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60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Satranç Dersi</a:t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Satranç Dersi 5 Satrançta </a:t>
            </a:r>
            <a:r>
              <a:rPr lang="tr-TR" dirty="0" err="1"/>
              <a:t>Rok</a:t>
            </a:r>
            <a:r>
              <a:rPr lang="tr-TR" dirty="0"/>
              <a:t> Yapmak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Satrançta </a:t>
            </a:r>
            <a:r>
              <a:rPr lang="tr-TR" dirty="0" err="1"/>
              <a:t>Rok</a:t>
            </a:r>
            <a:r>
              <a:rPr lang="tr-TR" dirty="0"/>
              <a:t> Neden Yapılır?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Satrançta </a:t>
            </a:r>
            <a:r>
              <a:rPr lang="tr-TR" dirty="0" err="1" smtClean="0"/>
              <a:t>Rok</a:t>
            </a:r>
            <a:r>
              <a:rPr lang="tr-TR" dirty="0" smtClean="0"/>
              <a:t> Neden Yapılır?</a:t>
            </a:r>
          </a:p>
          <a:p>
            <a:r>
              <a:rPr lang="tr-TR" dirty="0" smtClean="0"/>
              <a:t>1. Şah </a:t>
            </a:r>
            <a:r>
              <a:rPr lang="tr-TR" dirty="0" err="1" smtClean="0"/>
              <a:t>güveniliği</a:t>
            </a:r>
            <a:r>
              <a:rPr lang="tr-TR" dirty="0" smtClean="0"/>
              <a:t> </a:t>
            </a:r>
          </a:p>
          <a:p>
            <a:r>
              <a:rPr lang="tr-TR" dirty="0" smtClean="0"/>
              <a:t>2. Taşların geliştirilmesi</a:t>
            </a:r>
          </a:p>
          <a:p>
            <a:r>
              <a:rPr lang="tr-TR" dirty="0" smtClean="0"/>
              <a:t>3. kaleler arası bağlantının kurulması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805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ROK</a:t>
            </a:r>
            <a:r>
              <a:rPr lang="tr-TR" dirty="0" smtClean="0"/>
              <a:t> Şah ve Kaleyle yapılan 2 hamlenin oluşumundan oluşan tek bir harekettir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Oyunda bir en fazla bir defa yapabilirsiniz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Şahınız Kaleye doğru iki hamle atar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Aynı hamlenin devamı olarak, Kale Şahın üzerinden atlar ve yanına yerleştirilir.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620688"/>
            <a:ext cx="3384376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686800" cy="58772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Tahtanın </a:t>
            </a:r>
            <a:r>
              <a:rPr lang="tr-TR" dirty="0" smtClean="0"/>
              <a:t>iki kanadından birine </a:t>
            </a:r>
            <a:r>
              <a:rPr lang="tr-TR" dirty="0" err="1" smtClean="0"/>
              <a:t>rok</a:t>
            </a:r>
            <a:r>
              <a:rPr lang="tr-TR" dirty="0" smtClean="0"/>
              <a:t> </a:t>
            </a:r>
            <a:r>
              <a:rPr lang="tr-TR" dirty="0" smtClean="0"/>
              <a:t>atabilirsiniz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ŞAH KANADINA </a:t>
            </a:r>
            <a:r>
              <a:rPr lang="tr-TR" dirty="0" smtClean="0"/>
              <a:t>(Şahın olduğu taraf) veya </a:t>
            </a:r>
            <a:r>
              <a:rPr lang="tr-TR" b="1" dirty="0" smtClean="0"/>
              <a:t>VEZİR KANADINA </a:t>
            </a:r>
            <a:r>
              <a:rPr lang="tr-TR" dirty="0" smtClean="0"/>
              <a:t>(Vezirin olduğu taraf</a:t>
            </a:r>
            <a:r>
              <a:rPr lang="tr-TR" dirty="0" smtClean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Diagramda</a:t>
            </a:r>
            <a:r>
              <a:rPr lang="tr-TR" dirty="0" smtClean="0"/>
              <a:t> Beyaz </a:t>
            </a:r>
            <a:r>
              <a:rPr lang="tr-TR" b="1" dirty="0" smtClean="0"/>
              <a:t>ŞAH KANADINA ROK ATMIŞTIR.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90202"/>
            <a:ext cx="3634333" cy="36343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Tahtanın </a:t>
            </a:r>
            <a:r>
              <a:rPr lang="tr-TR" dirty="0" smtClean="0"/>
              <a:t>iki kanadından birine </a:t>
            </a:r>
            <a:r>
              <a:rPr lang="tr-TR" dirty="0" err="1" smtClean="0"/>
              <a:t>rok</a:t>
            </a:r>
            <a:r>
              <a:rPr lang="tr-TR" dirty="0" smtClean="0"/>
              <a:t> atabilirsiniz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ŞAH KANADINA </a:t>
            </a:r>
            <a:r>
              <a:rPr lang="tr-TR" dirty="0" smtClean="0"/>
              <a:t>(Şahın olduğu taraf) veya </a:t>
            </a:r>
            <a:r>
              <a:rPr lang="tr-TR" b="1" dirty="0" smtClean="0"/>
              <a:t>VEZİR KANADINA </a:t>
            </a:r>
            <a:r>
              <a:rPr lang="tr-TR" dirty="0" smtClean="0"/>
              <a:t>(Vezirin olduğu taraf</a:t>
            </a:r>
            <a:r>
              <a:rPr lang="tr-TR" dirty="0" smtClean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Diagramda</a:t>
            </a:r>
            <a:r>
              <a:rPr lang="tr-TR" dirty="0" smtClean="0"/>
              <a:t> Beyaz </a:t>
            </a:r>
            <a:r>
              <a:rPr lang="tr-TR" b="1" dirty="0" smtClean="0"/>
              <a:t>ŞAH KANADINA ROK ATMIŞTIR.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692696"/>
            <a:ext cx="3312368" cy="331236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durumda Siyah</a:t>
            </a:r>
            <a:r>
              <a:rPr lang="tr-TR" b="1" dirty="0" smtClean="0"/>
              <a:t> VEZİR KANADINA ROK ATMIŞTIR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Vezir kanadına </a:t>
            </a:r>
            <a:r>
              <a:rPr lang="tr-TR" dirty="0" err="1" smtClean="0"/>
              <a:t>rok</a:t>
            </a:r>
            <a:r>
              <a:rPr lang="tr-TR" dirty="0" smtClean="0"/>
              <a:t> atılırsa Şah merkeze daha yakın olur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 kanadına </a:t>
            </a:r>
            <a:r>
              <a:rPr lang="tr-TR" dirty="0" err="1" smtClean="0"/>
              <a:t>rok</a:t>
            </a:r>
            <a:r>
              <a:rPr lang="tr-TR" dirty="0" smtClean="0"/>
              <a:t> atılırsa Şah daha kenardadır.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075" y="1155781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507288" cy="54403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Sadece </a:t>
            </a:r>
            <a:r>
              <a:rPr lang="tr-TR" dirty="0" smtClean="0"/>
              <a:t>kıpırdamamış bir Şah ve Kale ile </a:t>
            </a:r>
            <a:r>
              <a:rPr lang="tr-TR" dirty="0" err="1" smtClean="0"/>
              <a:t>rok</a:t>
            </a:r>
            <a:r>
              <a:rPr lang="tr-TR" dirty="0" smtClean="0"/>
              <a:t> atabilirsiniz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Siyah </a:t>
            </a:r>
            <a:r>
              <a:rPr lang="tr-TR" dirty="0" err="1" smtClean="0"/>
              <a:t>rok</a:t>
            </a:r>
            <a:r>
              <a:rPr lang="tr-TR" b="1" dirty="0" smtClean="0"/>
              <a:t> ATAMAZ </a:t>
            </a:r>
            <a:r>
              <a:rPr lang="tr-TR" dirty="0" smtClean="0"/>
              <a:t>çünkü Şahıyla oynamıştır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Şahını eski yerine gelse bile </a:t>
            </a:r>
            <a:r>
              <a:rPr lang="tr-TR" b="1" dirty="0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ATAMAZ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Beyaz ise </a:t>
            </a:r>
            <a:r>
              <a:rPr lang="tr-TR" b="1" dirty="0" smtClean="0"/>
              <a:t>VEZİR KANADINA</a:t>
            </a:r>
            <a:r>
              <a:rPr lang="tr-TR" dirty="0" smtClean="0"/>
              <a:t> </a:t>
            </a:r>
            <a:r>
              <a:rPr lang="tr-TR" dirty="0" err="1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ATAMAZ</a:t>
            </a:r>
            <a:r>
              <a:rPr lang="tr-TR" dirty="0" smtClean="0"/>
              <a:t> </a:t>
            </a:r>
            <a:r>
              <a:rPr lang="tr-TR" dirty="0" err="1" smtClean="0"/>
              <a:t>çünkü</a:t>
            </a:r>
            <a:r>
              <a:rPr lang="tr-TR" b="1" dirty="0" err="1" smtClean="0"/>
              <a:t>VEZİR</a:t>
            </a:r>
            <a:r>
              <a:rPr lang="tr-TR" b="1" dirty="0" smtClean="0"/>
              <a:t> KALESİYLE</a:t>
            </a:r>
            <a:r>
              <a:rPr lang="tr-TR" dirty="0" smtClean="0"/>
              <a:t> oynamıştır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Fakat </a:t>
            </a:r>
            <a:r>
              <a:rPr lang="tr-TR" b="1" dirty="0" smtClean="0"/>
              <a:t>ŞAH KANADINA</a:t>
            </a:r>
            <a:r>
              <a:rPr lang="tr-TR" dirty="0" smtClean="0"/>
              <a:t> </a:t>
            </a:r>
            <a:r>
              <a:rPr lang="tr-TR" b="1" dirty="0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ATABİLİR.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846138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ŞAH </a:t>
            </a:r>
            <a:r>
              <a:rPr lang="tr-TR" b="1" dirty="0" smtClean="0"/>
              <a:t>ALTINDAYKEN</a:t>
            </a:r>
            <a:r>
              <a:rPr lang="tr-TR" dirty="0" smtClean="0"/>
              <a:t> </a:t>
            </a:r>
            <a:r>
              <a:rPr lang="tr-TR" dirty="0" err="1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ATILAMAZ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Burada Siyah Fille </a:t>
            </a:r>
            <a:r>
              <a:rPr lang="tr-TR" b="1" dirty="0" smtClean="0"/>
              <a:t>ŞAH ÇEKİLMİŞ</a:t>
            </a:r>
            <a:r>
              <a:rPr lang="tr-TR" dirty="0" smtClean="0"/>
              <a:t> durumdadır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 tehdidinden kurtulmak için </a:t>
            </a:r>
            <a:r>
              <a:rPr lang="tr-TR" b="1" dirty="0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ATILAMAZ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Daha önceden şah çekilmiş, ama Şahınız kıpırdamamışsa </a:t>
            </a:r>
            <a:r>
              <a:rPr lang="tr-TR" dirty="0" err="1" smtClean="0"/>
              <a:t>rok</a:t>
            </a:r>
            <a:r>
              <a:rPr lang="tr-TR" dirty="0" smtClean="0"/>
              <a:t> atabilirsiniz.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20687"/>
            <a:ext cx="3333725" cy="33337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Rakip </a:t>
            </a:r>
            <a:r>
              <a:rPr lang="tr-TR" dirty="0" smtClean="0"/>
              <a:t>taşla kontrol edilen yere gelecek şekilde </a:t>
            </a:r>
            <a:r>
              <a:rPr lang="tr-TR" dirty="0" err="1" smtClean="0"/>
              <a:t>rok</a:t>
            </a:r>
            <a:r>
              <a:rPr lang="tr-TR" dirty="0" smtClean="0"/>
              <a:t> atamazsınız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konumda eğer Beyaz </a:t>
            </a:r>
            <a:r>
              <a:rPr lang="tr-TR" b="1" dirty="0" smtClean="0"/>
              <a:t>VEZİR KANADINA</a:t>
            </a:r>
            <a:r>
              <a:rPr lang="tr-TR" dirty="0" smtClean="0"/>
              <a:t> </a:t>
            </a:r>
            <a:r>
              <a:rPr lang="tr-TR" dirty="0" err="1" smtClean="0"/>
              <a:t>rok</a:t>
            </a:r>
            <a:r>
              <a:rPr lang="tr-TR" dirty="0" smtClean="0"/>
              <a:t> atarsa Şah, Filin tehdidi altında kalmış olur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274638"/>
            <a:ext cx="3370386" cy="337038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Eğer Şah, rakip taş tarafından kontrol edilen bir kareden geçmek zorundaysa </a:t>
            </a:r>
            <a:r>
              <a:rPr lang="tr-TR" b="1" dirty="0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ATAMAZ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Burada Beyaz </a:t>
            </a:r>
            <a:r>
              <a:rPr lang="tr-TR" b="1" dirty="0" smtClean="0"/>
              <a:t>VEZİR KANADINA</a:t>
            </a:r>
            <a:r>
              <a:rPr lang="tr-TR" dirty="0" smtClean="0"/>
              <a:t> </a:t>
            </a:r>
            <a:r>
              <a:rPr lang="tr-TR" b="1" dirty="0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ATAMAZ </a:t>
            </a:r>
            <a:r>
              <a:rPr lang="tr-TR" dirty="0" smtClean="0"/>
              <a:t>çünkü </a:t>
            </a:r>
            <a:r>
              <a:rPr lang="tr-TR" dirty="0" smtClean="0"/>
              <a:t>Beyaz Şah, Siyah Kalenin kontrol ettiği bir kareden geçmek zorundadır.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Beyaz </a:t>
            </a:r>
            <a:r>
              <a:rPr lang="tr-TR" b="1" dirty="0" smtClean="0"/>
              <a:t>ŞAH KANADINADA</a:t>
            </a:r>
            <a:r>
              <a:rPr lang="tr-TR" dirty="0" smtClean="0"/>
              <a:t> </a:t>
            </a:r>
            <a:r>
              <a:rPr lang="tr-TR" b="1" dirty="0" smtClean="0"/>
              <a:t>ROK</a:t>
            </a:r>
            <a:r>
              <a:rPr lang="tr-TR" dirty="0" smtClean="0"/>
              <a:t> </a:t>
            </a:r>
            <a:r>
              <a:rPr lang="tr-TR" b="1" dirty="0" smtClean="0"/>
              <a:t>ATAMAZ</a:t>
            </a:r>
            <a:r>
              <a:rPr lang="tr-TR" dirty="0" smtClean="0"/>
              <a:t> çünkü Beyaz Şah, Siyah Fil tarafından kontrol ettiği bir kareden geçmek zorundadır.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384</Words>
  <Application>Microsoft Office PowerPoint</Application>
  <PresentationFormat>Ekran Gösterisi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Satranç Dersi Dr. Öğr. Üyesi Engin SARI</vt:lpstr>
      <vt:lpstr>1</vt:lpstr>
      <vt:lpstr>2</vt:lpstr>
      <vt:lpstr>3</vt:lpstr>
      <vt:lpstr>4</vt:lpstr>
      <vt:lpstr>5</vt:lpstr>
      <vt:lpstr>6</vt:lpstr>
      <vt:lpstr>7</vt:lpstr>
      <vt:lpstr>8</vt:lpstr>
      <vt:lpstr>Satrançta Rok Neden Yapılır?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5</cp:revision>
  <dcterms:created xsi:type="dcterms:W3CDTF">2014-09-25T10:49:27Z</dcterms:created>
  <dcterms:modified xsi:type="dcterms:W3CDTF">2020-05-04T05:24:08Z</dcterms:modified>
</cp:coreProperties>
</file>