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27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5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33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00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98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7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44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26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05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VETERINARY FORENSIC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EKREM ÇAĞATAY ÇOLAKOĞLU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UNİVERSITY VETERINARY FACULTY INTERNAL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4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l="22266" t="19986" r="21367" b="5395"/>
          <a:stretch/>
        </p:blipFill>
        <p:spPr>
          <a:xfrm>
            <a:off x="2185987" y="128588"/>
            <a:ext cx="6872288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5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l="22617" t="19360" r="21602" b="4561"/>
          <a:stretch/>
        </p:blipFill>
        <p:spPr>
          <a:xfrm>
            <a:off x="1943100" y="0"/>
            <a:ext cx="8055437" cy="617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5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l="18750" t="27072" r="18906" b="5811"/>
          <a:stretch/>
        </p:blipFill>
        <p:spPr>
          <a:xfrm>
            <a:off x="2295525" y="714375"/>
            <a:ext cx="760095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172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l="19219" t="39578" r="21953" b="34784"/>
          <a:stretch/>
        </p:blipFill>
        <p:spPr>
          <a:xfrm>
            <a:off x="1085851" y="2105025"/>
            <a:ext cx="10884826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7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14</Words>
  <Application>Microsoft Office PowerPoint</Application>
  <PresentationFormat>Geniş ekran</PresentationFormat>
  <Paragraphs>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VETERINARY FORENSIC MEDICINE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Ekrem Çolakoğlu</dc:creator>
  <cp:lastModifiedBy>EKREM</cp:lastModifiedBy>
  <cp:revision>8</cp:revision>
  <dcterms:created xsi:type="dcterms:W3CDTF">2019-02-20T18:41:04Z</dcterms:created>
  <dcterms:modified xsi:type="dcterms:W3CDTF">2019-10-04T19:51:51Z</dcterms:modified>
</cp:coreProperties>
</file>