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Başlık"/>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extLst/>
          </a:lstStyle>
          <a:p>
            <a:fld id="{7640B3AC-C5FD-457C-9E34-B7BE1FE9EEBA}" type="datetimeFigureOut">
              <a:rPr lang="tr-TR" smtClean="0"/>
              <a:pPr/>
              <a:t>14.6.2017</a:t>
            </a:fld>
            <a:endParaRPr lang="tr-TR"/>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2D8B300E-6202-4480-AE98-2D87EAE496AD}" type="slidenum">
              <a:rPr lang="tr-TR" smtClean="0"/>
              <a:pPr/>
              <a:t>‹#›</a:t>
            </a:fld>
            <a:endParaRPr lang="tr-TR"/>
          </a:p>
        </p:txBody>
      </p:sp>
      <p:sp>
        <p:nvSpPr>
          <p:cNvPr id="12" name="11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7640B3AC-C5FD-457C-9E34-B7BE1FE9EEBA}" type="datetimeFigureOut">
              <a:rPr lang="tr-TR" smtClean="0"/>
              <a:pPr/>
              <a:t>14.6.2017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D8B300E-6202-4480-AE98-2D87EAE496A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7640B3AC-C5FD-457C-9E34-B7BE1FE9EEBA}" type="datetimeFigureOut">
              <a:rPr lang="tr-TR" smtClean="0"/>
              <a:pPr/>
              <a:t>14.6.2017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D8B300E-6202-4480-AE98-2D87EAE496A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7640B3AC-C5FD-457C-9E34-B7BE1FE9EEBA}" type="datetimeFigureOut">
              <a:rPr lang="tr-TR" smtClean="0"/>
              <a:pPr/>
              <a:t>14.6.2017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D8B300E-6202-4480-AE98-2D87EAE496A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extLst/>
          </a:lstStyle>
          <a:p>
            <a:fld id="{7640B3AC-C5FD-457C-9E34-B7BE1FE9EEBA}" type="datetimeFigureOut">
              <a:rPr lang="tr-TR" smtClean="0"/>
              <a:pPr/>
              <a:t>14.6.2017</a:t>
            </a:fld>
            <a:endParaRPr lang="tr-TR"/>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2D8B300E-6202-4480-AE98-2D87EAE496AD}" type="slidenum">
              <a:rPr lang="tr-TR" smtClean="0"/>
              <a:pPr/>
              <a:t>‹#›</a:t>
            </a:fld>
            <a:endParaRPr lang="tr-TR"/>
          </a:p>
        </p:txBody>
      </p:sp>
      <p:sp>
        <p:nvSpPr>
          <p:cNvPr id="10" name="9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7640B3AC-C5FD-457C-9E34-B7BE1FE9EEBA}" type="datetimeFigureOut">
              <a:rPr lang="tr-TR" smtClean="0"/>
              <a:pPr/>
              <a:t>14.6.2017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a:xfrm>
            <a:off x="8641080" y="6514568"/>
            <a:ext cx="464288" cy="274320"/>
          </a:xfrm>
        </p:spPr>
        <p:txBody>
          <a:bodyPr/>
          <a:lstStyle>
            <a:extLst/>
          </a:lstStyle>
          <a:p>
            <a:fld id="{2D8B300E-6202-4480-AE98-2D87EAE496AD}" type="slidenum">
              <a:rPr lang="tr-TR" smtClean="0"/>
              <a:pPr/>
              <a:t>‹#›</a:t>
            </a:fld>
            <a:endParaRPr lang="tr-TR"/>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7640B3AC-C5FD-457C-9E34-B7BE1FE9EEBA}" type="datetimeFigureOut">
              <a:rPr lang="tr-TR" smtClean="0"/>
              <a:pPr/>
              <a:t>14.6.2017</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a:xfrm>
            <a:off x="8641080" y="6514568"/>
            <a:ext cx="464288" cy="274320"/>
          </a:xfrm>
        </p:spPr>
        <p:txBody>
          <a:bodyPr/>
          <a:lstStyle>
            <a:extLst/>
          </a:lstStyle>
          <a:p>
            <a:fld id="{2D8B300E-6202-4480-AE98-2D87EAE496A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7640B3AC-C5FD-457C-9E34-B7BE1FE9EEBA}" type="datetimeFigureOut">
              <a:rPr lang="tr-TR" smtClean="0"/>
              <a:pPr/>
              <a:t>14.6.2017</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2D8B300E-6202-4480-AE98-2D87EAE496AD}" type="slidenum">
              <a:rPr lang="tr-TR" smtClean="0"/>
              <a:pPr/>
              <a:t>‹#›</a:t>
            </a:fld>
            <a:endParaRPr lang="tr-TR"/>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7640B3AC-C5FD-457C-9E34-B7BE1FE9EEBA}" type="datetimeFigureOut">
              <a:rPr lang="tr-TR" smtClean="0"/>
              <a:pPr/>
              <a:t>14.6.2017</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2D8B300E-6202-4480-AE98-2D87EAE496A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extLst/>
          </a:lstStyle>
          <a:p>
            <a:fld id="{7640B3AC-C5FD-457C-9E34-B7BE1FE9EEBA}" type="datetimeFigureOut">
              <a:rPr lang="tr-TR" smtClean="0"/>
              <a:pPr/>
              <a:t>14.6.2017</a:t>
            </a:fld>
            <a:endParaRPr lang="tr-TR"/>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2D8B300E-6202-4480-AE98-2D87EAE496AD}" type="slidenum">
              <a:rPr lang="tr-TR" smtClean="0"/>
              <a:pPr/>
              <a:t>‹#›</a:t>
            </a:fld>
            <a:endParaRPr lang="tr-TR"/>
          </a:p>
        </p:txBody>
      </p:sp>
      <p:sp>
        <p:nvSpPr>
          <p:cNvPr id="11" name="10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extLst/>
          </a:lstStyle>
          <a:p>
            <a:fld id="{7640B3AC-C5FD-457C-9E34-B7BE1FE9EEBA}" type="datetimeFigureOut">
              <a:rPr lang="tr-TR" smtClean="0"/>
              <a:pPr/>
              <a:t>14.6.2017</a:t>
            </a:fld>
            <a:endParaRPr lang="tr-TR"/>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2D8B300E-6202-4480-AE98-2D87EAE496AD}" type="slidenum">
              <a:rPr lang="tr-TR" smtClean="0"/>
              <a:pPr/>
              <a:t>‹#›</a:t>
            </a:fld>
            <a:endParaRPr lang="tr-TR"/>
          </a:p>
        </p:txBody>
      </p:sp>
      <p:sp>
        <p:nvSpPr>
          <p:cNvPr id="10" name="9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tr-TR"/>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7640B3AC-C5FD-457C-9E34-B7BE1FE9EEBA}" type="datetimeFigureOut">
              <a:rPr lang="tr-TR" smtClean="0"/>
              <a:pPr/>
              <a:t>14.6.2017</a:t>
            </a:fld>
            <a:endParaRPr lang="tr-TR"/>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2D8B300E-6202-4480-AE98-2D87EAE496AD}" type="slidenum">
              <a:rPr lang="tr-TR" smtClean="0"/>
              <a:pPr/>
              <a:t>‹#›</a:t>
            </a:fld>
            <a:endParaRPr lang="tr-TR"/>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Halıcılığın Tarihçesi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En Eski Halı</a:t>
            </a:r>
          </a:p>
          <a:p>
            <a:endParaRPr lang="tr-TR" dirty="0" smtClean="0"/>
          </a:p>
          <a:p>
            <a:endParaRPr lang="tr-TR" dirty="0" smtClean="0"/>
          </a:p>
          <a:p>
            <a:pPr>
              <a:buNone/>
            </a:pPr>
            <a:r>
              <a:rPr lang="tr-TR" dirty="0" err="1" smtClean="0"/>
              <a:t>Pazırık</a:t>
            </a:r>
            <a:r>
              <a:rPr lang="tr-TR" dirty="0" smtClean="0"/>
              <a:t> Halısı</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55000" lnSpcReduction="20000"/>
          </a:bodyPr>
          <a:lstStyle/>
          <a:p>
            <a:r>
              <a:rPr lang="tr-TR" dirty="0" smtClean="0"/>
              <a:t>Dünyada bilinen bu en eski havlı halı, yün olup MÖ 5.-4. yüzyıldan kalmadır ve </a:t>
            </a:r>
            <a:r>
              <a:rPr lang="tr-TR" dirty="0" err="1" smtClean="0"/>
              <a:t>Pazırık</a:t>
            </a:r>
            <a:r>
              <a:rPr lang="tr-TR" dirty="0" smtClean="0"/>
              <a:t> (</a:t>
            </a:r>
            <a:r>
              <a:rPr lang="tr-TR" dirty="0" err="1" smtClean="0"/>
              <a:t>Pazyryk</a:t>
            </a:r>
            <a:r>
              <a:rPr lang="tr-TR" dirty="0" smtClean="0"/>
              <a:t>) Vadisi'nde bulunduğu için "</a:t>
            </a:r>
            <a:r>
              <a:rPr lang="tr-TR" dirty="0" err="1" smtClean="0"/>
              <a:t>Pazırık</a:t>
            </a:r>
            <a:r>
              <a:rPr lang="tr-TR" dirty="0" smtClean="0"/>
              <a:t> Halısı" olarak adlandırılmıştır. Bu halı </a:t>
            </a:r>
            <a:r>
              <a:rPr lang="tr-TR" dirty="0" err="1" smtClean="0"/>
              <a:t>Sergei</a:t>
            </a:r>
            <a:r>
              <a:rPr lang="tr-TR" dirty="0" smtClean="0"/>
              <a:t> </a:t>
            </a:r>
            <a:r>
              <a:rPr lang="tr-TR" dirty="0" err="1" smtClean="0"/>
              <a:t>Ivanovich</a:t>
            </a:r>
            <a:r>
              <a:rPr lang="tr-TR" dirty="0" smtClean="0"/>
              <a:t> </a:t>
            </a:r>
            <a:r>
              <a:rPr lang="tr-TR" dirty="0" err="1" smtClean="0"/>
              <a:t>Rudenko</a:t>
            </a:r>
            <a:r>
              <a:rPr lang="tr-TR" dirty="0" smtClean="0"/>
              <a:t> tarafından 1949 yılında bir Sibirya höyüğünde yapılan kazı sırasında bulunmuştur. Bu halının kökeninin Sibirya'da yaşayan Türki gruplara, İskitlere veya Persli </a:t>
            </a:r>
            <a:r>
              <a:rPr lang="tr-TR" dirty="0" err="1" smtClean="0"/>
              <a:t>Ahamenişlere</a:t>
            </a:r>
            <a:r>
              <a:rPr lang="tr-TR" dirty="0" smtClean="0"/>
              <a:t> dayandığı söylenmektedir.</a:t>
            </a:r>
          </a:p>
          <a:p>
            <a:r>
              <a:rPr lang="tr-TR" dirty="0" smtClean="0"/>
              <a:t>Bulunan ilk halı, 183x200cm boyutundadır ve her metrekaresinde yaklaşık olarak 360.000 ilmek bulunur (İlmek:Halı dokurken düğümleri bağlamak). Muhteşem bir yapıya sahip olan halının ilmek yoğunluğu günümüzde birçok halı mağazasında satılan halılarınkinden daha yüksektir. Deseni çok zengin ve ilginçtir; ortasında 24 tane çarpı şeklinde figür vardır; bunların her birinde stilize edilmiş 4 nilüfer çiçeği vardır. Bu kompozisyonu </a:t>
            </a:r>
            <a:r>
              <a:rPr lang="tr-TR" dirty="0" err="1" smtClean="0"/>
              <a:t>grifinlerle</a:t>
            </a:r>
            <a:r>
              <a:rPr lang="tr-TR" dirty="0" smtClean="0"/>
              <a:t> çerçevelenmekte ve bunu 24 alageyiklik bir sınır izler. En geniş sınırında yük atı ve insan figürleri, orta kısmında bir kurdele motifi vardır. Halının bir zamanlar parlak olan kırmızılarının, lacivertlerinin ve yeşillerinin artık solmuş olmasına karşın, o zamanlar oldukça canlı oldukları anlaşılmaktadır. </a:t>
            </a:r>
            <a:br>
              <a:rPr lang="tr-TR" dirty="0" smtClean="0"/>
            </a:br>
            <a:r>
              <a:rPr lang="tr-TR" dirty="0" smtClean="0"/>
              <a:t>Dünyanın en eski halısı; Rusya, </a:t>
            </a:r>
            <a:r>
              <a:rPr lang="tr-TR" dirty="0" err="1" smtClean="0"/>
              <a:t>St</a:t>
            </a:r>
            <a:r>
              <a:rPr lang="tr-TR" dirty="0" smtClean="0"/>
              <a:t>. Petersburg'daki "</a:t>
            </a:r>
            <a:r>
              <a:rPr lang="tr-TR" dirty="0" err="1" smtClean="0"/>
              <a:t>State</a:t>
            </a:r>
            <a:r>
              <a:rPr lang="tr-TR" dirty="0" smtClean="0"/>
              <a:t> </a:t>
            </a:r>
            <a:r>
              <a:rPr lang="tr-TR" dirty="0" err="1" smtClean="0"/>
              <a:t>Hermitage</a:t>
            </a:r>
            <a:r>
              <a:rPr lang="tr-TR" dirty="0" smtClean="0"/>
              <a:t> Müzesi"nde sergilenmektedir.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TotalTime>
  <Words>181</Words>
  <Application>Microsoft Office PowerPoint</Application>
  <PresentationFormat>Ekran Gösterisi (4:3)</PresentationFormat>
  <Paragraphs>7</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Döküm</vt:lpstr>
      <vt:lpstr>Halıcılığın Tarihçesi</vt:lpstr>
      <vt:lpstr>Slayt 2</vt:lpstr>
      <vt:lpstr>Slayt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Halıcılığın Tarihçesi</dc:title>
  <dc:creator>Kullanıcı123</dc:creator>
  <cp:lastModifiedBy>Kullanıcı123</cp:lastModifiedBy>
  <cp:revision>1</cp:revision>
  <dcterms:created xsi:type="dcterms:W3CDTF">2017-06-13T13:02:49Z</dcterms:created>
  <dcterms:modified xsi:type="dcterms:W3CDTF">2017-06-14T06:19:58Z</dcterms:modified>
</cp:coreProperties>
</file>