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82D230-E5E2-4BFA-B6EF-99ACF6E02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7E84C2-A803-4677-B6C7-640BEDB86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8A8EA7-3D36-4D54-9AEE-D86009EA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4B096C-D7B8-491D-BD08-581577D6A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D52081-91A8-4AB1-880D-247F5A0F6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2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E659BA-2299-437E-8CC9-8B84607B5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38A140D-9081-4DDA-89C0-389E1A140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007E40-01D7-44D4-847D-E485AAA9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803F09-7387-4D63-B96D-2939A9DD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48AD9-2FDA-4D38-8A23-B26547A2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23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CE562E5-AD55-4D61-A08D-B68A383CDE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3B1051-2838-4E8D-A224-3DBB97892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0ACE85-9500-4334-A436-92C92991F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3F8C46-B16C-4061-9E38-AB878D09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F2B148-786F-4E9D-9875-9AA6B5F99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42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6AA5B8-A3F9-45DA-8FEF-55CDBCB70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2A7FD3-CEC6-43D2-96D7-8E23786EA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515BD5-1E83-4DDE-8A61-929BB3A17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39082E-2F83-4270-89A7-2758063A0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B36A9E-9656-4586-BC82-5224773A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9E9B21-BB73-467C-8BAA-D786EA4FE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82882A-44FE-439E-AB28-DC9520F6A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5DED42-D5AE-47B0-A302-2516F913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4DF4C8-9B84-4B7E-BEE1-57440A9D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CA340C-C014-4943-9AF7-D5410A4A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57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DF9756-EFCD-445E-A2FF-417CA812E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D5E32E-E574-44C6-8DE9-C968C1CE2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6536E62-DF88-46CA-A931-44926331D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A5C1A85-4179-4062-9EF5-6BF3F5AF6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4F9315E-5B07-40FA-B8AA-6AE790E5F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FC93436-A874-455E-AF66-C45D3F27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07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66B951-C059-421F-A8D9-15533867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9568D9-0169-405B-A05D-F7EE67DED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CDD52C-CC01-4F3E-9081-368F54BBE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B153AC6-69E0-474A-9774-0C1CD8D76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C0E8161-63E8-46CC-9E57-239982DA32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94624DC-17D8-4B32-B5B6-F6CBC74C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38FF0CF-E60A-4D0A-B9FE-FFF0CEC4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492435F-456D-4C7F-BF3B-CAA5B6F52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30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F5F7FB-0AB5-4600-B734-E97CCF781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D23F1AE-3771-4F40-813D-DD76C302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BA410-3A58-4D6B-A77C-5B2ACE39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049B068-42B4-4ECB-AF1D-4F58047F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875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3B4EF16-C111-44E3-9EAB-69AC8822E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F31D4C1-6F1D-44C9-ADB0-8E475404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6257DF6-53C7-4D24-B078-BE9731CA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53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AFEF7A-5451-4DB7-AEE8-385A1B242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5CA158-4B8A-4FAD-9920-8C51A9797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DF75640-EA45-4064-A4D1-C9EDD6FE0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C174BF-22FA-4BC7-B1C3-E12706925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03F4A72-DEF0-49F4-AED2-EC30F754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D7A9AE8-B601-4C6C-A17F-E63BCF8A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99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2656CF-A04C-412A-9BDB-2C583C573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657F84E-9FDB-4F2E-BFBD-711B8BFD8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54487B5-D85B-405A-82BE-25A044E8CD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00F205-2F4D-416D-9C78-EAE768312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53DB551-40AE-4B15-937A-17C59361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67F139-87F4-41C3-8A3F-4FE7DA9AF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4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0EC2F30-77A0-4FB0-BF06-BC4427E4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B48473-4BDD-4036-985C-E62BE5739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7F240F-3AD2-4FF1-B417-9A1AFEA7F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E69A-4EB9-47A6-999D-9BCB8787C133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546B06-91C2-4867-A939-8F8556D53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BCFD09-A97A-4B04-AD27-9586DB364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C4C7E-80C7-4D82-AF5C-C48AD5514C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40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86C0A7-BAA4-4104-A352-D38D4FE3D6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Okuma Parçaları II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14.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0FF4BF8-CA7A-4848-B752-993C53ECC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033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53DFC0B-C4F6-4F98-A907-62FAB185E8B2}"/>
              </a:ext>
            </a:extLst>
          </p:cNvPr>
          <p:cNvSpPr/>
          <p:nvPr/>
        </p:nvSpPr>
        <p:spPr>
          <a:xfrm>
            <a:off x="2895600" y="1126735"/>
            <a:ext cx="6096000" cy="4604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गलती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समझ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शोक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ठिकाना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छाती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पीट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पीट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रोने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लगी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“मैंने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बेटे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खुद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डाला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मेरे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बेटे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बचाई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और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मैंने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डाला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हाय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हाय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बिना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सोचे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समझे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वाले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इस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तरह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पछताते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पैरों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खुद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कुल्हाड़ी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लेते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हैं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587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40038B-D09E-4808-8B02-89C852230BDA}"/>
              </a:ext>
            </a:extLst>
          </p:cNvPr>
          <p:cNvSpPr/>
          <p:nvPr/>
        </p:nvSpPr>
        <p:spPr>
          <a:xfrm>
            <a:off x="2549237" y="477053"/>
            <a:ext cx="6096000" cy="47327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ने</a:t>
            </a:r>
            <a:r>
              <a:rPr lang="hi-IN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लाज</a:t>
            </a:r>
            <a:r>
              <a:rPr lang="hi-IN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रखी</a:t>
            </a:r>
            <a:r>
              <a:rPr lang="hi-IN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पूरा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नगर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यहां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नाम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देव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शर्मा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पत्नी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होने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वाला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समय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आया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जम्न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दिया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घड़ी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जब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हुआ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बच्चे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जम्न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देते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मर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शिशु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अनाथ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1263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B74A6E3-6562-4365-B978-FAA1B244DC39}"/>
              </a:ext>
            </a:extLst>
          </p:cNvPr>
          <p:cNvSpPr/>
          <p:nvPr/>
        </p:nvSpPr>
        <p:spPr>
          <a:xfrm>
            <a:off x="2757054" y="1081456"/>
            <a:ext cx="6096000" cy="34965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छोटे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साथ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साथ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दूध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पिलाती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तेल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अबटन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लगाती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इस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तरह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शिशु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माँ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मन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ममता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ममता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साथ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डर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डर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कारण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9426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A0231F4-A5AF-473D-8BE5-436A9A6BB25F}"/>
              </a:ext>
            </a:extLst>
          </p:cNvPr>
          <p:cNvSpPr/>
          <p:nvPr/>
        </p:nvSpPr>
        <p:spPr>
          <a:xfrm>
            <a:off x="2466109" y="1039091"/>
            <a:ext cx="6677891" cy="3368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कहीं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यह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बढ़कर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संसार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कुछ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नहीं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नालायक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कुरूप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मूर्ख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दुष्ट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देखकर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जुड़ा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नीति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कहती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कि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शरीर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छूकर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माँ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असीम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सुख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मिलता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इस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सुख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आगे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चंदन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शीतलता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फीकी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लगती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678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B9C0DBA-5E56-4839-BD39-DA285A825CB0}"/>
              </a:ext>
            </a:extLst>
          </p:cNvPr>
          <p:cNvSpPr/>
          <p:nvPr/>
        </p:nvSpPr>
        <p:spPr>
          <a:xfrm>
            <a:off x="2632364" y="1138581"/>
            <a:ext cx="6096000" cy="28142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दिन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पानी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जरूरत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पड़ी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उस्का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बेटा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पालने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लिटाया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पानी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तो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भरना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घड़ा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उठाया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जाते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जाते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रुकी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पति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कहा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मुझे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पानी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भरना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मैं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तालाब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ओर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रही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हूँ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37861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F77E0FE-E356-4DAE-92E4-4B661C8B16F1}"/>
              </a:ext>
            </a:extLst>
          </p:cNvPr>
          <p:cNvSpPr/>
          <p:nvPr/>
        </p:nvSpPr>
        <p:spPr>
          <a:xfrm>
            <a:off x="2729345" y="785616"/>
            <a:ext cx="6096000" cy="52867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ध्यान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रखना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देखना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” पति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बात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नहीं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सुनी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इधर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उधर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किसी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निकल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उनके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जाते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सूना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समीप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एक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बिल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खतरनाक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करैत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अब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करैत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बाहर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निकला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शिशु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गहरी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नींद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कैसे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देखता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05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2EB1FCC-F767-45F5-9CF2-88AC9E215066}"/>
              </a:ext>
            </a:extLst>
          </p:cNvPr>
          <p:cNvSpPr/>
          <p:nvPr/>
        </p:nvSpPr>
        <p:spPr>
          <a:xfrm>
            <a:off x="2673926" y="983673"/>
            <a:ext cx="6068291" cy="5257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पिता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नहीं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शिशु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रक्षा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भार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केवल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छोटे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सामने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जनम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जनम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बैरी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लिए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भाई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जीवन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मरण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सवाल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जोश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सब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कुछ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भूल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साहस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और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ताकत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बटोरा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करैत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टूट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टुकड़े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टुकड़े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दिये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49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EAC2B22-B31A-4262-A42D-1A052F02C629}"/>
              </a:ext>
            </a:extLst>
          </p:cNvPr>
          <p:cNvSpPr/>
          <p:nvPr/>
        </p:nvSpPr>
        <p:spPr>
          <a:xfrm>
            <a:off x="2660073" y="1066800"/>
            <a:ext cx="6483927" cy="3922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विजय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हुई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खून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मुंह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लाल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मानो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जीत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कहानी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मुंह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लिखी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बहुत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खुश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हुआ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धीरज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दौड़ा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पास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पहुंचा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भाई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जान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बचाई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दूध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लाज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रखी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अपनी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बहादुरी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और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विजय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सुनाना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चाहता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394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1765850-CFDE-458C-8C06-12501BDD0BC8}"/>
              </a:ext>
            </a:extLst>
          </p:cNvPr>
          <p:cNvSpPr/>
          <p:nvPr/>
        </p:nvSpPr>
        <p:spPr>
          <a:xfrm>
            <a:off x="2770910" y="685692"/>
            <a:ext cx="6096000" cy="4604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मुंह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देखा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खून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लगा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वह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घबरा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बावली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सोचा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“इसने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मेरे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बच्चे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काट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खाया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खून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लगा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हुआ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है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अब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क्या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?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उसने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आव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देखा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ताव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घड़ा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उठाया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नेवले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दे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मारा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बेचारा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नेवला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वहीं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खतम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गया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रोती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कलपती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पंडितानी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भागी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घर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में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पालने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पर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उसका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बेटा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सुख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सो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रहा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था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पास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ही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मरे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सांप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टुकड़े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पड़े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थे</a:t>
            </a:r>
            <a:r>
              <a:rPr lang="hi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714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680</Words>
  <Application>Microsoft Office PowerPoint</Application>
  <PresentationFormat>Geniş ekran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HİN 137 Temel Hintçe  Okuma Parçaları II  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Okuma Parçaları II  14. Hafta</dc:title>
  <dc:creator>Casper</dc:creator>
  <cp:lastModifiedBy>Casper</cp:lastModifiedBy>
  <cp:revision>1</cp:revision>
  <dcterms:created xsi:type="dcterms:W3CDTF">2020-05-10T15:40:19Z</dcterms:created>
  <dcterms:modified xsi:type="dcterms:W3CDTF">2020-05-10T15:53:42Z</dcterms:modified>
</cp:coreProperties>
</file>