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9" r:id="rId4"/>
    <p:sldId id="270" r:id="rId5"/>
    <p:sldId id="271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1FA7E-4BB9-49B4-8964-6A253AAE2063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E8E5C-03DE-4A7D-8EEF-EB85817FB6F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9E5B-2672-46B8-A7EA-370062078DAF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08A9-8B65-45AD-A6A1-4B8459281453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0D2F3-5B5F-4DF5-93D3-86B6E0BF1EA1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2082-5BE4-4D04-92EC-165E4F7DAF0C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55AB-D5FB-4D0F-85A5-5997A313D288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5EC5-F18B-4230-AF56-C4447E055421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ECE0-5E20-4BDF-BD15-79AD0AE21265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6460-B1E6-43F0-BBA6-89A4A5BA400B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0774-5F34-411C-803A-2F0E804C4FA4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F464-A6F9-416F-8699-C1526F0B0A0D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2F843-6603-4607-B1DE-C44497C9F2F6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F7025-F768-498B-BB81-9F9ADCD7FD4C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İşletme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A635C-BB01-42EC-AD33-8B37F00963E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Pazarda İlk Olma Stratejisi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7772400" cy="3311525"/>
          </a:xfrm>
        </p:spPr>
        <p:txBody>
          <a:bodyPr/>
          <a:lstStyle/>
          <a:p>
            <a:pPr eaLnBrk="1" hangingPunct="1"/>
            <a:r>
              <a:rPr lang="tr-TR" smtClean="0"/>
              <a:t>Yeni bir ürünü ilk üreten olma</a:t>
            </a:r>
          </a:p>
          <a:p>
            <a:pPr eaLnBrk="1" hangingPunct="1"/>
            <a:r>
              <a:rPr lang="tr-TR" smtClean="0"/>
              <a:t>Yeni bir faaliyeti veya süreci ilk uygulayan olma</a:t>
            </a:r>
          </a:p>
          <a:p>
            <a:pPr eaLnBrk="1" hangingPunct="1"/>
            <a:r>
              <a:rPr lang="tr-TR" smtClean="0"/>
              <a:t>Bir pazara ilk giren olma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Lideri Takip Etme Stratejisi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/>
          <a:lstStyle/>
          <a:p>
            <a:pPr eaLnBrk="1" hangingPunct="1"/>
            <a:r>
              <a:rPr lang="tr-TR" smtClean="0"/>
              <a:t>Sahtesini yapmak </a:t>
            </a:r>
          </a:p>
          <a:p>
            <a:pPr eaLnBrk="1" hangingPunct="1"/>
            <a:r>
              <a:rPr lang="tr-TR" smtClean="0"/>
              <a:t>Aynısını yapmak</a:t>
            </a:r>
          </a:p>
          <a:p>
            <a:pPr eaLnBrk="1" hangingPunct="1"/>
            <a:r>
              <a:rPr lang="tr-TR" smtClean="0"/>
              <a:t>Taklit etmek</a:t>
            </a:r>
          </a:p>
          <a:p>
            <a:pPr eaLnBrk="1" hangingPunct="1"/>
            <a:r>
              <a:rPr lang="tr-TR" smtClean="0"/>
              <a:t>Uyarlamak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Pazarda İlk Olma Stratejisi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smtClean="0"/>
              <a:t>Son yıllarda öne çıkan strateji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Pazarda ilk olma stratejisi, ürün çeşitliliği bazında rakiplerden farklılaşma stratejisi gibi göreli agresif bir stratejidir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Pazarda takipçi olma stratejisine göre daha çok kaynağa ihtiyaç söz konusu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Daha çok risk ve maliyet söz konusudur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Rakipler pazara girmeden elde edilen getiriler, yeni yatırımlar ve geliştirmeler için kullanılabilir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Pazarda İlk Olma Stratejisi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Pazarda ün yapmanın en güzel yollarından biridir. 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Pazarda rekabetin olmamasının avantajı yaşanır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Her zaman için pazara ilk giren olarak değil, pazara ilk giren önemli işletme olarak değerlendirilir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000" smtClean="0"/>
              <a:t>amazon.com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Yüksek pazar payı kazanılmasının temel yollarından biridir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Kazanımlar, karşılaşılacak olan risklerden yüksek olduğunda anlam kazanır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Bazı durumlarda pazara ilk giren işletme büyük avantaj saplarken, bazı durumlarda sonradan giren işletmeler avantaj sağlarlar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lvl="1" eaLnBrk="1" hangingPunct="1">
              <a:lnSpc>
                <a:spcPct val="80000"/>
              </a:lnSpc>
            </a:pPr>
            <a:endParaRPr lang="tr-TR" sz="20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Pazarda İlk Olma Stratejisi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mtClean="0"/>
              <a:t>Pazara sonradan giren işletmeler ürün sınıfının pazara tanıtılması ve araştırma geliştirme faaliyetlerinden doğacak olan maliyetlere katlanmazlar </a:t>
            </a:r>
          </a:p>
          <a:p>
            <a:pPr lvl="1" eaLnBrk="1" hangingPunct="1"/>
            <a:r>
              <a:rPr lang="tr-TR" smtClean="0"/>
              <a:t>Atari-Nintendo</a:t>
            </a:r>
          </a:p>
          <a:p>
            <a:pPr lvl="1" eaLnBrk="1" hangingPunct="1"/>
            <a:r>
              <a:rPr lang="tr-TR" smtClean="0"/>
              <a:t>Charles Stack Online Bookstore vs. amazon.com </a:t>
            </a:r>
          </a:p>
          <a:p>
            <a:pPr eaLnBrk="1" hangingPunct="1"/>
            <a:r>
              <a:rPr lang="tr-TR" smtClean="0"/>
              <a:t>Hızlı takip edenler (fast followers)</a:t>
            </a:r>
          </a:p>
          <a:p>
            <a:pPr lvl="1"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Pazarda İlk Olma Stratejisi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743200"/>
            <a:ext cx="7772400" cy="3387725"/>
          </a:xfrm>
        </p:spPr>
        <p:txBody>
          <a:bodyPr/>
          <a:lstStyle/>
          <a:p>
            <a:pPr eaLnBrk="1" hangingPunct="1"/>
            <a:r>
              <a:rPr lang="tr-TR" smtClean="0"/>
              <a:t>Son dönemlerde Kaynak Temelli Yaklaşımla Değerlendirilmektedir</a:t>
            </a:r>
          </a:p>
          <a:p>
            <a:pPr lvl="1" eaLnBrk="1" hangingPunct="1"/>
            <a:r>
              <a:rPr lang="tr-TR" smtClean="0"/>
              <a:t>Kaynaklar</a:t>
            </a:r>
          </a:p>
          <a:p>
            <a:pPr lvl="1" eaLnBrk="1" hangingPunct="1"/>
            <a:r>
              <a:rPr lang="tr-TR" smtClean="0"/>
              <a:t>Kabiliyetler</a:t>
            </a:r>
          </a:p>
          <a:p>
            <a:pPr eaLnBrk="1" hangingPunct="1"/>
            <a:r>
              <a:rPr lang="tr-TR" smtClean="0"/>
              <a:t>Proaktif olma</a:t>
            </a:r>
          </a:p>
          <a:p>
            <a:pPr eaLnBrk="1" hangingPunct="1"/>
            <a:r>
              <a:rPr lang="tr-TR" smtClean="0"/>
              <a:t>Giriş zamanının belirlenmesi önem taşır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Lidere Meydan Okuma Stratejisi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22538"/>
            <a:ext cx="7772400" cy="3608387"/>
          </a:xfrm>
        </p:spPr>
        <p:txBody>
          <a:bodyPr/>
          <a:lstStyle/>
          <a:p>
            <a:pPr eaLnBrk="1" hangingPunct="1"/>
            <a:r>
              <a:rPr lang="tr-TR" smtClean="0"/>
              <a:t>Lider şirketin faaliyetlerine karşılık verme</a:t>
            </a:r>
          </a:p>
          <a:p>
            <a:pPr eaLnBrk="1" hangingPunct="1"/>
            <a:r>
              <a:rPr lang="tr-TR" smtClean="0"/>
              <a:t>Pazar liderinden pazar payı elde etmek üzere girişilen faaliyetler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Yenilik</a:t>
            </a:r>
          </a:p>
          <a:p>
            <a:pPr eaLnBrk="1" hangingPunct="1"/>
            <a:r>
              <a:rPr lang="tr-TR" smtClean="0"/>
              <a:t>Yeterli kaynak</a:t>
            </a:r>
          </a:p>
          <a:p>
            <a:pPr eaLnBrk="1" hangingPunct="1"/>
            <a:r>
              <a:rPr lang="tr-TR" smtClean="0"/>
              <a:t>Pazarda öncü olmak</a:t>
            </a:r>
          </a:p>
          <a:p>
            <a:pPr eaLnBrk="1" hangingPunct="1"/>
            <a:r>
              <a:rPr lang="tr-TR" smtClean="0"/>
              <a:t>Marka değerinin yüksek olması</a:t>
            </a:r>
          </a:p>
          <a:p>
            <a:pPr eaLnBrk="1" hangingPunct="1"/>
            <a:r>
              <a:rPr lang="tr-TR" smtClean="0"/>
              <a:t>Kabiliyetler </a:t>
            </a:r>
          </a:p>
          <a:p>
            <a:pPr eaLnBrk="1" hangingPunct="1"/>
            <a:r>
              <a:rPr lang="tr-TR" smtClean="0"/>
              <a:t>Liderin güçlü yönlerini değil zayıf yönlerini hedef alma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Lideri Takip Etme Stratejisi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772400" cy="3844925"/>
          </a:xfrm>
        </p:spPr>
        <p:txBody>
          <a:bodyPr/>
          <a:lstStyle/>
          <a:p>
            <a:pPr eaLnBrk="1" hangingPunct="1"/>
            <a:r>
              <a:rPr lang="tr-TR" sz="2400" smtClean="0"/>
              <a:t>İşletmelerin lideri her konuda takip etmeleri</a:t>
            </a:r>
          </a:p>
          <a:p>
            <a:pPr eaLnBrk="1" hangingPunct="1"/>
            <a:r>
              <a:rPr lang="tr-TR" sz="2400" smtClean="0"/>
              <a:t>Liderin öncü olup olmaması önemli</a:t>
            </a:r>
          </a:p>
          <a:p>
            <a:pPr eaLnBrk="1" hangingPunct="1"/>
            <a:r>
              <a:rPr lang="tr-TR" sz="2400" smtClean="0"/>
              <a:t>Lider ne kadar güçlüyse, fiyat üzerinden yapılan rekabet o kadar azalır</a:t>
            </a:r>
          </a:p>
          <a:p>
            <a:pPr eaLnBrk="1" hangingPunct="1"/>
            <a:r>
              <a:rPr lang="tr-TR" sz="2400" smtClean="0"/>
              <a:t>Takip edenin ürünü ve markası tüketicilerin istek ve ihtiyaçlarına ne kadar yakınsa, liderin üzerindeki baskı o kadar fazla olur</a:t>
            </a:r>
          </a:p>
          <a:p>
            <a:pPr eaLnBrk="1" hangingPunct="1"/>
            <a:r>
              <a:rPr lang="tr-TR" sz="2400" smtClean="0"/>
              <a:t>Fiyat indirimi ve farklılaştırma </a:t>
            </a:r>
          </a:p>
          <a:p>
            <a:pPr eaLnBrk="1" hangingPunct="1"/>
            <a:endParaRPr lang="tr-TR" sz="24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Lideri Takip Etme Stratejisi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/>
          <a:lstStyle/>
          <a:p>
            <a:pPr eaLnBrk="1" hangingPunct="1"/>
            <a:r>
              <a:rPr lang="tr-TR" smtClean="0"/>
              <a:t>Farklılaştırma </a:t>
            </a:r>
          </a:p>
          <a:p>
            <a:pPr lvl="1" eaLnBrk="1" hangingPunct="1"/>
            <a:r>
              <a:rPr lang="tr-TR" smtClean="0"/>
              <a:t>Farklılaştırma ve yüksek fiyat</a:t>
            </a:r>
          </a:p>
          <a:p>
            <a:pPr lvl="1" eaLnBrk="1" hangingPunct="1"/>
            <a:r>
              <a:rPr lang="tr-TR" smtClean="0"/>
              <a:t>Farklılaştırma ve düşük fiyat</a:t>
            </a:r>
          </a:p>
          <a:p>
            <a:pPr eaLnBrk="1" hangingPunct="1"/>
            <a:r>
              <a:rPr lang="tr-TR" smtClean="0"/>
              <a:t>Pazara giriş engellerini aşabilecek özelliklere sahip olmak</a:t>
            </a:r>
          </a:p>
          <a:p>
            <a:pPr eaLnBrk="1" hangingPunct="1"/>
            <a:r>
              <a:rPr lang="tr-TR" smtClean="0"/>
              <a:t>Teknolojik yeterliliğe sahip olmak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374</Words>
  <Application>Microsoft Office PowerPoint</Application>
  <PresentationFormat>Ekran Gösterisi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Pazarda İlk Olma Stratejisi</vt:lpstr>
      <vt:lpstr>Pazarda İlk Olma Stratejisi</vt:lpstr>
      <vt:lpstr>Pazarda İlk Olma Stratejisi</vt:lpstr>
      <vt:lpstr>Pazarda İlk Olma Stratejisi</vt:lpstr>
      <vt:lpstr>Pazarda İlk Olma Stratejisi</vt:lpstr>
      <vt:lpstr>Lidere Meydan Okuma Stratejisi</vt:lpstr>
      <vt:lpstr> </vt:lpstr>
      <vt:lpstr>Lideri Takip Etme Stratejisi</vt:lpstr>
      <vt:lpstr>Lideri Takip Etme Stratejisi</vt:lpstr>
      <vt:lpstr>Lideri Takip Etme Stratejisi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İLE İLGİLİ STRATEJİLER</dc:title>
  <dc:creator>SENAY SABAH KIYAN</dc:creator>
  <cp:lastModifiedBy>SENAY SABAH </cp:lastModifiedBy>
  <cp:revision>3</cp:revision>
  <dcterms:created xsi:type="dcterms:W3CDTF">2013-02-15T14:45:32Z</dcterms:created>
  <dcterms:modified xsi:type="dcterms:W3CDTF">2018-02-12T15:57:48Z</dcterms:modified>
</cp:coreProperties>
</file>