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6" r:id="rId3"/>
    <p:sldId id="290" r:id="rId4"/>
    <p:sldId id="319" r:id="rId5"/>
    <p:sldId id="324" r:id="rId6"/>
    <p:sldId id="260" r:id="rId7"/>
    <p:sldId id="261" r:id="rId8"/>
    <p:sldId id="266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A155-3487-44F0-B6AB-40765220AC6A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C1D0-B713-4BAB-B4EB-CEBA4A933D6C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64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A155-3487-44F0-B6AB-40765220AC6A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C1D0-B713-4BAB-B4EB-CEBA4A933D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9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A155-3487-44F0-B6AB-40765220AC6A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C1D0-B713-4BAB-B4EB-CEBA4A933D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05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A155-3487-44F0-B6AB-40765220AC6A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C1D0-B713-4BAB-B4EB-CEBA4A933D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124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A155-3487-44F0-B6AB-40765220AC6A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C1D0-B713-4BAB-B4EB-CEBA4A933D6C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04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A155-3487-44F0-B6AB-40765220AC6A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C1D0-B713-4BAB-B4EB-CEBA4A933D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047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A155-3487-44F0-B6AB-40765220AC6A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C1D0-B713-4BAB-B4EB-CEBA4A933D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554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A155-3487-44F0-B6AB-40765220AC6A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C1D0-B713-4BAB-B4EB-CEBA4A933D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526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A155-3487-44F0-B6AB-40765220AC6A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C1D0-B713-4BAB-B4EB-CEBA4A933D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16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DBA155-3487-44F0-B6AB-40765220AC6A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A1C1D0-B713-4BAB-B4EB-CEBA4A933D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54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A155-3487-44F0-B6AB-40765220AC6A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C1D0-B713-4BAB-B4EB-CEBA4A933D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03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DBA155-3487-44F0-B6AB-40765220AC6A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A1C1D0-B713-4BAB-B4EB-CEBA4A933D6C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8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EA4E35-DF56-6B8D-7F65-FB58109AC4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CİLT KANSERLERİNDE RADYOTERAPİ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E4389CF0-1E97-5D6E-B864-4B025C1ECC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830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E05136-9D3F-693E-D53F-67ACB3AB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GİRİŞ</a:t>
            </a:r>
          </a:p>
        </p:txBody>
      </p:sp>
      <p:pic>
        <p:nvPicPr>
          <p:cNvPr id="2050" name="Picture 2" descr="How Proton Therapy Works | Proton Therapy IRL">
            <a:extLst>
              <a:ext uri="{FF2B5EF4-FFF2-40B4-BE49-F238E27FC236}">
                <a16:creationId xmlns:a16="http://schemas.microsoft.com/office/drawing/2014/main" id="{A547928A-A052-B404-3BFC-40F00BC2E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57" y="2068068"/>
            <a:ext cx="6733486" cy="432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2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diyagram, çizgi içeren bir resim&#10;&#10;Açıklama otomatik olarak oluşturuldu">
            <a:extLst>
              <a:ext uri="{FF2B5EF4-FFF2-40B4-BE49-F238E27FC236}">
                <a16:creationId xmlns:a16="http://schemas.microsoft.com/office/drawing/2014/main" id="{9935F857-7D83-389A-7795-1A72B3935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939" y="905933"/>
            <a:ext cx="8228126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1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52A9F3-7317-82AE-DC5B-E90EF7BC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RADYOTERAPİ TEKNİKLERİ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24B769-0933-BDDF-B817-E0BDA6227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2 BOYUTLU RADYOTERAPİ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3 BOYUTLU RADYOTERAPİ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YOĞUNLUK AYARLI RADYOTERAPİ(IMRT)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HACİMSEL AYARLI RADYOTERAPİ(VMAT)</a:t>
            </a:r>
          </a:p>
        </p:txBody>
      </p:sp>
    </p:spTree>
    <p:extLst>
      <p:ext uri="{BB962C8B-B14F-4D97-AF65-F5344CB8AC3E}">
        <p14:creationId xmlns:p14="http://schemas.microsoft.com/office/powerpoint/2010/main" val="415871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daire, diyagram içeren bir resim&#10;&#10;Açıklama otomatik olarak oluşturuldu">
            <a:extLst>
              <a:ext uri="{FF2B5EF4-FFF2-40B4-BE49-F238E27FC236}">
                <a16:creationId xmlns:a16="http://schemas.microsoft.com/office/drawing/2014/main" id="{350FC7F0-9184-3133-2F64-3360B0C7C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47" y="905933"/>
            <a:ext cx="10322109" cy="5039728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EC609543-8E6B-D657-918A-BB4806A245D0}"/>
              </a:ext>
            </a:extLst>
          </p:cNvPr>
          <p:cNvSpPr txBox="1"/>
          <p:nvPr/>
        </p:nvSpPr>
        <p:spPr>
          <a:xfrm>
            <a:off x="8854127" y="5952067"/>
            <a:ext cx="1958418" cy="382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000000"/>
                </a:solidFill>
                <a:effectLst/>
                <a:latin typeface="regular-clarivate"/>
              </a:rPr>
              <a:t>H.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regular-clarivate"/>
              </a:rPr>
              <a:t>Arimura</a:t>
            </a:r>
            <a:r>
              <a:rPr lang="tr-TR" b="0" i="0" dirty="0">
                <a:solidFill>
                  <a:srgbClr val="000000"/>
                </a:solidFill>
                <a:effectLst/>
                <a:latin typeface="regular-clarivate"/>
              </a:rPr>
              <a:t> et al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859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FD6920-E8C9-E272-0B79-46216F3DE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CİLT KANSERLERİ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8CCF2C-909A-3ECB-8962-65BCA0B52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Yassı hücreli karsinom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Bazal hücreli karsinom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Melanom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Nadir tümörler</a:t>
            </a:r>
          </a:p>
        </p:txBody>
      </p:sp>
    </p:spTree>
    <p:extLst>
      <p:ext uri="{BB962C8B-B14F-4D97-AF65-F5344CB8AC3E}">
        <p14:creationId xmlns:p14="http://schemas.microsoft.com/office/powerpoint/2010/main" val="304852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584270-2AD0-FE8E-B2BD-FE4978F5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CİLT KANSERLERİ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13C4BD-2B49-DA31-C1D0-57F1657E3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Öncelikle mümkünse cerrahi olarak çıkarılmaktadır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Lenf nodlarına veya kemik-organlara metastaz görülebilir.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60-70Gy/30-35 </a:t>
            </a:r>
            <a:r>
              <a:rPr lang="tr-TR" dirty="0" err="1"/>
              <a:t>frk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50-55Gy/17-20 </a:t>
            </a:r>
            <a:r>
              <a:rPr lang="tr-TR" dirty="0" err="1"/>
              <a:t>frk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Farklı doz şemaları mevcut.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Yüzeyel</a:t>
            </a:r>
            <a:r>
              <a:rPr lang="tr-TR" dirty="0"/>
              <a:t> tümörlerde dozun derin dokulara ulaşmaması için özellikle elektron RT tercih edilmektedir.</a:t>
            </a:r>
          </a:p>
        </p:txBody>
      </p:sp>
    </p:spTree>
    <p:extLst>
      <p:ext uri="{BB962C8B-B14F-4D97-AF65-F5344CB8AC3E}">
        <p14:creationId xmlns:p14="http://schemas.microsoft.com/office/powerpoint/2010/main" val="79585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General Physics Principles | Springer Publishing">
            <a:extLst>
              <a:ext uri="{FF2B5EF4-FFF2-40B4-BE49-F238E27FC236}">
                <a16:creationId xmlns:a16="http://schemas.microsoft.com/office/drawing/2014/main" id="{1D161C6F-26E2-7FF0-F7AC-45ECEC316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119" y="841248"/>
            <a:ext cx="4929667" cy="51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0EDD0B8-21F8-736B-57A5-FC08FDD33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173" y="2404162"/>
            <a:ext cx="5092361" cy="2049675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9EC2F8A-6FDF-1B7B-C11C-D38AD0DDB507}"/>
              </a:ext>
            </a:extLst>
          </p:cNvPr>
          <p:cNvSpPr txBox="1"/>
          <p:nvPr/>
        </p:nvSpPr>
        <p:spPr>
          <a:xfrm>
            <a:off x="8221388" y="6118872"/>
            <a:ext cx="34478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Handbook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of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Treatment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Planning in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Radiation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Oncology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1" i="0" u="none" strike="noStrike" baseline="0" dirty="0">
                <a:solidFill>
                  <a:srgbClr val="000000"/>
                </a:solidFill>
              </a:rPr>
              <a:t>Third Edition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235464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D50A6649-BF76-ECA5-9905-5B3BE1DB706B}"/>
              </a:ext>
            </a:extLst>
          </p:cNvPr>
          <p:cNvSpPr txBox="1"/>
          <p:nvPr/>
        </p:nvSpPr>
        <p:spPr>
          <a:xfrm>
            <a:off x="1216057" y="1102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ELEKTRON RADYOTERAPİSİ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A2F834BF-5F92-8D21-838C-548B21B08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81" y="2206580"/>
            <a:ext cx="8963025" cy="187642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4DFEA5FF-9066-78FD-600D-1E6325AF2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057" y="4246774"/>
            <a:ext cx="94392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74151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</TotalTime>
  <Words>91</Words>
  <Application>Microsoft Office PowerPoint</Application>
  <PresentationFormat>Geniş ekran</PresentationFormat>
  <Paragraphs>22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regular-clarivate</vt:lpstr>
      <vt:lpstr>Geçmişe bakış</vt:lpstr>
      <vt:lpstr>CİLT KANSERLERİNDE RADYOTERAPİ</vt:lpstr>
      <vt:lpstr>GİRİŞ</vt:lpstr>
      <vt:lpstr>PowerPoint Sunusu</vt:lpstr>
      <vt:lpstr>RADYOTERAPİ TEKNİKLERİ</vt:lpstr>
      <vt:lpstr>PowerPoint Sunusu</vt:lpstr>
      <vt:lpstr>CİLT KANSERLERİ</vt:lpstr>
      <vt:lpstr>CİLT KANSERLERİ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SARKOMLAR VE CİLT KANSERLERİNDE RADYOTERAPİ</dc:title>
  <dc:creator>yunus babayiğit</dc:creator>
  <cp:lastModifiedBy>yunus babayiğit</cp:lastModifiedBy>
  <cp:revision>12</cp:revision>
  <dcterms:created xsi:type="dcterms:W3CDTF">2023-11-28T18:23:55Z</dcterms:created>
  <dcterms:modified xsi:type="dcterms:W3CDTF">2024-06-02T21:16:38Z</dcterms:modified>
</cp:coreProperties>
</file>