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45" r:id="rId17"/>
    <p:sldMasterId id="2147486771" r:id="rId18"/>
  </p:sldMasterIdLst>
  <p:notesMasterIdLst>
    <p:notesMasterId r:id="rId34"/>
  </p:notesMasterIdLst>
  <p:sldIdLst>
    <p:sldId id="256" r:id="rId19"/>
    <p:sldId id="333" r:id="rId20"/>
    <p:sldId id="335" r:id="rId21"/>
    <p:sldId id="336" r:id="rId22"/>
    <p:sldId id="340" r:id="rId23"/>
    <p:sldId id="370" r:id="rId24"/>
    <p:sldId id="341" r:id="rId25"/>
    <p:sldId id="342" r:id="rId26"/>
    <p:sldId id="344" r:id="rId27"/>
    <p:sldId id="346" r:id="rId28"/>
    <p:sldId id="347" r:id="rId29"/>
    <p:sldId id="348" r:id="rId30"/>
    <p:sldId id="330" r:id="rId31"/>
    <p:sldId id="275" r:id="rId32"/>
    <p:sldId id="322" r:id="rId3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55" autoAdjust="0"/>
    <p:restoredTop sz="94660"/>
  </p:normalViewPr>
  <p:slideViewPr>
    <p:cSldViewPr>
      <p:cViewPr varScale="1">
        <p:scale>
          <a:sx n="66" d="100"/>
          <a:sy n="66" d="100"/>
        </p:scale>
        <p:origin x="-18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E3A60C31-8A7E-4F9D-8D6F-C871E9B97DEE}" type="datetimeFigureOut">
              <a:rPr lang="zh-CN" altLang="en-US"/>
              <a:pPr>
                <a:defRPr/>
              </a:pPr>
              <a:t>2015/3/23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36714ED7-6062-4EF2-B194-5523F149D24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3707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E39614C-F65E-4543-B824-BE35772447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803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99339-7B05-41A7-AB11-949BD0F619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482063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8DFDB-D6FB-493B-95EB-43EDECCFAD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155628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AD44A-5DC1-483C-9241-76452BAA5B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462366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B3D870-8A43-4931-AD1D-EF6B1A7EFA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621984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1CB89-918F-4666-93C1-0BF6E9B32B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724767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09000-2EFD-4BC4-A627-0A5C765AFE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269422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981C0-DD61-41B0-AF18-8D8CADE95A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708962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12755-CF6F-4DBB-A201-F371E3BA3B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828903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A9B89-1904-40DF-BC44-B5688B8766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409821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1EFB251-DD24-4580-94EC-94585E00FC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954057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3E715-72B9-4DB2-88A4-0990848EFC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961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2589E-D688-410C-806F-2DA6C0D5E1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15127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89CFD-25F8-4342-84CC-55CD81377C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6550332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2C16E-8DB1-4548-B6BE-137DE140E5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762690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61E50-5A04-42E7-A1C6-4C27C87BE5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242045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1F97B-188C-4E78-A676-83DDCD5D9E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896199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B8BAD-B4B1-4A15-851F-74A4A8B538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669001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0D605-CE74-4E24-ADCB-F43270593E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696698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CFB11-B9F7-4625-8FF6-611CAE9B23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205897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0C2A1-CCA1-4399-8FC4-3DCA83B384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22890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8E96F-49B6-4FE2-98C1-670853DE31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301593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2C925-D2F0-426E-9975-D36E044EEA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7275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D40AE-45EB-4859-A43C-7200330376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24237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E833391E-C5B6-4938-9994-0CB74B4B050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298258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A44332D-E334-4F6F-A65B-07D017ED22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92527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B93207-2365-489F-AE06-03A11DA9BF6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90716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6395E68-8D3B-4117-977E-39F928FB36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24540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98CB291-0F61-483B-A908-509B1BF059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797950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E96E5A-4570-46DD-9BAC-13033F876A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1607229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C24B9D-41CD-4B13-BBEB-B1D0DC23AA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5059074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5AA768-DE3C-491A-8148-366F2670B9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610153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FEF432-14AF-4525-A5DB-839AAF7071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27739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9F7E218-146F-4EBC-BBC0-D0D492F188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1971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216D9CA-BB12-482D-A4CE-D988C7AEAE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013579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3D00B1B-D433-43C6-8176-2F6B9309F2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608484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5DA85AE9-2178-498E-BFB1-E45FC9E22C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545812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57E6D1-DABD-4496-B62B-D877B4A014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507656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C213852-E27A-4997-8C5A-26D8244A66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96366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453BFF-D4D8-4AF2-90CC-215CE16032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945112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CDE507-2F58-4B47-9650-BCA44EAF2B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662474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9121318-D0F4-4FBD-975C-F359251E97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917383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ED61B3A-DE35-48E4-A270-002EAE20FD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51539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B50BE4-8C0F-4FFF-ADCC-014654D518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992997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0E10F0D-D7DD-4BCB-912B-713FAC9E41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6636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1C3F7-47F3-4BC1-AA72-8E3FEC3E62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778259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DD51553-46AA-4279-9A04-54F52ECDF9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048904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A8F0AD4-BCA4-4FB3-8080-504E45858D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3096500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E455BD8D-32B1-435D-AA89-2C1675770D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461215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0F8D202-6B32-4961-A41C-5F5F7448F8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579301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000E614-3895-4108-9B85-D49D7F633E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548732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18D3F0-E562-45F9-9B6B-C3D32B1873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340737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E0A3056-DEF5-44F0-A581-56A90E2CD8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03665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709386-CFBB-43F3-A664-05D89EBDED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73410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0B03288-1AAB-4ADE-8F78-B54AF2B1D8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136628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D3554CC-1C06-4B35-B97C-3A5F611862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1577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52A9C-E517-4A3D-9842-DB20A9D334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846954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D0D951-2B8A-41AC-8773-A87BD56AAE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9717480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F1AEC5-A66C-40DC-AF75-39EFD88D0B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731592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5E7D9B7-8DC6-4AF6-AAAF-FDD1E14FFA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355709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460EB44-B76C-4A99-99BD-8A183AFB95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4004987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42DEC-86C5-46A4-9A6B-71DE69339F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640734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F21E9-4D36-43A8-90AB-3267454AAF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30048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3864-14DC-401E-85C4-4EE63A76D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279594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7B704-1FEA-4667-9A3F-10B0A9F3E6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4676332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C9A1-7C14-424C-A809-3422DCEA43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1569512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B493D-F008-41F4-A9D8-32D0BC1FD2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9004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3358B-FB30-4ADD-A935-7559E5B3D7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881734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84530-3779-4DCC-A817-2E50A7E021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714991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D9FBC-B5F6-481A-AB4E-E79EF33372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582136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40D53-5323-49A5-B5D0-64D0E2E71E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7745211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BABB7-3DFE-4D5D-BB98-379691DB41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8877591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ACD19-7B48-467D-8F13-09445EAC12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15543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8A25AA6-943F-4383-B6A8-A4FF8A001A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19454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5B911-2C1F-4EBA-80BC-DDC06127F2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172642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EA23B-8D0E-4F71-8315-D584AD6431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224812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9351F-53DC-4747-B621-B3F6989F29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004119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F8AD7-AD22-4D6A-BACA-EB6F09FC62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4229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8B75C-2A83-4D8C-8FD7-6A80F337A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31510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C2EF3-EB0B-474F-AE82-F18A7307FA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38233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24E49-8A53-4189-8619-EF9E17CB72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0196138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DD873-D4B0-452D-8B94-176A06736B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438334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53008-E36C-47CC-B07B-12984E7754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079728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7CCDF-A3F8-4711-A0F1-7971960A6C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479168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E0F6E-E903-4C01-8B06-DDAE2EEA13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4683058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138BB-4785-4A99-9E25-F6051AE525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381865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1D8F6A5-0749-427E-9C6A-52EB24595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729798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48BA3-CF1D-4D62-8E5A-E8695B3D06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143009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CE6B6-8CFD-433C-BD86-A2E5C52A2A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825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4C4A2-A53F-4863-A7DF-6101F5983E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101397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9B3D3-97E7-408B-A0C9-318E94A90D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247480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0E697-1CF3-4A07-9327-312EFCA01D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3980894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1A7ED-9985-4902-B18F-2B96E66387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63913676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1BBFC-764F-40D4-9F48-A50195FF96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324856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043D5-50E8-4D80-B130-5FED716472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57238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B9F15-6429-4F4E-A872-22E537BF5C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095895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79B12-74FD-402B-925C-F98D661D2A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907713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37AEC-77BF-40A6-852B-23AA21D8DD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2096932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EA128-FE1B-4112-8DBC-A027F24B25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3944955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5FB1B3A-7675-4C86-8167-74BE19F6F8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70451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87162-406D-4874-A4B1-39A27AB455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563868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8E3B4-2419-49F1-B443-81BC4B8F96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6945618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7C3BF-B7FF-494A-A365-ADA0791975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5667680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B5A9B-39CD-4548-B6A0-5320A69B6B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7132896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DE7F6-2C22-492B-8229-85E97FA7ED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022240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A97F5-40D3-4CC4-9100-C86D2820BE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408791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6D2DE-249B-4C5C-9C9F-39A635CBC2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478446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904D-6F66-4A87-BC49-7496844BA0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4165601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7B223-1470-4759-9F31-BA93F79740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1411147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B4E1F-CFA1-4A74-B7E1-6F4121356C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0538838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671F2-6DB1-4244-BF79-6CB21683E9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768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46D84-A223-4C84-8AE4-C8060E2902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19417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FC9CC-D02F-4E39-A670-DC0B8C21D3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24965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9CBFF-D2D2-481D-8A4E-38054DF277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69354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CCD6A7D-0673-4B7F-AD9F-30366A7594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559067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FC589-A0E8-4F5E-A61F-4085498A47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3148751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86C5D-B454-4F12-A649-DB08C7F7CF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1251351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981C6-1F98-4454-8D01-1296974249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1715440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AD67-A256-42EF-B0FC-4CFCA15CC7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839576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494E9-6A77-40FB-A208-C176EC39B3E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427698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674D5-F488-4BD7-BCEC-1B00FC5F5F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5146266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BF3EF-FB78-4873-82D2-3D0252A637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173467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717D3-62E9-4E06-AE8E-47F127E5AB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5205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526A2-DC9E-422F-BE44-C76BD55AE6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5462422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62853-91EA-48C1-850C-2ED4197F6C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3182213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94BAB-2707-44E0-B626-2487E7C44B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635533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B8299-34BD-49BA-BE38-97C01EBB4A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1455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C1EA2-C70F-4895-A113-0C9D05EC5E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14143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08DEF-CD88-462A-85FE-8D1594D664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51381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9D8FB-D9B1-4DEA-B4CF-4B0675C388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92690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8C899-8A7C-450A-9DDF-71B4CA88AB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79177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9115-0D8D-43AE-9DA5-C777706347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59526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E591C-9506-4D1D-8DE3-2DCA3E1384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1203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E5DCA-4766-4892-AC9F-D8C12E1535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78751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B44B0E0-7D08-4BCF-AEEE-FB203B8330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145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259D9-996F-4D02-864A-B4C848C324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37340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D603B-AE9C-400C-978E-8D9DFEFCD9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60724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70B75-E961-4F9F-A3F8-37C6B4D631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73458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C6EE8-B64C-45DF-9443-AC27FC4006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69766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4C9D-3ED2-447B-A7E7-7E3728BBDE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15959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D3422-1FB6-407A-93D1-EAE9DD0DB7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78735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BB2A8-B3C3-4C9B-9258-AF54F04736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82062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92044-94EB-4355-8CE6-421FE36E2E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0850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F93DA-84B3-46B6-809D-E0666F21E6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29204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52CB3-66B9-4FBB-9A92-21A81B90F9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31597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553FD-F953-4185-A7B9-1640FFECFC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8426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B39B-9E85-4535-894D-8124B7CE51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1846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1064DF4-96CD-4FDC-8FD4-0A58C4F261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08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F3D15-CBE8-4A96-B680-BFA73EC9B6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694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03B86-027C-46A6-A50F-A8D359FD52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96560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6A84C-F456-46DC-8845-668CC69D6C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850491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595C5-7349-4AC5-94BB-27B5D2E98B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99033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BBDBD-19D0-4BBE-8EEF-6E21BC300E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65558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AB7F6-B36C-4ED5-8D74-0254691729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78636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3D611-138C-4F48-84F1-41462CDE3C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3891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B050D-5198-4B98-AE5D-982D70F313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55150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DC86B-7A58-42FB-8415-FA5DF2033E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00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600EF-4310-4528-B522-CEA0C7C808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56511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096D2-F9C7-48A9-AE48-4D7C8FBE7B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4267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85F1F2B-ED9B-4C4A-AC14-DA88040529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1814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46EB0-6F35-4B0E-BD8E-D21094229C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37897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1BE97-630C-4404-B4C7-D8C19FBAEA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6867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8713C-961E-4B95-A167-23CF8903BF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751260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12D21-897B-46D3-A996-A4B2097C11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95460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EB655-1E53-4CB3-B5CA-C4FB40113F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16764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78BAD-9550-4E01-9381-7A944CDB6F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94050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4998B-DC3C-41EC-BDC9-2E6C59A166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51835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26602-0642-4521-9E76-E44EFCF8DF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9996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22E6C-31BE-4AC6-B3AF-19D52A6FE2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95710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9DE5A-F38A-4488-89E7-A979BA6E07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926424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9D209-9FDB-4E6C-964C-3BCC8041770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50700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6B15D-14E8-44D6-8A1B-A00D0A59A6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76592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5683463-2DF1-44B6-918D-5A69980308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2333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35CFC-D776-409D-94F4-B141118041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01703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A26A8-7ABC-4C3A-A23F-F61D039ADD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19965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8B9EC-9C5B-4CE3-901E-3A057A4E86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401330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2D7C6-3180-4998-A236-0EB58495E2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318438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6A80A-1401-426F-8CE5-DA3939D7FD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3942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5B3C2-3F1A-47B1-AEC8-555F2320C8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253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C5C7D-8736-49A8-ABB5-CF88D6861F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37964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51ED-D032-4D38-8441-3E738BC608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425790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EF146-44D6-4DD4-8F22-8DF35701DA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53121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6310F-8EE4-4202-921C-E5A8D4EE79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336370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A52C2-8C16-49CE-AE72-D1A632D537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829426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C4FE6BE-7A71-4395-BA37-D944CC2F2D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19913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AF65C-F313-489D-9A8F-6325B1CFA4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3074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F72FB-F896-448C-9A6B-83AA1EAB7A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2303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218E8-B4C8-4549-9741-39B70A602F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624169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74B5C-2152-4786-A303-3F29F69627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74958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28974-0845-404A-B853-548E5ED5EB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17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35218-55BD-4C34-8379-2C61BC3006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177754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E3A8F-F48F-4F54-80F4-55BD323EEC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6216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F2709-D97F-4743-9E49-5D5585B4D5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426199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79621-206E-4AFE-9B08-FA3952CD9D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44788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AA18E-E7AE-43D2-ACB6-A3A79EA6F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884079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DDBB5-BE61-4F19-A703-FDD29C98BE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568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1ABDEC3-9896-4230-8581-E75CFC8CAB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469339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C6F85-1918-452C-8856-1479FED4D4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515834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F7570-6A4D-4A75-9117-AE407418B9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33478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BB7C0-F7B3-4501-8249-02D834EACF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084055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EA19F-3850-4023-ABEC-04FCCFF508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245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82F3-0469-434E-83C8-03A4FB38EC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901040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345B1-8B6F-45CD-BB43-FEF006C2D7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616291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07CB-7AAD-4DF1-AFC9-7F58D1DD84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818841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EB989-972B-4C73-9D3A-CD0C2B868D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184857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52916-8897-4AA2-87E8-DEBAD9DD73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794793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58B12-AA54-4A49-9853-1CC04B1153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25177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E6A1A0-9E6D-43A4-8EB9-A78F278E3B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80050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01D13-8586-4689-B1EE-D305B34F72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306585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3FCFB62-2F2D-42BC-9998-8CC2ECBB60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57033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A3968-EB8B-4597-AC23-82464FC4CB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066115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FA19F-D27C-4436-88B2-EF8C57E0DA0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66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8B9ECC0A-3E35-43B7-91B0-EAD996ADA9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1" r:id="rId1"/>
    <p:sldLayoutId id="2147489493" r:id="rId2"/>
    <p:sldLayoutId id="2147489494" r:id="rId3"/>
    <p:sldLayoutId id="2147489495" r:id="rId4"/>
    <p:sldLayoutId id="2147489496" r:id="rId5"/>
    <p:sldLayoutId id="2147489497" r:id="rId6"/>
    <p:sldLayoutId id="2147489498" r:id="rId7"/>
    <p:sldLayoutId id="2147489499" r:id="rId8"/>
    <p:sldLayoutId id="2147489500" r:id="rId9"/>
    <p:sldLayoutId id="2147489501" r:id="rId10"/>
    <p:sldLayoutId id="2147489502" r:id="rId11"/>
    <p:sldLayoutId id="214748950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621C00A-DACD-4DFD-872A-F4586028BC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00" r:id="rId1"/>
    <p:sldLayoutId id="2147489591" r:id="rId2"/>
    <p:sldLayoutId id="2147489592" r:id="rId3"/>
    <p:sldLayoutId id="2147489593" r:id="rId4"/>
    <p:sldLayoutId id="2147489594" r:id="rId5"/>
    <p:sldLayoutId id="2147489595" r:id="rId6"/>
    <p:sldLayoutId id="2147489596" r:id="rId7"/>
    <p:sldLayoutId id="2147489597" r:id="rId8"/>
    <p:sldLayoutId id="2147489598" r:id="rId9"/>
    <p:sldLayoutId id="2147489599" r:id="rId10"/>
    <p:sldLayoutId id="2147489600" r:id="rId11"/>
    <p:sldLayoutId id="214748960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8079525-93BF-4B4E-BAFB-36BA2C1D4D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01" r:id="rId1"/>
    <p:sldLayoutId id="2147489702" r:id="rId2"/>
    <p:sldLayoutId id="2147489703" r:id="rId3"/>
    <p:sldLayoutId id="2147489704" r:id="rId4"/>
    <p:sldLayoutId id="2147489705" r:id="rId5"/>
    <p:sldLayoutId id="2147489706" r:id="rId6"/>
    <p:sldLayoutId id="2147489707" r:id="rId7"/>
    <p:sldLayoutId id="2147489708" r:id="rId8"/>
    <p:sldLayoutId id="2147489709" r:id="rId9"/>
    <p:sldLayoutId id="2147489710" r:id="rId10"/>
    <p:sldLayoutId id="214748971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3EEF1A1-3DEA-412B-BEE2-A1C5BBFDD4C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12" r:id="rId1"/>
    <p:sldLayoutId id="2147489713" r:id="rId2"/>
    <p:sldLayoutId id="2147489714" r:id="rId3"/>
    <p:sldLayoutId id="2147489715" r:id="rId4"/>
    <p:sldLayoutId id="2147489716" r:id="rId5"/>
    <p:sldLayoutId id="2147489717" r:id="rId6"/>
    <p:sldLayoutId id="2147489718" r:id="rId7"/>
    <p:sldLayoutId id="2147489719" r:id="rId8"/>
    <p:sldLayoutId id="2147489720" r:id="rId9"/>
    <p:sldLayoutId id="2147489721" r:id="rId10"/>
    <p:sldLayoutId id="2147489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90513F8-A573-4D56-9A16-B632FE2BDD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23" r:id="rId1"/>
    <p:sldLayoutId id="2147489724" r:id="rId2"/>
    <p:sldLayoutId id="2147489725" r:id="rId3"/>
    <p:sldLayoutId id="2147489726" r:id="rId4"/>
    <p:sldLayoutId id="2147489727" r:id="rId5"/>
    <p:sldLayoutId id="2147489728" r:id="rId6"/>
    <p:sldLayoutId id="2147489729" r:id="rId7"/>
    <p:sldLayoutId id="2147489730" r:id="rId8"/>
    <p:sldLayoutId id="2147489731" r:id="rId9"/>
    <p:sldLayoutId id="2147489732" r:id="rId10"/>
    <p:sldLayoutId id="2147489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323E39D-AFA3-4202-9EEC-6561FC3CB1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4" r:id="rId1"/>
    <p:sldLayoutId id="2147489602" r:id="rId2"/>
    <p:sldLayoutId id="2147489603" r:id="rId3"/>
    <p:sldLayoutId id="2147489604" r:id="rId4"/>
    <p:sldLayoutId id="2147489605" r:id="rId5"/>
    <p:sldLayoutId id="2147489606" r:id="rId6"/>
    <p:sldLayoutId id="2147489607" r:id="rId7"/>
    <p:sldLayoutId id="2147489608" r:id="rId8"/>
    <p:sldLayoutId id="2147489609" r:id="rId9"/>
    <p:sldLayoutId id="2147489610" r:id="rId10"/>
    <p:sldLayoutId id="2147489611" r:id="rId11"/>
    <p:sldLayoutId id="214748961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E4A50A0-9AA9-4D6F-BF64-014151CCCE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5" r:id="rId1"/>
    <p:sldLayoutId id="2147489613" r:id="rId2"/>
    <p:sldLayoutId id="2147489614" r:id="rId3"/>
    <p:sldLayoutId id="2147489615" r:id="rId4"/>
    <p:sldLayoutId id="2147489616" r:id="rId5"/>
    <p:sldLayoutId id="2147489617" r:id="rId6"/>
    <p:sldLayoutId id="2147489618" r:id="rId7"/>
    <p:sldLayoutId id="2147489619" r:id="rId8"/>
    <p:sldLayoutId id="2147489620" r:id="rId9"/>
    <p:sldLayoutId id="2147489621" r:id="rId10"/>
    <p:sldLayoutId id="2147489622" r:id="rId11"/>
    <p:sldLayoutId id="214748962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181D223-B2BB-4A1E-818E-D8E3BCDD63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6" r:id="rId1"/>
    <p:sldLayoutId id="2147489624" r:id="rId2"/>
    <p:sldLayoutId id="2147489625" r:id="rId3"/>
    <p:sldLayoutId id="2147489626" r:id="rId4"/>
    <p:sldLayoutId id="2147489627" r:id="rId5"/>
    <p:sldLayoutId id="2147489628" r:id="rId6"/>
    <p:sldLayoutId id="2147489629" r:id="rId7"/>
    <p:sldLayoutId id="2147489630" r:id="rId8"/>
    <p:sldLayoutId id="2147489631" r:id="rId9"/>
    <p:sldLayoutId id="2147489632" r:id="rId10"/>
    <p:sldLayoutId id="2147489633" r:id="rId11"/>
    <p:sldLayoutId id="214748963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8106B35-8CCB-440E-BDD3-4E4D8B9DA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38" r:id="rId1"/>
    <p:sldLayoutId id="2147489646" r:id="rId2"/>
    <p:sldLayoutId id="2147489647" r:id="rId3"/>
    <p:sldLayoutId id="2147489648" r:id="rId4"/>
    <p:sldLayoutId id="2147489649" r:id="rId5"/>
    <p:sldLayoutId id="2147489650" r:id="rId6"/>
    <p:sldLayoutId id="2147489651" r:id="rId7"/>
    <p:sldLayoutId id="2147489652" r:id="rId8"/>
    <p:sldLayoutId id="2147489653" r:id="rId9"/>
    <p:sldLayoutId id="2147489654" r:id="rId10"/>
    <p:sldLayoutId id="2147489655" r:id="rId11"/>
    <p:sldLayoutId id="214748965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F54DC35-2B89-4B58-A430-99C452FA40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740" r:id="rId1"/>
    <p:sldLayoutId id="2147489668" r:id="rId2"/>
    <p:sldLayoutId id="2147489669" r:id="rId3"/>
    <p:sldLayoutId id="2147489670" r:id="rId4"/>
    <p:sldLayoutId id="2147489671" r:id="rId5"/>
    <p:sldLayoutId id="2147489672" r:id="rId6"/>
    <p:sldLayoutId id="2147489673" r:id="rId7"/>
    <p:sldLayoutId id="2147489674" r:id="rId8"/>
    <p:sldLayoutId id="2147489675" r:id="rId9"/>
    <p:sldLayoutId id="2147489676" r:id="rId10"/>
    <p:sldLayoutId id="2147489677" r:id="rId11"/>
    <p:sldLayoutId id="214748967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243CE38-48D2-4675-A427-0C10DE59F1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2" r:id="rId1"/>
    <p:sldLayoutId id="2147489504" r:id="rId2"/>
    <p:sldLayoutId id="2147489505" r:id="rId3"/>
    <p:sldLayoutId id="2147489506" r:id="rId4"/>
    <p:sldLayoutId id="2147489507" r:id="rId5"/>
    <p:sldLayoutId id="2147489508" r:id="rId6"/>
    <p:sldLayoutId id="2147489509" r:id="rId7"/>
    <p:sldLayoutId id="2147489510" r:id="rId8"/>
    <p:sldLayoutId id="2147489511" r:id="rId9"/>
    <p:sldLayoutId id="2147489512" r:id="rId10"/>
    <p:sldLayoutId id="2147489513" r:id="rId11"/>
    <p:sldLayoutId id="2147489514" r:id="rId12"/>
    <p:sldLayoutId id="2147489515" r:id="rId13"/>
    <p:sldLayoutId id="2147489516" r:id="rId14"/>
    <p:sldLayoutId id="2147489517" r:id="rId15"/>
    <p:sldLayoutId id="2147489518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5872094-E476-4789-8BAD-2B200E6788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3" r:id="rId1"/>
    <p:sldLayoutId id="2147489519" r:id="rId2"/>
    <p:sldLayoutId id="2147489520" r:id="rId3"/>
    <p:sldLayoutId id="2147489521" r:id="rId4"/>
    <p:sldLayoutId id="2147489522" r:id="rId5"/>
    <p:sldLayoutId id="2147489523" r:id="rId6"/>
    <p:sldLayoutId id="2147489524" r:id="rId7"/>
    <p:sldLayoutId id="2147489525" r:id="rId8"/>
    <p:sldLayoutId id="2147489526" r:id="rId9"/>
    <p:sldLayoutId id="2147489527" r:id="rId10"/>
    <p:sldLayoutId id="214748952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038E27C-2E20-4314-A8AD-E124E6E24F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4" r:id="rId1"/>
    <p:sldLayoutId id="2147489529" r:id="rId2"/>
    <p:sldLayoutId id="2147489530" r:id="rId3"/>
    <p:sldLayoutId id="2147489531" r:id="rId4"/>
    <p:sldLayoutId id="2147489532" r:id="rId5"/>
    <p:sldLayoutId id="2147489533" r:id="rId6"/>
    <p:sldLayoutId id="2147489534" r:id="rId7"/>
    <p:sldLayoutId id="2147489535" r:id="rId8"/>
    <p:sldLayoutId id="2147489536" r:id="rId9"/>
    <p:sldLayoutId id="2147489537" r:id="rId10"/>
    <p:sldLayoutId id="214748953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0B08025-7509-4656-89AE-65554D4C78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5" r:id="rId1"/>
    <p:sldLayoutId id="2147489539" r:id="rId2"/>
    <p:sldLayoutId id="2147489540" r:id="rId3"/>
    <p:sldLayoutId id="2147489541" r:id="rId4"/>
    <p:sldLayoutId id="2147489542" r:id="rId5"/>
    <p:sldLayoutId id="2147489543" r:id="rId6"/>
    <p:sldLayoutId id="2147489544" r:id="rId7"/>
    <p:sldLayoutId id="2147489545" r:id="rId8"/>
    <p:sldLayoutId id="2147489546" r:id="rId9"/>
    <p:sldLayoutId id="2147489547" r:id="rId10"/>
    <p:sldLayoutId id="2147489548" r:id="rId11"/>
    <p:sldLayoutId id="21474895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D618970-1111-4E2B-9E4A-71DD4915DA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6" r:id="rId1"/>
    <p:sldLayoutId id="2147489550" r:id="rId2"/>
    <p:sldLayoutId id="2147489551" r:id="rId3"/>
    <p:sldLayoutId id="2147489552" r:id="rId4"/>
    <p:sldLayoutId id="2147489553" r:id="rId5"/>
    <p:sldLayoutId id="2147489554" r:id="rId6"/>
    <p:sldLayoutId id="2147489555" r:id="rId7"/>
    <p:sldLayoutId id="2147489556" r:id="rId8"/>
    <p:sldLayoutId id="2147489557" r:id="rId9"/>
    <p:sldLayoutId id="2147489558" r:id="rId10"/>
    <p:sldLayoutId id="214748955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1253543-5A3F-4D93-8FD5-DA73CD5AF1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7" r:id="rId1"/>
    <p:sldLayoutId id="2147489560" r:id="rId2"/>
    <p:sldLayoutId id="2147489561" r:id="rId3"/>
    <p:sldLayoutId id="2147489562" r:id="rId4"/>
    <p:sldLayoutId id="2147489563" r:id="rId5"/>
    <p:sldLayoutId id="2147489564" r:id="rId6"/>
    <p:sldLayoutId id="2147489565" r:id="rId7"/>
    <p:sldLayoutId id="2147489566" r:id="rId8"/>
    <p:sldLayoutId id="2147489567" r:id="rId9"/>
    <p:sldLayoutId id="2147489568" r:id="rId10"/>
    <p:sldLayoutId id="214748956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1406B4-8703-4E3E-8F9E-C69E05774D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8" r:id="rId1"/>
    <p:sldLayoutId id="2147489570" r:id="rId2"/>
    <p:sldLayoutId id="2147489571" r:id="rId3"/>
    <p:sldLayoutId id="2147489572" r:id="rId4"/>
    <p:sldLayoutId id="2147489573" r:id="rId5"/>
    <p:sldLayoutId id="2147489574" r:id="rId6"/>
    <p:sldLayoutId id="2147489575" r:id="rId7"/>
    <p:sldLayoutId id="2147489576" r:id="rId8"/>
    <p:sldLayoutId id="2147489577" r:id="rId9"/>
    <p:sldLayoutId id="2147489578" r:id="rId10"/>
    <p:sldLayoutId id="2147489579" r:id="rId11"/>
    <p:sldLayoutId id="214748958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800CCB7-56D2-42CD-BB96-3D65C7F473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9" r:id="rId1"/>
    <p:sldLayoutId id="2147489581" r:id="rId2"/>
    <p:sldLayoutId id="2147489582" r:id="rId3"/>
    <p:sldLayoutId id="2147489583" r:id="rId4"/>
    <p:sldLayoutId id="2147489584" r:id="rId5"/>
    <p:sldLayoutId id="2147489585" r:id="rId6"/>
    <p:sldLayoutId id="2147489586" r:id="rId7"/>
    <p:sldLayoutId id="2147489587" r:id="rId8"/>
    <p:sldLayoutId id="2147489588" r:id="rId9"/>
    <p:sldLayoutId id="2147489589" r:id="rId10"/>
    <p:sldLayoutId id="214748959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第十四课 选择（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1139" name="内容占位符 2"/>
          <p:cNvSpPr>
            <a:spLocks noGrp="1"/>
          </p:cNvSpPr>
          <p:nvPr>
            <p:ph idx="1"/>
          </p:nvPr>
        </p:nvSpPr>
        <p:spPr>
          <a:xfrm>
            <a:off x="57150" y="1300163"/>
            <a:ext cx="9086850" cy="53435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◇ 用“临”完成对话：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1. A</a:t>
            </a:r>
            <a:r>
              <a:rPr lang="zh-CN" altLang="en-US" sz="2800" b="1" smtClean="0"/>
              <a:t>：你付完钱了吗？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B</a:t>
            </a:r>
            <a:r>
              <a:rPr lang="zh-CN" altLang="en-US" sz="2800" b="1" smtClean="0"/>
              <a:t>：唉，别提了，</a:t>
            </a:r>
            <a:r>
              <a:rPr lang="en-US" altLang="zh-CN" sz="2800" b="1" smtClean="0"/>
              <a:t>_______</a:t>
            </a:r>
            <a:r>
              <a:rPr lang="zh-CN" altLang="en-US" sz="2800" b="1" smtClean="0"/>
              <a:t>，我才发现忘了带钱包。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2. A</a:t>
            </a:r>
            <a:r>
              <a:rPr lang="zh-CN" altLang="en-US" sz="2800" b="1" smtClean="0"/>
              <a:t>：他怎么还不睡觉？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en-US" sz="2800" b="1" smtClean="0"/>
              <a:t>：这是他的习惯，</a:t>
            </a:r>
            <a:r>
              <a:rPr lang="en-US" altLang="zh-CN" sz="2800" b="1" smtClean="0"/>
              <a:t>____</a:t>
            </a:r>
            <a:r>
              <a:rPr lang="zh-CN" altLang="en-US" sz="2800" b="1" smtClean="0"/>
              <a:t>，他都要再看一会儿书。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3. A</a:t>
            </a:r>
            <a:r>
              <a:rPr lang="zh-CN" altLang="en-US" sz="2800" b="1" smtClean="0"/>
              <a:t>：他怎么买了这么多东西？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en-US" sz="2800" b="1" smtClean="0"/>
              <a:t>：这不是要回国了嘛，每次</a:t>
            </a:r>
            <a:r>
              <a:rPr lang="en-US" altLang="zh-CN" sz="2800" b="1" smtClean="0"/>
              <a:t>_______</a:t>
            </a:r>
            <a:r>
              <a:rPr lang="zh-CN" altLang="en-US" sz="2800" b="1" smtClean="0"/>
              <a:t>，他都给父母、朋友买很多礼物。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4.A</a:t>
            </a:r>
            <a:r>
              <a:rPr lang="zh-CN" altLang="en-US" sz="2800" b="1" smtClean="0"/>
              <a:t>：老师什么时候说要写一篇作文的？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</a:t>
            </a:r>
            <a:r>
              <a:rPr lang="zh-CN" altLang="en-US" sz="2800" b="1" smtClean="0"/>
              <a:t>，你不是正好提前走了嘛，所以没听见。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1140" name="TextBox 8"/>
          <p:cNvSpPr txBox="1">
            <a:spLocks noChangeArrowheads="1"/>
          </p:cNvSpPr>
          <p:nvPr/>
        </p:nvSpPr>
        <p:spPr bwMode="auto">
          <a:xfrm>
            <a:off x="2714625" y="3071813"/>
            <a:ext cx="2357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91141" name="TextBox 9"/>
          <p:cNvSpPr txBox="1">
            <a:spLocks noChangeArrowheads="1"/>
          </p:cNvSpPr>
          <p:nvPr/>
        </p:nvSpPr>
        <p:spPr bwMode="auto">
          <a:xfrm>
            <a:off x="1071563" y="4286250"/>
            <a:ext cx="242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91142" name="TextBox 12"/>
          <p:cNvSpPr txBox="1">
            <a:spLocks noChangeArrowheads="1"/>
          </p:cNvSpPr>
          <p:nvPr/>
        </p:nvSpPr>
        <p:spPr bwMode="auto">
          <a:xfrm>
            <a:off x="1500188" y="5000625"/>
            <a:ext cx="271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71875" y="2276475"/>
            <a:ext cx="16430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临</a:t>
            </a:r>
            <a:r>
              <a:rPr lang="zh-CN" altLang="en-US" sz="2600" b="1"/>
              <a:t>付钱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708400" y="3290888"/>
            <a:ext cx="15001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临</a:t>
            </a:r>
            <a:r>
              <a:rPr lang="zh-CN" altLang="en-US" sz="2600" b="1"/>
              <a:t>睡前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64163" y="4005263"/>
            <a:ext cx="15843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临</a:t>
            </a:r>
            <a:r>
              <a:rPr lang="zh-CN" altLang="en-US" sz="2600" b="1"/>
              <a:t>回国的时候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187450" y="5732463"/>
            <a:ext cx="2305050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临</a:t>
            </a:r>
            <a:r>
              <a:rPr lang="zh-CN" altLang="en-US" sz="2600" b="1"/>
              <a:t>下课时说的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语法（三）：不由得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9001125" cy="1871663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b="1" smtClean="0"/>
              <a:t>这个故事非常感人，我听着听着</a:t>
            </a:r>
            <a:r>
              <a:rPr lang="zh-CN" altLang="en-US" sz="2800" b="1" smtClean="0">
                <a:solidFill>
                  <a:srgbClr val="FF0000"/>
                </a:solidFill>
              </a:rPr>
              <a:t>不由得</a:t>
            </a:r>
            <a:r>
              <a:rPr lang="zh-CN" altLang="en-US" sz="2800" b="1" smtClean="0"/>
              <a:t>流下了眼泪。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b="1" smtClean="0"/>
              <a:t>一听到考试的消息，大家就</a:t>
            </a:r>
            <a:r>
              <a:rPr lang="zh-CN" altLang="en-US" sz="2800" b="1" smtClean="0">
                <a:solidFill>
                  <a:srgbClr val="FF0000"/>
                </a:solidFill>
              </a:rPr>
              <a:t>不由得</a:t>
            </a:r>
            <a:r>
              <a:rPr lang="zh-CN" altLang="en-US" sz="2800" b="1" smtClean="0"/>
              <a:t>紧张起来。</a:t>
            </a:r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z="2800" b="1" smtClean="0"/>
              <a:t>我脚下一滑，差点儿摔倒，</a:t>
            </a:r>
            <a:r>
              <a:rPr lang="zh-CN" altLang="en-US" sz="2800" b="1" smtClean="0">
                <a:solidFill>
                  <a:srgbClr val="FF0000"/>
                </a:solidFill>
              </a:rPr>
              <a:t>不由得</a:t>
            </a:r>
            <a:r>
              <a:rPr lang="zh-CN" altLang="en-US" sz="2800" b="1" smtClean="0"/>
              <a:t>叫了一声。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51050" y="4437063"/>
            <a:ext cx="3095625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不由得</a:t>
            </a:r>
            <a:r>
              <a:rPr kumimoji="1"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动、形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19700" y="5373688"/>
            <a:ext cx="27368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u="sng">
                <a:solidFill>
                  <a:srgbClr val="000000"/>
                </a:solidFill>
                <a:ea typeface="楷体_GB2312" pitchFamily="49" charset="-122"/>
              </a:rPr>
              <a:t>通常跟心理、感情、感觉有关系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 rot="-5400000">
            <a:off x="4412456" y="4956969"/>
            <a:ext cx="720725" cy="83343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107950" y="1628775"/>
            <a:ext cx="9217025" cy="36718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◇ 用“不由得”完成句子：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sz="16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． 孩子不听话，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． 他讲的笑话太有意思了，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en-US" b="1" smtClean="0"/>
              <a:t>． 读到精彩的地方，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． 看到自己喜欢的队获胜了，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92500" y="2420938"/>
            <a:ext cx="4000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父母</a:t>
            </a:r>
            <a:r>
              <a:rPr lang="zh-CN" altLang="en-US" sz="2800" b="1">
                <a:solidFill>
                  <a:srgbClr val="FF0000"/>
                </a:solidFill>
              </a:rPr>
              <a:t>不由得</a:t>
            </a:r>
            <a:r>
              <a:rPr lang="zh-CN" altLang="en-US" sz="2800" b="1">
                <a:solidFill>
                  <a:srgbClr val="0000FF"/>
                </a:solidFill>
              </a:rPr>
              <a:t>生起气来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84788" y="3119438"/>
            <a:ext cx="3643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大家</a:t>
            </a:r>
            <a:r>
              <a:rPr lang="zh-CN" altLang="en-US" sz="2800" b="1">
                <a:solidFill>
                  <a:srgbClr val="FF0000"/>
                </a:solidFill>
              </a:rPr>
              <a:t>不由得</a:t>
            </a:r>
            <a:r>
              <a:rPr lang="zh-CN" altLang="en-US" sz="2800" b="1">
                <a:solidFill>
                  <a:srgbClr val="0000FF"/>
                </a:solidFill>
              </a:rPr>
              <a:t>笑了起来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00563" y="3648075"/>
            <a:ext cx="3500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不由得</a:t>
            </a:r>
            <a:r>
              <a:rPr lang="zh-CN" altLang="en-US" sz="2800" b="1">
                <a:solidFill>
                  <a:srgbClr val="0000FF"/>
                </a:solidFill>
              </a:rPr>
              <a:t>十分激动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541963" y="4170363"/>
            <a:ext cx="3643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我们</a:t>
            </a:r>
            <a:r>
              <a:rPr lang="zh-CN" altLang="en-US" sz="2800" b="1">
                <a:solidFill>
                  <a:srgbClr val="FF0000"/>
                </a:solidFill>
              </a:rPr>
              <a:t>不由得</a:t>
            </a:r>
            <a:r>
              <a:rPr lang="zh-CN" altLang="en-US" sz="2800" b="1">
                <a:solidFill>
                  <a:srgbClr val="0000FF"/>
                </a:solidFill>
              </a:rPr>
              <a:t>欢呼起来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7793038" cy="865187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课文</a:t>
            </a:r>
            <a:r>
              <a:rPr lang="en-US" altLang="zh-CN" smtClean="0">
                <a:solidFill>
                  <a:schemeClr val="tx1"/>
                </a:solidFill>
              </a:rPr>
              <a:t>3-4</a:t>
            </a:r>
            <a:r>
              <a:rPr lang="zh-CN" altLang="en-US" smtClean="0">
                <a:solidFill>
                  <a:schemeClr val="tx1"/>
                </a:solidFill>
              </a:rPr>
              <a:t>自然段</a:t>
            </a:r>
          </a:p>
        </p:txBody>
      </p:sp>
      <p:sp>
        <p:nvSpPr>
          <p:cNvPr id="96259" name="内容占位符 2"/>
          <p:cNvSpPr>
            <a:spLocks noGrp="1"/>
          </p:cNvSpPr>
          <p:nvPr>
            <p:ph idx="1"/>
          </p:nvPr>
        </p:nvSpPr>
        <p:spPr>
          <a:xfrm>
            <a:off x="179388" y="1125538"/>
            <a:ext cx="8964612" cy="4743450"/>
          </a:xfrm>
        </p:spPr>
        <p:txBody>
          <a:bodyPr/>
          <a:lstStyle/>
          <a:p>
            <a:r>
              <a:rPr lang="zh-CN" altLang="en-US" sz="3000" b="1" smtClean="0"/>
              <a:t>张平的母亲对小刘的哪些方面不满意？</a:t>
            </a:r>
            <a:endParaRPr lang="en-US" altLang="zh-CN" sz="3000" b="1" smtClean="0"/>
          </a:p>
          <a:p>
            <a:endParaRPr lang="en-US" altLang="zh-CN" sz="1600" b="1" smtClean="0"/>
          </a:p>
          <a:p>
            <a:pPr>
              <a:buFont typeface="Wingdings" pitchFamily="2" charset="2"/>
              <a:buChar char="l"/>
            </a:pPr>
            <a:r>
              <a:rPr lang="zh-CN" altLang="en-US" sz="2800" b="1" smtClean="0">
                <a:solidFill>
                  <a:srgbClr val="0000FF"/>
                </a:solidFill>
              </a:rPr>
              <a:t>（对</a:t>
            </a: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r>
              <a:rPr lang="zh-CN" altLang="en-US" sz="2800" b="1" smtClean="0">
                <a:solidFill>
                  <a:srgbClr val="0000FF"/>
                </a:solidFill>
              </a:rPr>
              <a:t>颇有微词，看不惯，支使）</a:t>
            </a:r>
            <a:endParaRPr lang="en-US" altLang="zh-CN" sz="28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smtClean="0"/>
              <a:t>婆婆</a:t>
            </a:r>
            <a:r>
              <a:rPr lang="zh-CN" altLang="en-US" sz="2800" b="1" smtClean="0">
                <a:solidFill>
                  <a:srgbClr val="0000FF"/>
                </a:solidFill>
              </a:rPr>
              <a:t>：公务员，再说，传出去</a:t>
            </a:r>
            <a:endParaRPr lang="en-US" altLang="zh-CN" sz="28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smtClean="0"/>
              <a:t>儿媳妇</a:t>
            </a:r>
            <a:r>
              <a:rPr lang="zh-CN" altLang="en-US" sz="2800" b="1" smtClean="0">
                <a:solidFill>
                  <a:srgbClr val="0000FF"/>
                </a:solidFill>
              </a:rPr>
              <a:t>：</a:t>
            </a: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r>
              <a:rPr lang="zh-CN" altLang="en-US" sz="2800" b="1" smtClean="0">
                <a:solidFill>
                  <a:srgbClr val="0000FF"/>
                </a:solidFill>
              </a:rPr>
              <a:t>怎么了？也，再说了，为什么就不能</a:t>
            </a: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r>
              <a:rPr lang="zh-CN" altLang="en-US" sz="2800" b="1" smtClean="0">
                <a:solidFill>
                  <a:srgbClr val="0000FF"/>
                </a:solidFill>
              </a:rPr>
              <a:t>？</a:t>
            </a:r>
            <a:endParaRPr lang="en-US" altLang="zh-CN" sz="28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l"/>
            </a:pPr>
            <a:r>
              <a:rPr lang="zh-CN" altLang="en-US" sz="2800" b="1" smtClean="0">
                <a:solidFill>
                  <a:srgbClr val="0000FF"/>
                </a:solidFill>
              </a:rPr>
              <a:t>（逛街购物，提着</a:t>
            </a: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r>
              <a:rPr lang="zh-CN" altLang="en-US" sz="2800" b="1" smtClean="0">
                <a:solidFill>
                  <a:srgbClr val="0000FF"/>
                </a:solidFill>
              </a:rPr>
              <a:t>之类）</a:t>
            </a:r>
            <a:endParaRPr lang="en-US" altLang="zh-CN" sz="28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smtClean="0"/>
              <a:t>婆婆</a:t>
            </a:r>
            <a:r>
              <a:rPr lang="zh-CN" altLang="en-US" sz="2800" b="1" smtClean="0">
                <a:solidFill>
                  <a:srgbClr val="0000FF"/>
                </a:solidFill>
              </a:rPr>
              <a:t>：不会过日子，大手大脚，多余</a:t>
            </a:r>
            <a:endParaRPr lang="en-US" altLang="zh-CN" sz="2800" b="1" smtClean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zh-CN" altLang="en-US" sz="2800" b="1" smtClean="0"/>
              <a:t>儿子</a:t>
            </a:r>
            <a:r>
              <a:rPr lang="zh-CN" altLang="en-US" sz="2800" b="1" smtClean="0">
                <a:solidFill>
                  <a:srgbClr val="0000FF"/>
                </a:solidFill>
              </a:rPr>
              <a:t>：</a:t>
            </a: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br>
              <a:rPr lang="en-US" altLang="zh-CN" sz="2800" b="1" smtClean="0">
                <a:solidFill>
                  <a:srgbClr val="0000FF"/>
                </a:solidFill>
              </a:rPr>
            </a:br>
            <a:r>
              <a:rPr lang="en-US" altLang="zh-CN" sz="2800" b="1" smtClean="0">
                <a:solidFill>
                  <a:srgbClr val="0000FF"/>
                </a:solidFill>
              </a:rPr>
              <a:t>……</a:t>
            </a:r>
            <a:endParaRPr lang="zh-CN" altLang="en-US" sz="28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无可奈何、多余、气氛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en-US" altLang="zh-CN" b="1" dirty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之类、临、不由得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  张平的母亲对小刘的哪些方面不</a:t>
            </a:r>
            <a:r>
              <a:rPr lang="zh-CN" altLang="en-US" b="1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满意</a:t>
            </a: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？（口头）</a:t>
            </a:r>
            <a:endParaRPr lang="zh-CN" altLang="en-US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预习：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生词</a:t>
            </a:r>
            <a:r>
              <a:rPr lang="en-US" altLang="zh-CN" dirty="0" smtClean="0"/>
              <a:t>23—41</a:t>
            </a:r>
            <a:r>
              <a:rPr lang="zh-CN" altLang="en-US" dirty="0" smtClean="0"/>
              <a:t>（重点词：</a:t>
            </a:r>
            <a:r>
              <a:rPr lang="zh-CN" altLang="en-US" dirty="0" smtClean="0">
                <a:solidFill>
                  <a:srgbClr val="0000FF"/>
                </a:solidFill>
              </a:rPr>
              <a:t>争论，坦白，算是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/>
              <a:t>语</a:t>
            </a:r>
            <a:r>
              <a:rPr lang="zh-CN" altLang="en-US" dirty="0" smtClean="0"/>
              <a:t>法：</a:t>
            </a:r>
            <a:r>
              <a:rPr lang="zh-CN" altLang="en-US" dirty="0">
                <a:solidFill>
                  <a:srgbClr val="0000FF"/>
                </a:solidFill>
              </a:rPr>
              <a:t>免</a:t>
            </a:r>
            <a:r>
              <a:rPr lang="zh-CN" altLang="en-US" dirty="0" smtClean="0">
                <a:solidFill>
                  <a:srgbClr val="0000FF"/>
                </a:solidFill>
              </a:rPr>
              <a:t>得，以</a:t>
            </a:r>
            <a:endParaRPr lang="en-US" altLang="zh-CN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dirty="0" smtClean="0"/>
              <a:t>预习课文</a:t>
            </a:r>
            <a:r>
              <a:rPr lang="en-US" altLang="zh-CN" dirty="0" smtClean="0"/>
              <a:t>6—9</a:t>
            </a:r>
            <a:r>
              <a:rPr lang="zh-CN" altLang="en-US" dirty="0" smtClean="0"/>
              <a:t>段：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）对于跟父母一起住，他们夫妻二人有什么争论？</a:t>
            </a:r>
            <a:endParaRPr lang="en-US" altLang="zh-CN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）王娜和小李遇到了什么问题？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无可奈何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700213"/>
            <a:ext cx="9144000" cy="4681537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sz="3500" b="1" dirty="0" smtClean="0"/>
              <a:t>无可奈何</a:t>
            </a:r>
            <a:r>
              <a:rPr lang="zh-CN" altLang="en-US" sz="3500" dirty="0" smtClean="0"/>
              <a:t>的样子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3500" b="1" dirty="0" smtClean="0"/>
              <a:t>无可奈何</a:t>
            </a:r>
            <a:r>
              <a:rPr lang="zh-CN" altLang="en-US" sz="3500" dirty="0" smtClean="0"/>
              <a:t>地说</a:t>
            </a:r>
            <a:r>
              <a:rPr lang="en-US" sz="3500" dirty="0" smtClean="0"/>
              <a:t>      </a:t>
            </a:r>
            <a:r>
              <a:rPr lang="zh-CN" altLang="en-US" sz="3500" dirty="0" smtClean="0"/>
              <a:t>  </a:t>
            </a:r>
            <a:r>
              <a:rPr lang="zh-CN" altLang="en-US" sz="3500" b="1" dirty="0" smtClean="0"/>
              <a:t>无可奈何</a:t>
            </a:r>
            <a:r>
              <a:rPr lang="zh-CN" altLang="en-US" sz="3500" dirty="0" smtClean="0"/>
              <a:t>地叹了口气</a:t>
            </a:r>
            <a:endParaRPr lang="en-US" altLang="zh-CN" sz="35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3500" dirty="0" smtClean="0"/>
              <a:t>（妈妈）也</a:t>
            </a:r>
            <a:r>
              <a:rPr lang="zh-CN" altLang="en-US" sz="3500" b="1" dirty="0" smtClean="0"/>
              <a:t>无可奈何</a:t>
            </a:r>
            <a:r>
              <a:rPr lang="en-US" sz="3500" dirty="0" smtClean="0"/>
              <a:t>      </a:t>
            </a:r>
            <a:r>
              <a:rPr lang="zh-CN" altLang="en-US" sz="3500" dirty="0" smtClean="0"/>
              <a:t>（大家）</a:t>
            </a:r>
            <a:r>
              <a:rPr lang="zh-CN" altLang="en-US" sz="3500" b="1" dirty="0" smtClean="0">
                <a:solidFill>
                  <a:srgbClr val="FF0000"/>
                </a:solidFill>
              </a:rPr>
              <a:t>对</a:t>
            </a:r>
            <a:r>
              <a:rPr lang="zh-CN" altLang="en-US" sz="3500" dirty="0" smtClean="0"/>
              <a:t>他</a:t>
            </a:r>
            <a:r>
              <a:rPr lang="zh-CN" altLang="en-US" sz="3500" b="1" dirty="0" smtClean="0"/>
              <a:t>无可奈何</a:t>
            </a:r>
            <a:endParaRPr lang="en-US" altLang="zh-CN" sz="3500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sz="2800" b="1" dirty="0" smtClean="0"/>
              <a:t>1</a:t>
            </a:r>
            <a:r>
              <a:rPr lang="zh-CN" altLang="en-US" sz="2800" b="1" dirty="0" smtClean="0"/>
              <a:t>）看着他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无可奈何</a:t>
            </a:r>
            <a:r>
              <a:rPr lang="zh-CN" altLang="en-US" sz="2800" b="1" dirty="0" smtClean="0"/>
              <a:t>的样子，我也很着急。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sz="2800" b="1" dirty="0" smtClean="0"/>
              <a:t>2</a:t>
            </a:r>
            <a:r>
              <a:rPr lang="zh-CN" altLang="en-US" sz="2800" b="1" dirty="0" smtClean="0"/>
              <a:t>）他一次又一次地求我，最后我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无可奈何</a:t>
            </a:r>
            <a:r>
              <a:rPr lang="zh-CN" altLang="en-US" sz="2800" b="1" dirty="0" smtClean="0"/>
              <a:t>地同意了。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sz="2800" b="1" dirty="0" smtClean="0"/>
              <a:t>3</a:t>
            </a:r>
            <a:r>
              <a:rPr lang="zh-CN" altLang="en-US" sz="2800" b="1" dirty="0" smtClean="0"/>
              <a:t>）他经常喝醉酒，妻子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对</a:t>
            </a:r>
            <a:r>
              <a:rPr lang="zh-CN" altLang="en-US" sz="2800" b="1" dirty="0" smtClean="0"/>
              <a:t>他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无可奈何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altLang="zh-CN" sz="2800" b="1" dirty="0"/>
              <a:t>4</a:t>
            </a:r>
            <a:r>
              <a:rPr lang="zh-CN" altLang="en-US" sz="2800" b="1" dirty="0" smtClean="0"/>
              <a:t>）他不努力学习，怎么说都没用，父母</a:t>
            </a:r>
            <a:r>
              <a:rPr lang="en-US" altLang="zh-CN" sz="2800" b="1" dirty="0" smtClean="0"/>
              <a:t>___________</a:t>
            </a:r>
            <a:r>
              <a:rPr lang="zh-CN" altLang="en-US" sz="2800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altLang="zh-CN" sz="2800" b="1" dirty="0"/>
              <a:t>5</a:t>
            </a:r>
            <a:r>
              <a:rPr lang="zh-CN" altLang="en-US" sz="2800" b="1" dirty="0" smtClean="0"/>
              <a:t>）他</a:t>
            </a:r>
            <a:r>
              <a:rPr lang="en-US" altLang="zh-CN" sz="2800" b="1" dirty="0" smtClean="0"/>
              <a:t>__________</a:t>
            </a:r>
            <a:r>
              <a:rPr lang="zh-CN" altLang="en-US" sz="2800" b="1" dirty="0" smtClean="0"/>
              <a:t>：“丢了就丢了吧，有什么办法呢？”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sz="2800" b="1" dirty="0" smtClean="0"/>
              <a:t>（</a:t>
            </a:r>
            <a:r>
              <a:rPr lang="en-US" altLang="zh-CN" sz="2800" b="1" dirty="0"/>
              <a:t>6</a:t>
            </a:r>
            <a:r>
              <a:rPr lang="zh-CN" altLang="en-US" sz="2800" b="1" dirty="0" smtClean="0"/>
              <a:t>）他爱</a:t>
            </a:r>
            <a:r>
              <a:rPr lang="zh-CN" altLang="en-US" sz="2800" b="1" dirty="0"/>
              <a:t>抽烟</a:t>
            </a:r>
            <a:r>
              <a:rPr lang="zh-CN" altLang="en-US" sz="2800" b="1" dirty="0" smtClean="0"/>
              <a:t>，劝了几次都不听， 我</a:t>
            </a:r>
            <a:r>
              <a:rPr lang="en-US" altLang="zh-CN" sz="2800" b="1" dirty="0" smtClean="0"/>
              <a:t>______________</a:t>
            </a:r>
            <a:r>
              <a:rPr lang="zh-CN" altLang="en-US" sz="2800" b="1" dirty="0" smtClean="0"/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489700" y="4581525"/>
            <a:ext cx="2665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/>
              <a:t>对他</a:t>
            </a:r>
            <a:r>
              <a:rPr lang="zh-CN" altLang="en-US" sz="2600" b="1">
                <a:solidFill>
                  <a:srgbClr val="FF0000"/>
                </a:solidFill>
              </a:rPr>
              <a:t>无可奈何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31913" y="5024438"/>
            <a:ext cx="26638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无可奈何</a:t>
            </a:r>
            <a:r>
              <a:rPr lang="zh-CN" altLang="en-US" sz="2600" b="1"/>
              <a:t>地说</a:t>
            </a:r>
            <a:endParaRPr lang="zh-CN" altLang="en-US" sz="2600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940425" y="5456238"/>
            <a:ext cx="266382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600" b="1"/>
              <a:t>实在</a:t>
            </a:r>
            <a:r>
              <a:rPr lang="zh-CN" altLang="en-US" sz="2600" b="1">
                <a:solidFill>
                  <a:srgbClr val="FF0000"/>
                </a:solidFill>
              </a:rPr>
              <a:t>无可奈何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多余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8964612" cy="50514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多余</a:t>
            </a:r>
            <a:r>
              <a:rPr lang="zh-CN" altLang="en-US" smtClean="0"/>
              <a:t>的座位</a:t>
            </a:r>
            <a:r>
              <a:rPr lang="en-US" altLang="zh-CN" smtClean="0"/>
              <a:t>  </a:t>
            </a:r>
            <a:r>
              <a:rPr lang="zh-CN" altLang="en-US" b="1" smtClean="0"/>
              <a:t>多余</a:t>
            </a:r>
            <a:r>
              <a:rPr lang="zh-CN" altLang="en-US" smtClean="0"/>
              <a:t>的地方  </a:t>
            </a:r>
            <a:r>
              <a:rPr lang="zh-CN" altLang="en-US" b="1" smtClean="0"/>
              <a:t>多余</a:t>
            </a:r>
            <a:r>
              <a:rPr lang="zh-CN" altLang="en-US" smtClean="0"/>
              <a:t>的钱  </a:t>
            </a:r>
            <a:r>
              <a:rPr lang="zh-CN" altLang="en-US" b="1" smtClean="0"/>
              <a:t>多余</a:t>
            </a:r>
            <a:r>
              <a:rPr lang="zh-CN" altLang="en-US" smtClean="0"/>
              <a:t>的话 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（担心）</a:t>
            </a:r>
            <a:r>
              <a:rPr lang="zh-CN" altLang="en-US" smtClean="0">
                <a:solidFill>
                  <a:srgbClr val="FF0000"/>
                </a:solidFill>
              </a:rPr>
              <a:t>是</a:t>
            </a:r>
            <a:r>
              <a:rPr lang="zh-CN" altLang="en-US" b="1" smtClean="0"/>
              <a:t>多余</a:t>
            </a:r>
            <a:r>
              <a:rPr lang="zh-CN" altLang="en-US" smtClean="0">
                <a:solidFill>
                  <a:srgbClr val="FF0000"/>
                </a:solidFill>
              </a:rPr>
              <a:t>的     </a:t>
            </a:r>
            <a:r>
              <a:rPr lang="zh-CN" altLang="en-US" smtClean="0">
                <a:solidFill>
                  <a:srgbClr val="000000"/>
                </a:solidFill>
              </a:rPr>
              <a:t>觉得</a:t>
            </a:r>
            <a:r>
              <a:rPr lang="zh-CN" altLang="en-US" b="1" smtClean="0">
                <a:solidFill>
                  <a:srgbClr val="000000"/>
                </a:solidFill>
              </a:rPr>
              <a:t>多余</a:t>
            </a:r>
            <a:r>
              <a:rPr lang="en-US" altLang="zh-CN" smtClean="0">
                <a:solidFill>
                  <a:srgbClr val="000000"/>
                </a:solidFill>
              </a:rPr>
              <a:t>   </a:t>
            </a:r>
            <a:r>
              <a:rPr lang="zh-CN" altLang="en-US" smtClean="0">
                <a:solidFill>
                  <a:srgbClr val="000000"/>
                </a:solidFill>
              </a:rPr>
              <a:t>有点</a:t>
            </a:r>
            <a:r>
              <a:rPr lang="zh-CN" altLang="en-US" b="1" smtClean="0">
                <a:solidFill>
                  <a:srgbClr val="000000"/>
                </a:solidFill>
              </a:rPr>
              <a:t>多余</a:t>
            </a:r>
            <a:endParaRPr lang="zh-CN" altLang="en-US" smtClean="0">
              <a:solidFill>
                <a:srgbClr val="00000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1</a:t>
            </a:r>
            <a:r>
              <a:rPr lang="zh-CN" altLang="en-US" sz="2800" b="1" smtClean="0"/>
              <a:t>）我没有</a:t>
            </a:r>
            <a:r>
              <a:rPr lang="zh-CN" altLang="en-US" sz="2800" b="1" smtClean="0">
                <a:solidFill>
                  <a:srgbClr val="FF0000"/>
                </a:solidFill>
              </a:rPr>
              <a:t>多余</a:t>
            </a:r>
            <a:r>
              <a:rPr lang="zh-CN" altLang="en-US" sz="2800" b="1" smtClean="0"/>
              <a:t>的钱，所以这次我没办法借钱给你。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2</a:t>
            </a:r>
            <a:r>
              <a:rPr lang="zh-CN" altLang="en-US" sz="2800" b="1" smtClean="0"/>
              <a:t>）你的担心不是</a:t>
            </a:r>
            <a:r>
              <a:rPr lang="zh-CN" altLang="en-US" sz="2800" b="1" smtClean="0">
                <a:solidFill>
                  <a:srgbClr val="FF0000"/>
                </a:solidFill>
              </a:rPr>
              <a:t>多余</a:t>
            </a:r>
            <a:r>
              <a:rPr lang="zh-CN" altLang="en-US" sz="2800" b="1" smtClean="0"/>
              <a:t>的，今天他果然出事了。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3</a:t>
            </a:r>
            <a:r>
              <a:rPr lang="zh-CN" altLang="en-US" sz="2800" b="1" smtClean="0"/>
              <a:t>）你有</a:t>
            </a:r>
            <a:r>
              <a:rPr lang="en-US" altLang="zh-CN" sz="2800" b="1" smtClean="0"/>
              <a:t>_______</a:t>
            </a:r>
            <a:r>
              <a:rPr lang="zh-CN" altLang="en-US" sz="2800" b="1" smtClean="0"/>
              <a:t>吗？我忘了带，借给我用一下吧。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4</a:t>
            </a:r>
            <a:r>
              <a:rPr lang="zh-CN" altLang="en-US" sz="2800" b="1" smtClean="0"/>
              <a:t>）你的包里还有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吗？把这瓶水也放进去吧。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（</a:t>
            </a:r>
            <a:r>
              <a:rPr lang="en-US" altLang="zh-CN" sz="2800" b="1" smtClean="0"/>
              <a:t>5</a:t>
            </a:r>
            <a:r>
              <a:rPr lang="zh-CN" altLang="en-US" sz="2800" b="1" smtClean="0"/>
              <a:t>）他不会不及格的，</a:t>
            </a:r>
            <a:r>
              <a:rPr lang="en-US" altLang="zh-CN" sz="2800" b="1" smtClean="0"/>
              <a:t>___________________</a:t>
            </a:r>
            <a:r>
              <a:rPr lang="zh-CN" altLang="en-US" sz="2800" b="1" smtClean="0"/>
              <a:t>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08175" y="4221163"/>
            <a:ext cx="410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多余</a:t>
            </a:r>
            <a:r>
              <a:rPr lang="zh-CN" altLang="en-US" sz="2800" b="1"/>
              <a:t>的笔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492500" y="4706938"/>
            <a:ext cx="4103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多余</a:t>
            </a:r>
            <a:r>
              <a:rPr lang="zh-CN" altLang="en-US" sz="2800" b="1"/>
              <a:t>的地方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4663" y="5641975"/>
            <a:ext cx="4103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你的担心是</a:t>
            </a:r>
            <a:r>
              <a:rPr lang="zh-CN" altLang="en-US" sz="2800" b="1">
                <a:solidFill>
                  <a:srgbClr val="FF0000"/>
                </a:solidFill>
              </a:rPr>
              <a:t>多余</a:t>
            </a:r>
            <a:r>
              <a:rPr lang="zh-CN" altLang="en-US" sz="2800" b="1"/>
              <a:t>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标题 1"/>
          <p:cNvSpPr>
            <a:spLocks noGrp="1"/>
          </p:cNvSpPr>
          <p:nvPr>
            <p:ph type="title"/>
          </p:nvPr>
        </p:nvSpPr>
        <p:spPr>
          <a:xfrm>
            <a:off x="307975" y="188913"/>
            <a:ext cx="1600200" cy="792162"/>
          </a:xfrm>
        </p:spPr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气氛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8820150" cy="52292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气氛</a:t>
            </a:r>
            <a:r>
              <a:rPr lang="zh-CN" altLang="en-US" smtClean="0"/>
              <a:t>热烈</a:t>
            </a:r>
            <a:r>
              <a:rPr lang="en-US" altLang="zh-CN" smtClean="0"/>
              <a:t>   </a:t>
            </a:r>
            <a:r>
              <a:rPr lang="zh-CN" altLang="en-US" b="1" smtClean="0"/>
              <a:t>气氛</a:t>
            </a:r>
            <a:r>
              <a:rPr lang="zh-CN" altLang="en-US" smtClean="0"/>
              <a:t>紧张   </a:t>
            </a:r>
            <a:r>
              <a:rPr lang="zh-CN" altLang="en-US" b="1" smtClean="0"/>
              <a:t> </a:t>
            </a:r>
            <a:r>
              <a:rPr lang="zh-CN" altLang="en-US" b="1" u="sng" smtClean="0"/>
              <a:t>气氛</a:t>
            </a:r>
            <a:r>
              <a:rPr lang="zh-CN" altLang="en-US" u="sng" smtClean="0"/>
              <a:t>很好   </a:t>
            </a:r>
            <a:r>
              <a:rPr lang="zh-CN" altLang="en-US" b="1" u="sng" smtClean="0"/>
              <a:t>气氛</a:t>
            </a:r>
            <a:r>
              <a:rPr lang="zh-CN" altLang="en-US" u="sng" smtClean="0"/>
              <a:t>轻松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充满（欢乐的）</a:t>
            </a:r>
            <a:r>
              <a:rPr lang="zh-CN" altLang="en-US" b="1" smtClean="0"/>
              <a:t>气氛</a:t>
            </a:r>
            <a:r>
              <a:rPr lang="en-US" altLang="zh-CN" smtClean="0"/>
              <a:t>  </a:t>
            </a:r>
            <a:r>
              <a:rPr lang="zh-CN" altLang="en-US" smtClean="0"/>
              <a:t>     制造（紧张）</a:t>
            </a:r>
            <a:r>
              <a:rPr lang="zh-CN" altLang="en-US" b="1" smtClean="0"/>
              <a:t>气氛</a:t>
            </a:r>
            <a:r>
              <a:rPr lang="en-US" altLang="zh-CN" b="1" smtClean="0"/>
              <a:t>  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友好的</a:t>
            </a:r>
            <a:r>
              <a:rPr lang="zh-CN" altLang="en-US" b="1" smtClean="0"/>
              <a:t>气氛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1</a:t>
            </a:r>
            <a:r>
              <a:rPr lang="zh-CN" altLang="en-US" smtClean="0"/>
              <a:t>）春节到了，到处都充满了欢乐的</a:t>
            </a:r>
            <a:r>
              <a:rPr lang="zh-CN" altLang="en-US" b="1" smtClean="0">
                <a:solidFill>
                  <a:srgbClr val="FF0000"/>
                </a:solidFill>
              </a:rPr>
              <a:t>气氛</a:t>
            </a:r>
            <a:r>
              <a:rPr lang="zh-CN" altLang="en-US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2</a:t>
            </a:r>
            <a:r>
              <a:rPr lang="zh-CN" altLang="en-US" smtClean="0"/>
              <a:t>）考试前，教室里的</a:t>
            </a:r>
            <a:r>
              <a:rPr lang="zh-CN" altLang="en-US" b="1" smtClean="0">
                <a:solidFill>
                  <a:srgbClr val="FF0000"/>
                </a:solidFill>
              </a:rPr>
              <a:t>气氛</a:t>
            </a:r>
            <a:r>
              <a:rPr lang="zh-CN" altLang="en-US" smtClean="0"/>
              <a:t>有点儿紧张。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3</a:t>
            </a:r>
            <a:r>
              <a:rPr lang="zh-CN" altLang="en-US" smtClean="0"/>
              <a:t>）两国领导人进行了会谈，</a:t>
            </a:r>
            <a:r>
              <a:rPr lang="en-US" altLang="zh-CN" smtClean="0"/>
              <a:t>___________</a:t>
            </a:r>
            <a:r>
              <a:rPr lang="zh-CN" altLang="en-US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4</a:t>
            </a:r>
            <a:r>
              <a:rPr lang="zh-CN" altLang="en-US" smtClean="0"/>
              <a:t>）就要考试了，校园里</a:t>
            </a:r>
            <a:r>
              <a:rPr lang="en-US" altLang="zh-CN" smtClean="0"/>
              <a:t>_______________</a:t>
            </a:r>
            <a:r>
              <a:rPr lang="zh-CN" altLang="en-US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802313" y="5157788"/>
            <a:ext cx="2657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气氛</a:t>
            </a:r>
            <a:r>
              <a:rPr lang="zh-CN" altLang="en-US" sz="2800" b="1"/>
              <a:t>十分友好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76825" y="5713413"/>
            <a:ext cx="374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充满了紧张的</a:t>
            </a:r>
            <a:r>
              <a:rPr lang="zh-CN" altLang="en-US" sz="2800" b="1">
                <a:solidFill>
                  <a:srgbClr val="FF0000"/>
                </a:solidFill>
              </a:rPr>
              <a:t>气氛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6" grpId="0" autoUpdateAnimBg="0"/>
      <p:bldP spid="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8601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376488" cy="52562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微词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看不惯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支使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公务员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各自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无可奈何</a:t>
            </a:r>
            <a:r>
              <a:rPr lang="zh-CN" altLang="en-US" b="1" smtClean="0">
                <a:solidFill>
                  <a:schemeClr val="tx2"/>
                </a:solidFill>
              </a:rPr>
              <a:t>   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逛街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购      </a:t>
            </a:r>
            <a:endParaRPr lang="en-US" altLang="zh-CN" b="1" smtClean="0">
              <a:solidFill>
                <a:schemeClr val="tx2"/>
              </a:solidFill>
            </a:endParaRPr>
          </a:p>
        </p:txBody>
      </p:sp>
      <p:sp>
        <p:nvSpPr>
          <p:cNvPr id="8602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132138" y="1268413"/>
            <a:ext cx="2303462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en-US" altLang="zh-CN" b="1" smtClean="0"/>
              <a:t>… …</a:t>
            </a:r>
            <a:r>
              <a:rPr lang="zh-CN" altLang="en-US" b="1" smtClean="0"/>
              <a:t>之类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背地里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大手大脚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>
                <a:solidFill>
                  <a:srgbClr val="FF0000"/>
                </a:solidFill>
              </a:rPr>
              <a:t>多余</a:t>
            </a:r>
            <a:r>
              <a:rPr lang="zh-CN" altLang="en-US" b="1" smtClean="0"/>
              <a:t>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糟糕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订购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面积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商品房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949950" y="1268413"/>
            <a:ext cx="2798763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首付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积蓄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按揭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率真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不由得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气氛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altLang="zh-CN" b="1" kern="0" dirty="0" smtClean="0">
                <a:solidFill>
                  <a:srgbClr val="000000"/>
                </a:solidFill>
              </a:rPr>
              <a:t>【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专名</a:t>
            </a:r>
            <a:r>
              <a:rPr lang="en-US" altLang="zh-CN" b="1" kern="0" dirty="0" smtClean="0">
                <a:solidFill>
                  <a:srgbClr val="000000"/>
                </a:solidFill>
              </a:rPr>
              <a:t>】</a:t>
            </a: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张平    王娜 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>
                <a:solidFill>
                  <a:srgbClr val="000000"/>
                </a:solidFill>
              </a:rPr>
              <a:t>语法（一）：</a:t>
            </a:r>
            <a:r>
              <a:rPr lang="en-US" altLang="zh-CN" b="1" smtClean="0">
                <a:solidFill>
                  <a:srgbClr val="000000"/>
                </a:solidFill>
              </a:rPr>
              <a:t>……</a:t>
            </a:r>
            <a:r>
              <a:rPr lang="zh-CN" altLang="en-US" b="1" smtClean="0">
                <a:solidFill>
                  <a:srgbClr val="000000"/>
                </a:solidFill>
              </a:rPr>
              <a:t>之类</a:t>
            </a:r>
            <a:endParaRPr lang="zh-CN" altLang="en-US" smtClean="0"/>
          </a:p>
        </p:txBody>
      </p:sp>
      <p:sp>
        <p:nvSpPr>
          <p:cNvPr id="87043" name="Text Box 5"/>
          <p:cNvSpPr txBox="1">
            <a:spLocks noChangeArrowheads="1"/>
          </p:cNvSpPr>
          <p:nvPr/>
        </p:nvSpPr>
        <p:spPr bwMode="auto">
          <a:xfrm>
            <a:off x="287338" y="1557338"/>
            <a:ext cx="8964612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牛仔裤、Ｔ恤衫、夹克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巧克力、冰淇淋、蛋糕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小猫、小狗、小兔子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喝酒、抽烟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篮球、足球、排球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故宫、颐和园、长城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小说、诗歌、散文（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essay</a:t>
            </a: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lang="en-US" altLang="zh-CN" sz="3200" b="1">
                <a:solidFill>
                  <a:srgbClr val="000000"/>
                </a:solidFill>
                <a:ea typeface="楷体_GB2312" pitchFamily="49" charset="-122"/>
              </a:rPr>
              <a:t>……</a:t>
            </a:r>
            <a:endParaRPr lang="zh-CN" altLang="en-US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语法（一）：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之类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88201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我只买小说</a:t>
            </a:r>
            <a:r>
              <a:rPr lang="zh-CN" altLang="en-US" b="1" smtClean="0">
                <a:solidFill>
                  <a:srgbClr val="FF0000"/>
                </a:solidFill>
              </a:rPr>
              <a:t>之类</a:t>
            </a:r>
            <a:r>
              <a:rPr lang="zh-CN" altLang="en-US" b="1" smtClean="0"/>
              <a:t>的文学书籍，其他的书从来不买。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我对养小猫、小狗</a:t>
            </a:r>
            <a:r>
              <a:rPr lang="zh-CN" altLang="en-US" b="1" smtClean="0">
                <a:solidFill>
                  <a:srgbClr val="FF0000"/>
                </a:solidFill>
              </a:rPr>
              <a:t>之类</a:t>
            </a:r>
            <a:r>
              <a:rPr lang="zh-CN" altLang="en-US" b="1" smtClean="0"/>
              <a:t>的动物没什么兴趣。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en-US" b="1" smtClean="0"/>
              <a:t>她很喜欢植物，什么玫瑰、兰花</a:t>
            </a:r>
            <a:r>
              <a:rPr lang="zh-CN" altLang="en-US" b="1" smtClean="0">
                <a:solidFill>
                  <a:srgbClr val="FF0000"/>
                </a:solidFill>
              </a:rPr>
              <a:t>之类</a:t>
            </a:r>
            <a:r>
              <a:rPr lang="zh-CN" altLang="en-US" b="1" smtClean="0"/>
              <a:t>，家里到处都是。</a:t>
            </a: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3059113" y="5805488"/>
            <a:ext cx="2303462" cy="588962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10668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lvl="1" eaLnBrk="1" hangingPunct="1">
              <a:spcBef>
                <a:spcPct val="50000"/>
              </a:spcBef>
            </a:pP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之类</a:t>
            </a:r>
            <a:endParaRPr kumimoji="1" lang="zh-CN" altLang="en-US" sz="32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625" y="1357313"/>
            <a:ext cx="8286750" cy="457200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◇ 用“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之类”完成句子或对话：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我喜欢吃</a:t>
            </a:r>
            <a:r>
              <a:rPr lang="en-US" b="1" dirty="0" smtClean="0"/>
              <a:t>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她经常穿</a:t>
            </a:r>
            <a:r>
              <a:rPr lang="en-US" b="1" dirty="0" smtClean="0"/>
              <a:t>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3.A</a:t>
            </a:r>
            <a:r>
              <a:rPr lang="zh-CN" altLang="en-US" b="1" dirty="0" smtClean="0"/>
              <a:t>：你喜欢什么样的体育运动？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    B</a:t>
            </a:r>
            <a:r>
              <a:rPr lang="zh-CN" altLang="en-US" b="1" dirty="0" smtClean="0"/>
              <a:t>： </a:t>
            </a:r>
            <a:r>
              <a:rPr lang="en-US" b="1" dirty="0" smtClean="0"/>
              <a:t>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4.A</a:t>
            </a:r>
            <a:r>
              <a:rPr lang="zh-CN" altLang="en-US" b="1" dirty="0" smtClean="0"/>
              <a:t>：你们国家的人去医院看病人时常带什么？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    B: 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771775" y="1857375"/>
            <a:ext cx="3786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苹果、梨</a:t>
            </a:r>
            <a:r>
              <a:rPr lang="zh-CN" altLang="en-US" sz="2800">
                <a:solidFill>
                  <a:srgbClr val="FF0000"/>
                </a:solidFill>
              </a:rPr>
              <a:t>之类</a:t>
            </a:r>
            <a:r>
              <a:rPr lang="zh-CN" altLang="en-US" sz="2800">
                <a:solidFill>
                  <a:srgbClr val="0000FF"/>
                </a:solidFill>
              </a:rPr>
              <a:t>的水果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55875" y="2401888"/>
            <a:ext cx="4357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牛仔裤、</a:t>
            </a:r>
            <a:r>
              <a:rPr lang="en-US" altLang="zh-CN" sz="2800">
                <a:solidFill>
                  <a:srgbClr val="0000FF"/>
                </a:solidFill>
              </a:rPr>
              <a:t>T</a:t>
            </a:r>
            <a:r>
              <a:rPr lang="zh-CN" altLang="en-US" sz="2800">
                <a:solidFill>
                  <a:srgbClr val="0000FF"/>
                </a:solidFill>
              </a:rPr>
              <a:t>恤衫</a:t>
            </a:r>
            <a:r>
              <a:rPr lang="zh-CN" altLang="en-US" sz="2800">
                <a:solidFill>
                  <a:srgbClr val="FF0000"/>
                </a:solidFill>
              </a:rPr>
              <a:t>之类</a:t>
            </a:r>
            <a:r>
              <a:rPr lang="zh-CN" altLang="en-US" sz="2800">
                <a:solidFill>
                  <a:srgbClr val="0000FF"/>
                </a:solidFill>
              </a:rPr>
              <a:t>的衣服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19250" y="3481388"/>
            <a:ext cx="4929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我喜欢篮球、排球</a:t>
            </a:r>
            <a:r>
              <a:rPr lang="zh-CN" altLang="en-US" sz="2800">
                <a:solidFill>
                  <a:srgbClr val="FF0000"/>
                </a:solidFill>
              </a:rPr>
              <a:t>之类</a:t>
            </a:r>
            <a:r>
              <a:rPr lang="zh-CN" altLang="en-US" sz="2800">
                <a:solidFill>
                  <a:srgbClr val="0000FF"/>
                </a:solidFill>
              </a:rPr>
              <a:t>的运动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47813" y="4633913"/>
            <a:ext cx="5214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0000FF"/>
                </a:solidFill>
              </a:rPr>
              <a:t>我们常带水果、鲜花</a:t>
            </a:r>
            <a:r>
              <a:rPr lang="zh-CN" altLang="en-US" sz="2800">
                <a:solidFill>
                  <a:srgbClr val="FF0000"/>
                </a:solidFill>
              </a:rPr>
              <a:t>之类</a:t>
            </a:r>
            <a:r>
              <a:rPr lang="zh-CN" altLang="en-US" sz="2800">
                <a:solidFill>
                  <a:srgbClr val="0000FF"/>
                </a:solidFill>
              </a:rPr>
              <a:t>的东西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语法（二）：临</a:t>
            </a: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250825" y="1628775"/>
            <a:ext cx="8748713" cy="216058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>
                <a:solidFill>
                  <a:srgbClr val="FF0000"/>
                </a:solidFill>
              </a:rPr>
              <a:t>临</a:t>
            </a:r>
            <a:r>
              <a:rPr lang="zh-CN" altLang="en-US" b="1" smtClean="0"/>
              <a:t>上飞机</a:t>
            </a:r>
            <a:r>
              <a:rPr lang="zh-CN" altLang="en-US" b="1" smtClean="0">
                <a:solidFill>
                  <a:srgbClr val="0000FF"/>
                </a:solidFill>
              </a:rPr>
              <a:t>前</a:t>
            </a:r>
            <a:r>
              <a:rPr lang="zh-CN" altLang="en-US" b="1" smtClean="0"/>
              <a:t>，他才想起忘了给朋友买礼物了。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晚上</a:t>
            </a:r>
            <a:r>
              <a:rPr lang="zh-CN" altLang="en-US" b="1" smtClean="0">
                <a:solidFill>
                  <a:srgbClr val="FF0000"/>
                </a:solidFill>
              </a:rPr>
              <a:t>临</a:t>
            </a:r>
            <a:r>
              <a:rPr lang="zh-CN" altLang="en-US" b="1" smtClean="0"/>
              <a:t>睡</a:t>
            </a:r>
            <a:r>
              <a:rPr lang="zh-CN" altLang="en-US" b="1" smtClean="0">
                <a:solidFill>
                  <a:srgbClr val="0000FF"/>
                </a:solidFill>
              </a:rPr>
              <a:t>的时候</a:t>
            </a:r>
            <a:r>
              <a:rPr lang="zh-CN" altLang="en-US" b="1" smtClean="0"/>
              <a:t>，我还会读点儿书。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en-US" b="1" smtClean="0"/>
              <a:t>他</a:t>
            </a:r>
            <a:r>
              <a:rPr lang="zh-CN" altLang="en-US" b="1" smtClean="0">
                <a:solidFill>
                  <a:srgbClr val="FF0000"/>
                </a:solidFill>
              </a:rPr>
              <a:t>临</a:t>
            </a:r>
            <a:r>
              <a:rPr lang="zh-CN" altLang="en-US" b="1" smtClean="0"/>
              <a:t>走反复告诉我，一定要注意安全。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3850" y="4437063"/>
            <a:ext cx="8459788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临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＋动词＋［的时候／时／前、之前、以前］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4169</TotalTime>
  <Words>943</Words>
  <Application>Microsoft Office PowerPoint</Application>
  <PresentationFormat>全屏显示(4:3)</PresentationFormat>
  <Paragraphs>145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15</vt:i4>
      </vt:variant>
    </vt:vector>
  </HeadingPairs>
  <TitlesOfParts>
    <vt:vector size="41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Times New Roman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19_Blends</vt:lpstr>
      <vt:lpstr>PowerPoint 演示文稿</vt:lpstr>
      <vt:lpstr>无可奈何</vt:lpstr>
      <vt:lpstr>多余</vt:lpstr>
      <vt:lpstr>气氛</vt:lpstr>
      <vt:lpstr>生词</vt:lpstr>
      <vt:lpstr>语法（一）：……之类</vt:lpstr>
      <vt:lpstr>语法（一）：……之类</vt:lpstr>
      <vt:lpstr>即时练习</vt:lpstr>
      <vt:lpstr>语法（二）：临</vt:lpstr>
      <vt:lpstr>即时练习</vt:lpstr>
      <vt:lpstr>语法（三）：不由得</vt:lpstr>
      <vt:lpstr>即时练习</vt:lpstr>
      <vt:lpstr>课文3-4自然段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220</cp:revision>
  <dcterms:created xsi:type="dcterms:W3CDTF">2011-10-16T07:10:07Z</dcterms:created>
  <dcterms:modified xsi:type="dcterms:W3CDTF">2015-03-23T08:32:58Z</dcterms:modified>
</cp:coreProperties>
</file>