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7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8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2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3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4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theme/theme23.xml" ContentType="application/vnd.openxmlformats-officedocument.theme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theme/theme24.xml" ContentType="application/vnd.openxmlformats-officedocument.theme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theme/theme25.xml" ContentType="application/vnd.openxmlformats-officedocument.theme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theme/theme26.xml" ContentType="application/vnd.openxmlformats-officedocument.theme+xml"/>
  <Override PartName="/ppt/theme/theme2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0" r:id="rId4"/>
    <p:sldMasterId id="2147483717" r:id="rId5"/>
    <p:sldMasterId id="2147483729" r:id="rId6"/>
    <p:sldMasterId id="2147483741" r:id="rId7"/>
    <p:sldMasterId id="2147483754" r:id="rId8"/>
    <p:sldMasterId id="2147483766" r:id="rId9"/>
    <p:sldMasterId id="2147483778" r:id="rId10"/>
    <p:sldMasterId id="2147483791" r:id="rId11"/>
    <p:sldMasterId id="2147483803" r:id="rId12"/>
    <p:sldMasterId id="2147483816" r:id="rId13"/>
    <p:sldMasterId id="2147483828" r:id="rId14"/>
    <p:sldMasterId id="2147483840" r:id="rId15"/>
    <p:sldMasterId id="2147483852" r:id="rId16"/>
    <p:sldMasterId id="2147483865" r:id="rId17"/>
    <p:sldMasterId id="2147483878" r:id="rId18"/>
    <p:sldMasterId id="2147483891" r:id="rId19"/>
    <p:sldMasterId id="2147483904" r:id="rId20"/>
    <p:sldMasterId id="2147483917" r:id="rId21"/>
    <p:sldMasterId id="2147483930" r:id="rId22"/>
    <p:sldMasterId id="2147484567" r:id="rId23"/>
    <p:sldMasterId id="2147485333" r:id="rId24"/>
    <p:sldMasterId id="2147485383" r:id="rId25"/>
    <p:sldMasterId id="2147485396" r:id="rId26"/>
  </p:sldMasterIdLst>
  <p:notesMasterIdLst>
    <p:notesMasterId r:id="rId36"/>
  </p:notesMasterIdLst>
  <p:sldIdLst>
    <p:sldId id="293" r:id="rId27"/>
    <p:sldId id="359" r:id="rId28"/>
    <p:sldId id="309" r:id="rId29"/>
    <p:sldId id="361" r:id="rId30"/>
    <p:sldId id="319" r:id="rId31"/>
    <p:sldId id="320" r:id="rId32"/>
    <p:sldId id="329" r:id="rId33"/>
    <p:sldId id="331" r:id="rId34"/>
    <p:sldId id="344" r:id="rId3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30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83" autoAdjust="0"/>
    <p:restoredTop sz="94660"/>
  </p:normalViewPr>
  <p:slideViewPr>
    <p:cSldViewPr>
      <p:cViewPr varScale="1">
        <p:scale>
          <a:sx n="69" d="100"/>
          <a:sy n="69" d="100"/>
        </p:scale>
        <p:origin x="-17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7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2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1.xml"/><Relationship Id="rId30" Type="http://schemas.openxmlformats.org/officeDocument/2006/relationships/slide" Target="slides/slide4.xml"/><Relationship Id="rId35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2636AD-EC48-4857-B389-2148E6D6C257}" type="datetimeFigureOut">
              <a:rPr lang="zh-CN" altLang="en-US"/>
              <a:pPr>
                <a:defRPr/>
              </a:pPr>
              <a:t>2014/11/26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C3B8BE7-A360-47E6-B4A9-5B5F34B261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5622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F766AD8A-0CFC-4F3B-ADDC-EB54E251DB55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3B8BE7-A360-47E6-B4A9-5B5F34B26104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351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ECA171D-FEA0-42D5-AA4B-D5497CBCE2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61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7454-92ED-40F6-836E-D205C75953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5483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CE99A-4817-465E-B2EB-8AC13E452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771536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5028-8C93-44DC-A0DE-BDD8D0EDB8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02575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53BBE-CE0D-4701-894E-295AD9FEE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369532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0955B-6973-42FE-B134-6051244AF4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376299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E81BF-8E94-46A3-A862-09553A1390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3417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9475D-6248-403A-9008-2C8FCD0F44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874686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5FD4E-17B2-402A-BD50-C2704D8EB4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431753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F5ED-D2A1-4034-9104-E52F981943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01531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38F9-2947-437D-8A7E-AA94D8FA6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65171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F493C45-BECD-4AEC-A287-6A8D7342DD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888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3F79-7F14-4FCB-85C4-727C771290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19127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38A-9229-4267-B62F-41E8665A65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35951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54233-5DD2-4227-811A-9998FA2C21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3365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CF94C-B00B-48AF-A847-7EC44E58C4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664417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C98FD-C55F-43CA-A3C8-BDE95800D5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378741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1A63-3A45-48DE-A7BB-BB4BFECFE4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702637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2850-F6EE-4375-AE4E-C7A068498F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825355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E28DD-63DF-4293-8361-4AAB033A6F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146254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26A54-1816-4CD3-A723-1AA481A864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48893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E6F91-9EC7-4A0C-8843-090AF4875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54500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4F65-D1F7-4270-B548-4CB23C06D1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54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C52B2-A6E8-4E6F-B97B-8CD30FA6A2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5398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E097E-FA0C-4C94-9E7A-C27257533D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019158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B46290F-8099-407F-9876-9B055AD91A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044698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1F2DA-F60D-476D-9021-4461158AC8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51134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62D0-6A48-4208-8C81-67E81433CA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8592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4C164-5248-4287-9B51-24091E945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762908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6BD3C-E837-41DB-808D-68F942F38B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02933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9B5D-54EF-4A06-8E6C-3E50045A7F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9698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72E77-1A69-4310-A618-DB31E30FA9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109675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BAF31-A689-4331-A06B-B6BCB82EB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423617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03856-B7C4-4E6D-9A82-C3EAD45B4A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690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C59863B-5999-440C-89CC-ECAE5FE202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661278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A5DF1-0FB1-4261-825F-40C4DF336A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671953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1F5E6-487B-4F93-99CA-AB273A815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877406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70CFE02-A18F-4D26-9041-A074256AC2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20530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506C2-9D20-4EB4-ADF3-BFFB95E0B8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84095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7B91-6198-406F-BDC8-F04E68D874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258772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8F520-F9EE-465A-831B-56F11F1028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93343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ABA62-CEE8-466A-9297-BFC54453A0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3373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FB617-ED78-4806-93EE-D2435B3323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73692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ABE59-5D9A-4938-AC4E-6F1CAFB84B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404923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195A5-3C0F-45F5-A34F-3E7F2C17FD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514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6A5C0-1EF7-4682-9C73-A3AED93838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50702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832F0-161F-4252-B248-D5325F197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28211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CC85-CC38-4122-A204-8F5542C379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991191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F6E98-28DE-46A5-947C-7C277C153E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643368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9FE58-F612-4909-9696-0561A0FB1B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28626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AA5B765-24AB-4E83-A529-2DEB82BB0E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273523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4E733E-1A2D-45CA-A55D-67A0E58ACE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323391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73A1D71-9DC6-41FE-A6DB-1D19D3B429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482954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12E4622-4A0D-4D85-884D-230155FAE8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8352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BE9BA5-DD95-42E0-8FBF-4B1BB33907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962209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2762D17-78A7-43BD-A24F-7966117BF9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1691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43F56-3DB4-47FB-AB31-23F4D56AEE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13838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0D6C84-F071-4784-BBE7-85585E4783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22689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8580352-6AA0-4466-936A-4F6A9AE3A7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02552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3AD0AEC-1E77-4BA8-8AAC-22BF4517D2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38866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4BC9218-B07A-4FED-A50D-EF05C7421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75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D62A34-A880-40A0-912C-AD45BE03BF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75316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AF17506-3C38-48A5-8634-D51758B4BF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629047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DEB7FA-42AD-40EB-A89E-3A7436B280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546798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C96511-7B73-4493-9D14-F7E5BC8CB8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703898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A388BC-FB65-4664-8EC3-0AD88BA219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886855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A9170FF-95AB-4D22-929F-B555D00B79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326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1B49B-A75C-47D4-88F5-542A5E2BFB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74489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6832BD-F0A1-48B4-9396-FFB7C43552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36694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AEC168-E3B5-41B8-8817-073FBA4507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906794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A101E4-DDF3-4416-AF4C-B51A46586B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728334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6EDD745-97F7-45CC-B4E2-6AD88D3B0F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241150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E83B19-931F-4D08-BBE8-0A8C60D009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414085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651FD7-3E06-4BDA-931A-63C54E4B89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313839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8F177CD-09D6-4975-8F7D-31A1AD455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167325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8CC610-765D-4029-BD39-6AD34E18E6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760027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124017-A330-4AA8-A98A-305522EDDE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73356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5435C57-4549-48C8-A23F-9509B604D2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5607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FECC8-14FE-4060-8943-D20C913C8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316785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2F1138-EC44-42E5-AE70-582AD4F043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189795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700AB79-0AE4-4BAA-B62C-F6FF0F7854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616083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D1CF03-44DE-4DE3-AD25-E50E3312D5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56294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59DE2B-157E-467E-A892-8126854A87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40770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7696932-FB6D-4B7C-AFFC-A3FF8430B4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50465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23AA52-F4DD-4DAC-B048-F89D748CD7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832694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2FE7487-A447-4DC1-AC68-604BA3E0C0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620871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D5510C3-A8C3-46FC-B1FC-230DC2361C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66306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21DC-E4C5-4B62-B8B0-5B56F6EE05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167985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5F84C-F9BE-49F4-8187-93B470224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280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79B84-D2C6-4585-B643-6BAF645DC8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76093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CF1F6-9367-4D82-95C1-CF42127959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254969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E8DFF-EA14-4301-A051-7A5C1FE506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358768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12FA0-0147-462C-96A8-96A65C5F9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358911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F0B2B-83E4-4636-907E-DB009123B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8706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6B8FF-0717-4A51-B635-B3F0AAB25B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340907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59479-4D09-4F0B-B668-A03928DC70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676267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80B2D-8416-4A48-97FA-AA966319CC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488997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64C4-64C5-47BF-9CDD-EDC57411F7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75342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12016-294A-49CA-A39D-5CE0F09E90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168260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250D465-BC08-48FD-981A-B62F009AA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5801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5EE66-74E6-45D7-83A1-88643CA3D1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39006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3A07-6DBF-4F30-81F6-31EC31BDDF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8067525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5E4FA-420A-410C-B8A4-2083220992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36608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8F548-2FF0-444C-BB34-B0EA460C4B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15159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E5A7D-5BF1-4A0B-B98E-4669AF936B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150611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408A4-8F9F-4813-91D5-A84F121086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56759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C108F-9D73-4488-87E4-B5E7EC827B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720071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5A53A-7D7F-42EE-8E6D-20046CAD60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985693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583B-9207-4AFD-ABB3-5EEF881DE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318196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7F355-08B2-41BD-9A2C-1D92C7BD41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4656093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BE3E-A6E2-45B3-ACFE-66EFEE30B2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55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A2FD-32AA-496A-8861-3569A0A56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1778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EE2-6C07-40EC-9A9D-F46FB97954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55392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ED7F3-D6FD-4870-B50D-5FC31AA618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079019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AD3FAD-635D-47F8-94F7-59A8403DAF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66003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E782D-DA28-4B52-9209-E0162EF99D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062026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75C2-2B53-4AA8-B812-C5935E1D08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214726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C1968-87E9-4273-92FC-E63931D2DF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702018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71759-44E7-4CF2-8786-06326322DC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416887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76583-BF19-4F39-8FCC-35DC803A9A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80117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AD68-D493-41A2-8881-8DADE7B56D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604827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F16F9-10AC-488F-A1F0-E26D1048E0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90199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6D082-6FC9-4A78-B096-F9E36D6F42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5756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FDD8B-EEF2-452D-B21B-8965006786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60662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7E21E-6008-4431-B787-EB702C8672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2349723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2CAEE-233D-45EA-8985-809155A5C8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745174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6722-C7D8-4349-81C8-FADBD9F23C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8871054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F61FBC-20ED-4B63-80CD-432754CB4F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3939037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E9259-FE87-4758-91BB-A726EB9641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1122004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503A6-7DB2-49A2-B839-F965561353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99887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F3C1-2617-44CA-8CC7-DE948095D6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9176892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9653-A810-4E20-9434-7714B7CFF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8416213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46DD7-FACA-4519-9378-A62C04C9F3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7514507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AB23B-6600-4A22-8F47-1E1D536773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6531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8915B-1BC6-4765-8549-F1E6ECCE21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387799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E7C9A-11D2-4404-AF12-9ACFE9DE6B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85863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914BE-BCB6-4B82-B2A4-41F349C607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662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AEC48-86B8-4D78-8B65-73E43E75C0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16073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CE079-053E-4463-A300-A7D63FBE0E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0934648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63B66-1F5B-4F5A-82C7-CC5E77B1AB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304026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3908FC6-0D68-49BD-A19F-2724B8126F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5404653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E1428-1DA8-48CD-909B-EBB86EBEE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6403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A0758-2E88-4B20-B0B7-98C387AE13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26285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8AEE-B28D-4C91-BC2C-C3377F3D62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314652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D3D75-BD16-40D8-B13D-EDD9589DD0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806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9598C-DEB1-4BFF-B167-EB3A19F29A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389177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9DA60-4562-4801-80E8-E7EE16EFBA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3318434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BB3A5-8E7F-4278-AB67-9689313933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1510018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7DB9-4AF4-44B6-AFDF-32853122F9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387964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8CC4C-763B-4350-8410-0731ECA350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929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D8BE5-9086-423E-B785-CA81940F50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5407284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41EAA-12E6-4F9D-A535-8F502238CE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862677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C42DC-BE24-4A31-80A3-4045988173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908388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98DF85-0435-4106-970B-85B68094FC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98871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842A-2F37-4675-B20A-C69C3F7A9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945538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1C9C-F940-4A8A-9F3B-E3F23B5FF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768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E287-4CEE-478E-AA1B-D070EC53F6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894840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ABA8A-DEA1-42E5-8A25-FC5AEF3612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361996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90822-7702-4266-82D4-AE74DF3F5C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729931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71BF6-5EFF-4D20-A93F-DE89072A61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743182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E98B6-F9C8-4493-A76E-2D058C878C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748284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48E74-761F-4555-8311-DE5558952C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71878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F106A-88C4-4D74-AEF3-55B9CF1FE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0740253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F56FC-28B2-4E1C-A976-D25DF462F8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3607482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9F7D-D124-4989-A182-E4DC9A851C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5892151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BC2A9-A962-4160-B669-FB11F8BF55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022779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5A4A63F-0395-4843-B409-BFB8D20CCC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52152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E742FC0-89CA-4D4B-93DB-EC265C0CCD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145477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0396C-3455-4AD9-BE2B-BD6D9633C6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3544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887EA-1887-45F9-A006-37563C9A56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9573810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7E15B-DDAD-4677-9F16-227669FB12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5851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D1F3B-C9A5-47B3-BC35-2AA2E1535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727663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21DE4-4BE7-4502-866E-DF5185F4F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3336480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AD204-01FF-45F6-AE1E-D1AC0830C0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601573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C95E6-C98D-4169-B5C5-AFA94F50AD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1381561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1DECE-03E6-498A-A432-9586DCA5C3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1040070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6BB5F-11D0-4F67-A74B-9F4D60609E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5633348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73E5C-35A1-4EB5-BE9E-75B8019657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7418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32D53-2E51-44FB-9128-8673DFDB84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482527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E101D-B0D2-4B4E-80CC-40F822BDE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2979819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70F08EB-1C89-407D-8F20-C862EF3FC1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9808200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BFC1E-09DF-4165-A396-573D5A40CA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5843051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0CB54-22A1-4DDF-8ECB-0DC01C405D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578924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D3B8-5AAB-4BA5-B518-F231DC5CA8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285143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ECA03-EC0A-4811-8117-EDB160F762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8620662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18E51-777A-4128-83CB-BF66692F78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5830809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B2133-8BEC-4871-B56F-FF9C05B190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5660590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0F320-AE5E-4AE2-9947-930C8B1D74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0223275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0831-D325-43B3-8B02-92C6A4A73A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88202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6D0A4-EF90-45A3-AC1F-5D4ADB2D5C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9941016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A22A9-0004-4C1B-A8F8-4C4B492AD5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813794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DCD0-21CD-4293-8A83-8A79312AE6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0004301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58912-75B1-43FD-B37B-4500F7E483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9961346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058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42905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290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b="1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4290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b="1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42906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290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b="1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4290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b="1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4290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 b="1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4290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 b="1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4290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 b="1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290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4290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4290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2979335-CBB3-4334-9989-AE36DB96EEC6}" type="slidenum">
              <a:rPr lang="zh-CN" altLang="en-US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70638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F9D23-A912-4AEA-9E9B-AE87F5551414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224748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A39F2-0607-4A4B-99EE-13A7E65D35E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395198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88533-B8A8-4ACB-9174-A8FA626487E5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512874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FD226-DA46-4DAC-836C-BD94F98F2A9F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678135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B63DC-D434-4D53-9782-66C780E6B67D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371069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A13B8C-4243-44E6-BD11-FEE1AAB7D6D3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830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E8817-9770-403E-B424-ED46CA5D60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8415905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E9F28-8E68-444D-A903-7C0ECF6E7D7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196333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50D65-7479-427D-B327-9C81900FBE1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476855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F5DA0-C0E0-4FC6-B34C-7E2B76C73C7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766489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359C0-9422-46EF-B3E9-6B919D33276D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863992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D2205B2-7EE2-4D99-84C5-F97FBF21327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02793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10612AB-0E6F-4E1B-8DFC-C1B27ED1A6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0042644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650F-EEDC-4F83-8981-92D94093AC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3786517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B86B9-2C4A-406E-A66E-23B09F4351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2821322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6621C-A371-4329-B50F-854657D71B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861547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1364F-5F36-4240-B133-805C3E1E22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259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99B41-BA96-446F-9203-0DAD48D5B1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9712048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89E2-8B50-48A8-9E7D-868E40AE8C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4529521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AAF78-EB32-4B3E-B4D4-9C95FD9E24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8574426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4A8D9-A97D-49BD-8AEF-E9335E60FE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537900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A5818-05F5-4BF0-999D-FF8EB4B018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0434222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0630-30A4-48BC-BDA0-1A1A269446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4781607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39682-72C6-4EF1-B111-3FAB986E77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0612007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9A622-1085-46ED-AFFA-1F6D04A24A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8444603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A973B8A-F8F9-469F-83A3-3A00A2CDED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9270230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6B4D7-E6D9-4EA4-B29A-69D772C948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8068866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01999-37A6-4DDB-AC9C-18D0E2C790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538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B23F7-94FC-465E-ABBD-188C3B4979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84455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FA4E-F0BC-4BF3-9B18-6DD1E4B9F8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2057593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D5358-09D0-465B-A086-CBB86972C6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731544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5525D-C812-4FB4-8386-9CF0EF964B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5314297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050D8-EAB9-4AAC-B06C-A48B353D70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8926162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10312-B958-4106-AE04-846BFA24C3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8257961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66CC0-58CB-4C78-8461-E0C4F68D31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808265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BB841-A687-4EEB-9EAB-0FBDB1549F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018898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39F77-68F7-41DB-8B5B-1709E4DE9C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2624222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65121-3BAB-49A3-9463-681A958CA1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7215619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D6CBF-63F1-4CA8-AB06-45581BDEB7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5089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1EBED-CD27-4B92-BB6F-FDA052E7E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032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9E8C-AE5C-442A-A21D-940343E0B4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35116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84A5E-3958-443A-A310-4A5422B0AD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42780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87213-A903-4779-A189-9ABE79B8EF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6516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2956C-B0B4-4F2C-AF9F-D46455CDC5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48129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F9D55-AA4E-4245-9793-A078BD6422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26952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4A2001F-0684-4BE5-B649-1EF432051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66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05272-1726-47D0-82D9-7ED8E713F1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21912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F3665-4DC5-4812-9DD0-3D6145E7CB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27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BF12E-1AA3-4529-A7D3-31C51904FE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08304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E5253-4364-4042-83DC-F2948B4752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982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AFD0F-DC7F-4B6E-B7C6-19B8C667D8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84167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8EE09-298B-46C8-A182-607A6C79AD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76763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0340D-F4C3-43C7-B3C9-16099ECFDE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98709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2FF29-FBBE-4C57-B3F3-56B2BE6DA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27389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C7AC-E4AC-4584-8914-76A00FF3E7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25761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52D42-B650-479D-A18E-B319B6E54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65064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ED346-066E-4830-A447-E64C369ECC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46020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F456-D22F-4269-A979-C9B5157EFF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64695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523A-3F9F-412B-9AF2-278EF0C56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48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4DBA8-E431-4895-B0C4-D7B8FABA4E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6863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47EB-E3C1-4A92-A082-81F9261EB8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058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7EEB-DD56-4991-847E-27B234A93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9071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80EA1-647F-48F3-9F05-1AC0053C31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4465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88C7442-8E30-44A0-A727-EE6421B24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16816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048E4-22EF-43AB-95E1-8F03B720D1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64345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C0555-140D-4BEB-81D6-738748629F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92594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FD1FD-18B9-4B38-8DC5-097402DA6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11246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E8BCA-4546-4352-A63B-3F07CC555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069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1EBC7-5F8D-49FD-B740-991D5D8AAB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703907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62539-D49A-4DE6-95FC-058E573DB6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650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4FEB4-8CBB-4845-BF60-38B7268F9C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42779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E4CD0-3DE7-414B-8112-C50FCE4E40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4097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1B211-CAE5-4A56-8590-F17139A79E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9304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AFD6E-D087-41BD-B337-9C9EC114D4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2592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C9630-5C90-47F1-8F7E-F6C629CA45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6538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D1A7D7D-A4F3-4C3A-84C7-03015CF11C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43695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54B9C-32C5-4E00-98FF-CF1E164D47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59913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AD56D-8C7A-4F6F-B096-F5CD981A76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40889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FCE8E-F3FF-4BA4-BE9F-2A34DAD23F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096970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8C59E-37C3-4284-B7FC-BEFD91E3F1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48200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0E7A-2BF2-4E46-B09C-37917A035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022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F0C2-4A26-43AF-9B00-726C63852F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2485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48B5-43D5-47F2-A358-D1D266A15B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4433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A25EB-E45A-4F13-9878-C69A4D0378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97507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6E5DA-17A2-4416-AC0C-1C426AB149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4336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059DE-B8D8-437E-8597-B2F4866F24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09349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83A44-B894-4582-B071-76D26CFD82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77849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53A5AA-DAD9-44AF-927B-F4CDECA5C4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1155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87408-A22B-4D1F-9CA1-8B02197A48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245103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624F1-E7DF-4E10-94AE-CDEBE5ACF1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31498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993F6-529C-44AB-8280-1254675679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83744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68E0E-559B-46E6-867D-0AA5E03571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079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01FF6-82FC-47F5-8324-B20E0E9200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97398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96FF9-6DB4-469C-A64B-DA469F2662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468493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F1580-9038-4545-BDA5-D4F905F629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026699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3A20F-6E71-4A7F-B037-C9ACFB6A5A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7429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FAFCF-F70C-4431-8089-D240A5EBA0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38988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F263D-00D0-4521-93F5-7EB96EE2CB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97805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7531A-AA0F-436C-B79D-0D1764952F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425657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5753-7831-46D2-9FDB-8B68534C88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90177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CFAADA4-AD75-460E-B278-79B9728B2B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517462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443A5-FD2E-4727-91EF-D27D0DE82B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334705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A7FEF-1FDB-4138-886A-7F60CA3AFC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63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B5470-D517-4469-8680-9CDA43DC10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559382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FBD86-BC64-4478-8400-B1126661A7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4752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F03BC-1741-4015-AE8D-5915D26009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099227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64BC7-72DF-49DC-ACD5-470E44AD23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03238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4070B-E31D-4CA1-BD38-A49D23C3C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7645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0F2CB-F265-49C3-B7BD-B4F4D61996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976296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75D4-A71C-466B-968B-EE4A7B03F7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908637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522D-5C34-420B-8F49-AD4FEF05CE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36092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9E075-4BC6-473B-AF16-6107677DAF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70200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0F421A5-269B-4B39-A207-E35F50120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4369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6418-11DE-4FE0-BF54-F92149FBC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2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slideLayout" Target="../slideLayouts/slideLayout143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slideLayout" Target="../slideLayouts/slideLayout272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0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5.xml"/><Relationship Id="rId7" Type="http://schemas.openxmlformats.org/officeDocument/2006/relationships/slideLayout" Target="../slideLayouts/slideLayout279.xml"/><Relationship Id="rId12" Type="http://schemas.openxmlformats.org/officeDocument/2006/relationships/slideLayout" Target="../slideLayouts/slideLayout284.xml"/><Relationship Id="rId2" Type="http://schemas.openxmlformats.org/officeDocument/2006/relationships/slideLayout" Target="../slideLayouts/slideLayout274.xml"/><Relationship Id="rId1" Type="http://schemas.openxmlformats.org/officeDocument/2006/relationships/slideLayout" Target="../slideLayouts/slideLayout273.xml"/><Relationship Id="rId6" Type="http://schemas.openxmlformats.org/officeDocument/2006/relationships/slideLayout" Target="../slideLayouts/slideLayout278.xml"/><Relationship Id="rId11" Type="http://schemas.openxmlformats.org/officeDocument/2006/relationships/slideLayout" Target="../slideLayouts/slideLayout283.xml"/><Relationship Id="rId5" Type="http://schemas.openxmlformats.org/officeDocument/2006/relationships/slideLayout" Target="../slideLayouts/slideLayout277.xml"/><Relationship Id="rId10" Type="http://schemas.openxmlformats.org/officeDocument/2006/relationships/slideLayout" Target="../slideLayouts/slideLayout282.xml"/><Relationship Id="rId4" Type="http://schemas.openxmlformats.org/officeDocument/2006/relationships/slideLayout" Target="../slideLayouts/slideLayout276.xml"/><Relationship Id="rId9" Type="http://schemas.openxmlformats.org/officeDocument/2006/relationships/slideLayout" Target="../slideLayouts/slideLayout281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2.xml"/><Relationship Id="rId13" Type="http://schemas.openxmlformats.org/officeDocument/2006/relationships/theme" Target="../theme/theme25.xml"/><Relationship Id="rId3" Type="http://schemas.openxmlformats.org/officeDocument/2006/relationships/slideLayout" Target="../slideLayouts/slideLayout287.xml"/><Relationship Id="rId7" Type="http://schemas.openxmlformats.org/officeDocument/2006/relationships/slideLayout" Target="../slideLayouts/slideLayout291.xml"/><Relationship Id="rId12" Type="http://schemas.openxmlformats.org/officeDocument/2006/relationships/slideLayout" Target="../slideLayouts/slideLayout296.xml"/><Relationship Id="rId2" Type="http://schemas.openxmlformats.org/officeDocument/2006/relationships/slideLayout" Target="../slideLayouts/slideLayout286.xml"/><Relationship Id="rId1" Type="http://schemas.openxmlformats.org/officeDocument/2006/relationships/slideLayout" Target="../slideLayouts/slideLayout285.xml"/><Relationship Id="rId6" Type="http://schemas.openxmlformats.org/officeDocument/2006/relationships/slideLayout" Target="../slideLayouts/slideLayout290.xml"/><Relationship Id="rId11" Type="http://schemas.openxmlformats.org/officeDocument/2006/relationships/slideLayout" Target="../slideLayouts/slideLayout295.xml"/><Relationship Id="rId5" Type="http://schemas.openxmlformats.org/officeDocument/2006/relationships/slideLayout" Target="../slideLayouts/slideLayout289.xml"/><Relationship Id="rId10" Type="http://schemas.openxmlformats.org/officeDocument/2006/relationships/slideLayout" Target="../slideLayouts/slideLayout294.xml"/><Relationship Id="rId4" Type="http://schemas.openxmlformats.org/officeDocument/2006/relationships/slideLayout" Target="../slideLayouts/slideLayout288.xml"/><Relationship Id="rId9" Type="http://schemas.openxmlformats.org/officeDocument/2006/relationships/slideLayout" Target="../slideLayouts/slideLayout29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4.xml"/><Relationship Id="rId13" Type="http://schemas.openxmlformats.org/officeDocument/2006/relationships/theme" Target="../theme/theme26.xml"/><Relationship Id="rId3" Type="http://schemas.openxmlformats.org/officeDocument/2006/relationships/slideLayout" Target="../slideLayouts/slideLayout299.xml"/><Relationship Id="rId7" Type="http://schemas.openxmlformats.org/officeDocument/2006/relationships/slideLayout" Target="../slideLayouts/slideLayout303.xml"/><Relationship Id="rId12" Type="http://schemas.openxmlformats.org/officeDocument/2006/relationships/slideLayout" Target="../slideLayouts/slideLayout308.xml"/><Relationship Id="rId2" Type="http://schemas.openxmlformats.org/officeDocument/2006/relationships/slideLayout" Target="../slideLayouts/slideLayout298.xml"/><Relationship Id="rId1" Type="http://schemas.openxmlformats.org/officeDocument/2006/relationships/slideLayout" Target="../slideLayouts/slideLayout297.xml"/><Relationship Id="rId6" Type="http://schemas.openxmlformats.org/officeDocument/2006/relationships/slideLayout" Target="../slideLayouts/slideLayout302.xml"/><Relationship Id="rId11" Type="http://schemas.openxmlformats.org/officeDocument/2006/relationships/slideLayout" Target="../slideLayouts/slideLayout307.xml"/><Relationship Id="rId5" Type="http://schemas.openxmlformats.org/officeDocument/2006/relationships/slideLayout" Target="../slideLayouts/slideLayout301.xml"/><Relationship Id="rId10" Type="http://schemas.openxmlformats.org/officeDocument/2006/relationships/slideLayout" Target="../slideLayouts/slideLayout306.xml"/><Relationship Id="rId4" Type="http://schemas.openxmlformats.org/officeDocument/2006/relationships/slideLayout" Target="../slideLayouts/slideLayout300.xml"/><Relationship Id="rId9" Type="http://schemas.openxmlformats.org/officeDocument/2006/relationships/slideLayout" Target="../slideLayouts/slideLayout30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64ADA9-9515-4E98-997B-9477DF5FD7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7" r:id="rId1"/>
    <p:sldLayoutId id="2147485036" r:id="rId2"/>
    <p:sldLayoutId id="2147485037" r:id="rId3"/>
    <p:sldLayoutId id="2147485038" r:id="rId4"/>
    <p:sldLayoutId id="2147485039" r:id="rId5"/>
    <p:sldLayoutId id="2147485040" r:id="rId6"/>
    <p:sldLayoutId id="2147485041" r:id="rId7"/>
    <p:sldLayoutId id="2147485042" r:id="rId8"/>
    <p:sldLayoutId id="2147485043" r:id="rId9"/>
    <p:sldLayoutId id="2147485044" r:id="rId10"/>
    <p:sldLayoutId id="2147485045" r:id="rId11"/>
    <p:sldLayoutId id="21474850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A7131B6-ACF4-4856-8E52-5871A9406F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6" r:id="rId1"/>
    <p:sldLayoutId id="2147485135" r:id="rId2"/>
    <p:sldLayoutId id="2147485136" r:id="rId3"/>
    <p:sldLayoutId id="2147485137" r:id="rId4"/>
    <p:sldLayoutId id="2147485138" r:id="rId5"/>
    <p:sldLayoutId id="2147485139" r:id="rId6"/>
    <p:sldLayoutId id="2147485140" r:id="rId7"/>
    <p:sldLayoutId id="2147485141" r:id="rId8"/>
    <p:sldLayoutId id="2147485142" r:id="rId9"/>
    <p:sldLayoutId id="2147485143" r:id="rId10"/>
    <p:sldLayoutId id="2147485144" r:id="rId11"/>
    <p:sldLayoutId id="21474851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8E21E74-C1C3-43FD-8D03-C3ACA35C91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7" r:id="rId1"/>
    <p:sldLayoutId id="2147485146" r:id="rId2"/>
    <p:sldLayoutId id="2147485147" r:id="rId3"/>
    <p:sldLayoutId id="2147485148" r:id="rId4"/>
    <p:sldLayoutId id="2147485149" r:id="rId5"/>
    <p:sldLayoutId id="2147485150" r:id="rId6"/>
    <p:sldLayoutId id="2147485151" r:id="rId7"/>
    <p:sldLayoutId id="2147485152" r:id="rId8"/>
    <p:sldLayoutId id="2147485153" r:id="rId9"/>
    <p:sldLayoutId id="2147485154" r:id="rId10"/>
    <p:sldLayoutId id="21474851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5D4289D-0B79-42D2-92D1-930B2AED3B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8" r:id="rId1"/>
    <p:sldLayoutId id="2147485156" r:id="rId2"/>
    <p:sldLayoutId id="2147485157" r:id="rId3"/>
    <p:sldLayoutId id="2147485158" r:id="rId4"/>
    <p:sldLayoutId id="2147485159" r:id="rId5"/>
    <p:sldLayoutId id="2147485160" r:id="rId6"/>
    <p:sldLayoutId id="2147485161" r:id="rId7"/>
    <p:sldLayoutId id="2147485162" r:id="rId8"/>
    <p:sldLayoutId id="2147485163" r:id="rId9"/>
    <p:sldLayoutId id="2147485164" r:id="rId10"/>
    <p:sldLayoutId id="2147485165" r:id="rId11"/>
    <p:sldLayoutId id="21474851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CE3326A-161D-476E-BE1A-E4E8808BC8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9" r:id="rId1"/>
    <p:sldLayoutId id="2147485280" r:id="rId2"/>
    <p:sldLayoutId id="2147485281" r:id="rId3"/>
    <p:sldLayoutId id="2147485282" r:id="rId4"/>
    <p:sldLayoutId id="2147485283" r:id="rId5"/>
    <p:sldLayoutId id="2147485284" r:id="rId6"/>
    <p:sldLayoutId id="2147485285" r:id="rId7"/>
    <p:sldLayoutId id="2147485286" r:id="rId8"/>
    <p:sldLayoutId id="2147485287" r:id="rId9"/>
    <p:sldLayoutId id="2147485288" r:id="rId10"/>
    <p:sldLayoutId id="21474852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E54CA8A6-EDD5-4AFF-94B3-A1BD9334F8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90" r:id="rId1"/>
    <p:sldLayoutId id="2147485291" r:id="rId2"/>
    <p:sldLayoutId id="2147485292" r:id="rId3"/>
    <p:sldLayoutId id="2147485293" r:id="rId4"/>
    <p:sldLayoutId id="2147485294" r:id="rId5"/>
    <p:sldLayoutId id="2147485295" r:id="rId6"/>
    <p:sldLayoutId id="2147485296" r:id="rId7"/>
    <p:sldLayoutId id="2147485297" r:id="rId8"/>
    <p:sldLayoutId id="2147485298" r:id="rId9"/>
    <p:sldLayoutId id="2147485299" r:id="rId10"/>
    <p:sldLayoutId id="21474853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1B6FCED9-DED6-4872-B980-A408308042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01" r:id="rId1"/>
    <p:sldLayoutId id="2147485302" r:id="rId2"/>
    <p:sldLayoutId id="2147485303" r:id="rId3"/>
    <p:sldLayoutId id="2147485304" r:id="rId4"/>
    <p:sldLayoutId id="2147485305" r:id="rId5"/>
    <p:sldLayoutId id="2147485306" r:id="rId6"/>
    <p:sldLayoutId id="2147485307" r:id="rId7"/>
    <p:sldLayoutId id="2147485308" r:id="rId8"/>
    <p:sldLayoutId id="2147485309" r:id="rId9"/>
    <p:sldLayoutId id="2147485310" r:id="rId10"/>
    <p:sldLayoutId id="21474853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2195135-BB74-41E9-A30F-31D1CE2EA7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2" r:id="rId1"/>
    <p:sldLayoutId id="2147485167" r:id="rId2"/>
    <p:sldLayoutId id="2147485168" r:id="rId3"/>
    <p:sldLayoutId id="2147485169" r:id="rId4"/>
    <p:sldLayoutId id="2147485170" r:id="rId5"/>
    <p:sldLayoutId id="2147485171" r:id="rId6"/>
    <p:sldLayoutId id="2147485172" r:id="rId7"/>
    <p:sldLayoutId id="2147485173" r:id="rId8"/>
    <p:sldLayoutId id="2147485174" r:id="rId9"/>
    <p:sldLayoutId id="2147485175" r:id="rId10"/>
    <p:sldLayoutId id="2147485176" r:id="rId11"/>
    <p:sldLayoutId id="21474851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966713-1381-4523-B16F-1C4D85586C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3" r:id="rId1"/>
    <p:sldLayoutId id="2147485178" r:id="rId2"/>
    <p:sldLayoutId id="2147485179" r:id="rId3"/>
    <p:sldLayoutId id="2147485180" r:id="rId4"/>
    <p:sldLayoutId id="2147485181" r:id="rId5"/>
    <p:sldLayoutId id="2147485182" r:id="rId6"/>
    <p:sldLayoutId id="2147485183" r:id="rId7"/>
    <p:sldLayoutId id="2147485184" r:id="rId8"/>
    <p:sldLayoutId id="2147485185" r:id="rId9"/>
    <p:sldLayoutId id="2147485186" r:id="rId10"/>
    <p:sldLayoutId id="2147485187" r:id="rId11"/>
    <p:sldLayoutId id="21474851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9108D2D-111D-4AD3-8D05-E5379FB640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4" r:id="rId1"/>
    <p:sldLayoutId id="2147485189" r:id="rId2"/>
    <p:sldLayoutId id="2147485190" r:id="rId3"/>
    <p:sldLayoutId id="2147485191" r:id="rId4"/>
    <p:sldLayoutId id="2147485192" r:id="rId5"/>
    <p:sldLayoutId id="2147485193" r:id="rId6"/>
    <p:sldLayoutId id="2147485194" r:id="rId7"/>
    <p:sldLayoutId id="2147485195" r:id="rId8"/>
    <p:sldLayoutId id="2147485196" r:id="rId9"/>
    <p:sldLayoutId id="2147485197" r:id="rId10"/>
    <p:sldLayoutId id="2147485198" r:id="rId11"/>
    <p:sldLayoutId id="21474851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CF699D-A99F-4D5D-99ED-8A721BDC96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5" r:id="rId1"/>
    <p:sldLayoutId id="2147485200" r:id="rId2"/>
    <p:sldLayoutId id="2147485201" r:id="rId3"/>
    <p:sldLayoutId id="2147485202" r:id="rId4"/>
    <p:sldLayoutId id="2147485203" r:id="rId5"/>
    <p:sldLayoutId id="2147485204" r:id="rId6"/>
    <p:sldLayoutId id="2147485205" r:id="rId7"/>
    <p:sldLayoutId id="2147485206" r:id="rId8"/>
    <p:sldLayoutId id="2147485207" r:id="rId9"/>
    <p:sldLayoutId id="2147485208" r:id="rId10"/>
    <p:sldLayoutId id="2147485209" r:id="rId11"/>
    <p:sldLayoutId id="21474852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81D9307-3CAB-4B15-A4F3-00B2528FD4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8" r:id="rId1"/>
    <p:sldLayoutId id="2147485047" r:id="rId2"/>
    <p:sldLayoutId id="2147485048" r:id="rId3"/>
    <p:sldLayoutId id="2147485049" r:id="rId4"/>
    <p:sldLayoutId id="2147485050" r:id="rId5"/>
    <p:sldLayoutId id="2147485051" r:id="rId6"/>
    <p:sldLayoutId id="2147485052" r:id="rId7"/>
    <p:sldLayoutId id="2147485053" r:id="rId8"/>
    <p:sldLayoutId id="2147485054" r:id="rId9"/>
    <p:sldLayoutId id="2147485055" r:id="rId10"/>
    <p:sldLayoutId id="2147485056" r:id="rId11"/>
    <p:sldLayoutId id="21474850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D537325-EFC4-4BA9-AFBE-6D1D6AE0D7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6" r:id="rId1"/>
    <p:sldLayoutId id="2147485211" r:id="rId2"/>
    <p:sldLayoutId id="2147485212" r:id="rId3"/>
    <p:sldLayoutId id="2147485213" r:id="rId4"/>
    <p:sldLayoutId id="2147485214" r:id="rId5"/>
    <p:sldLayoutId id="2147485215" r:id="rId6"/>
    <p:sldLayoutId id="2147485216" r:id="rId7"/>
    <p:sldLayoutId id="2147485217" r:id="rId8"/>
    <p:sldLayoutId id="2147485218" r:id="rId9"/>
    <p:sldLayoutId id="2147485219" r:id="rId10"/>
    <p:sldLayoutId id="2147485220" r:id="rId11"/>
    <p:sldLayoutId id="21474852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8B57476-1CFF-4FFA-B411-EAB78C31E4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7" r:id="rId1"/>
    <p:sldLayoutId id="2147485222" r:id="rId2"/>
    <p:sldLayoutId id="2147485223" r:id="rId3"/>
    <p:sldLayoutId id="2147485224" r:id="rId4"/>
    <p:sldLayoutId id="2147485225" r:id="rId5"/>
    <p:sldLayoutId id="2147485226" r:id="rId6"/>
    <p:sldLayoutId id="2147485227" r:id="rId7"/>
    <p:sldLayoutId id="2147485228" r:id="rId8"/>
    <p:sldLayoutId id="2147485229" r:id="rId9"/>
    <p:sldLayoutId id="2147485230" r:id="rId10"/>
    <p:sldLayoutId id="2147485231" r:id="rId11"/>
    <p:sldLayoutId id="214748523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196C846-4759-4D62-9EC4-39C74419F3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8" r:id="rId1"/>
    <p:sldLayoutId id="2147485233" r:id="rId2"/>
    <p:sldLayoutId id="2147485234" r:id="rId3"/>
    <p:sldLayoutId id="2147485235" r:id="rId4"/>
    <p:sldLayoutId id="2147485236" r:id="rId5"/>
    <p:sldLayoutId id="2147485237" r:id="rId6"/>
    <p:sldLayoutId id="2147485238" r:id="rId7"/>
    <p:sldLayoutId id="2147485239" r:id="rId8"/>
    <p:sldLayoutId id="2147485240" r:id="rId9"/>
    <p:sldLayoutId id="2147485241" r:id="rId10"/>
    <p:sldLayoutId id="2147485242" r:id="rId11"/>
    <p:sldLayoutId id="21474852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6B1C67D-194E-4165-9007-E2DFE90885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9" r:id="rId1"/>
    <p:sldLayoutId id="2147485320" r:id="rId2"/>
    <p:sldLayoutId id="2147485321" r:id="rId3"/>
    <p:sldLayoutId id="2147485322" r:id="rId4"/>
    <p:sldLayoutId id="2147485323" r:id="rId5"/>
    <p:sldLayoutId id="2147485324" r:id="rId6"/>
    <p:sldLayoutId id="2147485325" r:id="rId7"/>
    <p:sldLayoutId id="2147485326" r:id="rId8"/>
    <p:sldLayoutId id="2147485327" r:id="rId9"/>
    <p:sldLayoutId id="2147485328" r:id="rId10"/>
    <p:sldLayoutId id="2147485329" r:id="rId11"/>
    <p:sldLayoutId id="21474853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280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b="0">
                <a:ea typeface="+mn-ea"/>
              </a:defRPr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b="0">
                <a:ea typeface="+mn-ea"/>
              </a:defRPr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b="0">
                <a:ea typeface="+mn-ea"/>
              </a:defRPr>
            </a:lvl1pPr>
          </a:lstStyle>
          <a:p>
            <a:fld id="{40B7A1AB-5769-4A95-B072-91BD8FA0143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5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34" r:id="rId1"/>
    <p:sldLayoutId id="2147485335" r:id="rId2"/>
    <p:sldLayoutId id="2147485336" r:id="rId3"/>
    <p:sldLayoutId id="2147485337" r:id="rId4"/>
    <p:sldLayoutId id="2147485338" r:id="rId5"/>
    <p:sldLayoutId id="2147485339" r:id="rId6"/>
    <p:sldLayoutId id="2147485340" r:id="rId7"/>
    <p:sldLayoutId id="2147485341" r:id="rId8"/>
    <p:sldLayoutId id="2147485342" r:id="rId9"/>
    <p:sldLayoutId id="2147485343" r:id="rId10"/>
    <p:sldLayoutId id="2147485344" r:id="rId11"/>
    <p:sldLayoutId id="2147485345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B9BE40-8F09-42DA-AAC2-0A99A748FD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262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84" r:id="rId1"/>
    <p:sldLayoutId id="2147485385" r:id="rId2"/>
    <p:sldLayoutId id="2147485386" r:id="rId3"/>
    <p:sldLayoutId id="2147485387" r:id="rId4"/>
    <p:sldLayoutId id="2147485388" r:id="rId5"/>
    <p:sldLayoutId id="2147485389" r:id="rId6"/>
    <p:sldLayoutId id="2147485390" r:id="rId7"/>
    <p:sldLayoutId id="2147485391" r:id="rId8"/>
    <p:sldLayoutId id="2147485392" r:id="rId9"/>
    <p:sldLayoutId id="2147485393" r:id="rId10"/>
    <p:sldLayoutId id="2147485394" r:id="rId11"/>
    <p:sldLayoutId id="21474853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2F5CC72-7E10-4D29-8C45-CBD02F1BFA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78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97" r:id="rId1"/>
    <p:sldLayoutId id="2147485398" r:id="rId2"/>
    <p:sldLayoutId id="2147485399" r:id="rId3"/>
    <p:sldLayoutId id="2147485400" r:id="rId4"/>
    <p:sldLayoutId id="2147485401" r:id="rId5"/>
    <p:sldLayoutId id="2147485402" r:id="rId6"/>
    <p:sldLayoutId id="2147485403" r:id="rId7"/>
    <p:sldLayoutId id="2147485404" r:id="rId8"/>
    <p:sldLayoutId id="2147485405" r:id="rId9"/>
    <p:sldLayoutId id="2147485406" r:id="rId10"/>
    <p:sldLayoutId id="2147485407" r:id="rId11"/>
    <p:sldLayoutId id="21474854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BEB3CDA-C2FA-42FF-987E-B120CBA48F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9" r:id="rId1"/>
    <p:sldLayoutId id="2147485058" r:id="rId2"/>
    <p:sldLayoutId id="2147485059" r:id="rId3"/>
    <p:sldLayoutId id="2147485060" r:id="rId4"/>
    <p:sldLayoutId id="2147485061" r:id="rId5"/>
    <p:sldLayoutId id="2147485062" r:id="rId6"/>
    <p:sldLayoutId id="2147485063" r:id="rId7"/>
    <p:sldLayoutId id="2147485064" r:id="rId8"/>
    <p:sldLayoutId id="2147485065" r:id="rId9"/>
    <p:sldLayoutId id="2147485066" r:id="rId10"/>
    <p:sldLayoutId id="2147485067" r:id="rId11"/>
    <p:sldLayoutId id="21474850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138533E-EF09-4BBD-B9B4-E58AD08C7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0" r:id="rId1"/>
    <p:sldLayoutId id="2147485069" r:id="rId2"/>
    <p:sldLayoutId id="2147485070" r:id="rId3"/>
    <p:sldLayoutId id="2147485071" r:id="rId4"/>
    <p:sldLayoutId id="2147485072" r:id="rId5"/>
    <p:sldLayoutId id="2147485073" r:id="rId6"/>
    <p:sldLayoutId id="2147485074" r:id="rId7"/>
    <p:sldLayoutId id="2147485075" r:id="rId8"/>
    <p:sldLayoutId id="2147485076" r:id="rId9"/>
    <p:sldLayoutId id="2147485077" r:id="rId10"/>
    <p:sldLayoutId id="2147485078" r:id="rId11"/>
    <p:sldLayoutId id="2147485079" r:id="rId12"/>
    <p:sldLayoutId id="2147485080" r:id="rId13"/>
    <p:sldLayoutId id="2147485081" r:id="rId14"/>
    <p:sldLayoutId id="2147485082" r:id="rId15"/>
    <p:sldLayoutId id="214748508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1684F2-E340-42A8-B18E-2A76AF791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1" r:id="rId1"/>
    <p:sldLayoutId id="2147485084" r:id="rId2"/>
    <p:sldLayoutId id="2147485085" r:id="rId3"/>
    <p:sldLayoutId id="2147485086" r:id="rId4"/>
    <p:sldLayoutId id="2147485087" r:id="rId5"/>
    <p:sldLayoutId id="2147485088" r:id="rId6"/>
    <p:sldLayoutId id="2147485089" r:id="rId7"/>
    <p:sldLayoutId id="2147485090" r:id="rId8"/>
    <p:sldLayoutId id="2147485091" r:id="rId9"/>
    <p:sldLayoutId id="2147485092" r:id="rId10"/>
    <p:sldLayoutId id="21474850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2E50CD6-C373-4F8C-B921-2CFB04A535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094" r:id="rId2"/>
    <p:sldLayoutId id="2147485095" r:id="rId3"/>
    <p:sldLayoutId id="2147485096" r:id="rId4"/>
    <p:sldLayoutId id="2147485097" r:id="rId5"/>
    <p:sldLayoutId id="2147485098" r:id="rId6"/>
    <p:sldLayoutId id="2147485099" r:id="rId7"/>
    <p:sldLayoutId id="2147485100" r:id="rId8"/>
    <p:sldLayoutId id="2147485101" r:id="rId9"/>
    <p:sldLayoutId id="2147485102" r:id="rId10"/>
    <p:sldLayoutId id="21474851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03213AB-6ACC-4786-962B-354A199158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3" r:id="rId1"/>
    <p:sldLayoutId id="2147485104" r:id="rId2"/>
    <p:sldLayoutId id="2147485105" r:id="rId3"/>
    <p:sldLayoutId id="2147485106" r:id="rId4"/>
    <p:sldLayoutId id="2147485107" r:id="rId5"/>
    <p:sldLayoutId id="2147485108" r:id="rId6"/>
    <p:sldLayoutId id="2147485109" r:id="rId7"/>
    <p:sldLayoutId id="2147485110" r:id="rId8"/>
    <p:sldLayoutId id="2147485111" r:id="rId9"/>
    <p:sldLayoutId id="2147485112" r:id="rId10"/>
    <p:sldLayoutId id="2147485113" r:id="rId11"/>
    <p:sldLayoutId id="21474851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AA807D-4F40-41DD-9E5E-09E8DAD4D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4" r:id="rId1"/>
    <p:sldLayoutId id="2147485115" r:id="rId2"/>
    <p:sldLayoutId id="2147485116" r:id="rId3"/>
    <p:sldLayoutId id="2147485117" r:id="rId4"/>
    <p:sldLayoutId id="2147485118" r:id="rId5"/>
    <p:sldLayoutId id="2147485119" r:id="rId6"/>
    <p:sldLayoutId id="2147485120" r:id="rId7"/>
    <p:sldLayoutId id="2147485121" r:id="rId8"/>
    <p:sldLayoutId id="2147485122" r:id="rId9"/>
    <p:sldLayoutId id="2147485123" r:id="rId10"/>
    <p:sldLayoutId id="21474851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E801224-9A49-43D6-940E-166C586D79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125" r:id="rId2"/>
    <p:sldLayoutId id="2147485126" r:id="rId3"/>
    <p:sldLayoutId id="2147485127" r:id="rId4"/>
    <p:sldLayoutId id="2147485128" r:id="rId5"/>
    <p:sldLayoutId id="2147485129" r:id="rId6"/>
    <p:sldLayoutId id="2147485130" r:id="rId7"/>
    <p:sldLayoutId id="2147485131" r:id="rId8"/>
    <p:sldLayoutId id="2147485132" r:id="rId9"/>
    <p:sldLayoutId id="2147485133" r:id="rId10"/>
    <p:sldLayoutId id="21474851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23850" y="1295400"/>
            <a:ext cx="860425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青春期碰上更年期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情绪</a:t>
            </a:r>
            <a:r>
              <a:rPr lang="en-US" altLang="zh-CN" dirty="0" smtClean="0"/>
              <a:t>/</a:t>
            </a:r>
            <a:r>
              <a:rPr lang="zh-CN" altLang="en-US" dirty="0" smtClean="0"/>
              <a:t>心情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412" y="1736812"/>
            <a:ext cx="8640960" cy="42484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b="1" dirty="0"/>
              <a:t>看</a:t>
            </a:r>
            <a:r>
              <a:rPr lang="zh-CN" altLang="en-US" b="1" dirty="0" smtClean="0"/>
              <a:t>到老朋友，他的</a:t>
            </a:r>
            <a:r>
              <a:rPr lang="zh-CN" altLang="en-US" b="1" dirty="0" smtClean="0">
                <a:solidFill>
                  <a:srgbClr val="0000FF"/>
                </a:solidFill>
              </a:rPr>
              <a:t>情绪</a:t>
            </a:r>
            <a:r>
              <a:rPr lang="en-US" altLang="zh-CN" b="1" dirty="0" smtClean="0">
                <a:solidFill>
                  <a:srgbClr val="0000FF"/>
                </a:solidFill>
              </a:rPr>
              <a:t>/</a:t>
            </a:r>
            <a:r>
              <a:rPr lang="zh-CN" altLang="en-US" b="1" dirty="0" smtClean="0">
                <a:solidFill>
                  <a:srgbClr val="0000FF"/>
                </a:solidFill>
              </a:rPr>
              <a:t>心情</a:t>
            </a:r>
            <a:r>
              <a:rPr lang="zh-CN" altLang="en-US" b="1" dirty="0" smtClean="0"/>
              <a:t>很</a:t>
            </a:r>
            <a:r>
              <a:rPr lang="zh-CN" altLang="en-US" b="1" dirty="0"/>
              <a:t>激动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他现在不跟父母说话了，正在闹</a:t>
            </a:r>
            <a:r>
              <a:rPr lang="zh-CN" altLang="en-US" b="1" dirty="0" smtClean="0">
                <a:solidFill>
                  <a:srgbClr val="0000FF"/>
                </a:solidFill>
              </a:rPr>
              <a:t>情绪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这次抗议活动，表达了大家的反战</a:t>
            </a:r>
            <a:r>
              <a:rPr lang="zh-CN" altLang="en-US" b="1" dirty="0" smtClean="0">
                <a:solidFill>
                  <a:srgbClr val="0000FF"/>
                </a:solidFill>
              </a:rPr>
              <a:t>情绪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大家一听说要去参观，（        ）都很高。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/>
              <a:t>面试之</a:t>
            </a:r>
            <a:r>
              <a:rPr lang="zh-CN" altLang="en-US" b="1" dirty="0" smtClean="0"/>
              <a:t>前，他的（         ）很紧张。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b="1" dirty="0" smtClean="0"/>
              <a:t>他无缘无故被老板批评了一顿，心里有一些（      ）。</a:t>
            </a:r>
            <a:endParaRPr lang="en-US" altLang="zh-CN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779912" y="421179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情绪</a:t>
            </a:r>
            <a:r>
              <a:rPr lang="en-US" altLang="zh-CN" b="1" dirty="0" smtClean="0">
                <a:solidFill>
                  <a:srgbClr val="FF0000"/>
                </a:solidFill>
              </a:rPr>
              <a:t>/</a:t>
            </a:r>
            <a:r>
              <a:rPr lang="zh-CN" altLang="en-US" b="1" dirty="0" smtClean="0">
                <a:solidFill>
                  <a:srgbClr val="FF0000"/>
                </a:solidFill>
              </a:rPr>
              <a:t>心情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529191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情绪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362644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情绪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602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3938" y="1916212"/>
            <a:ext cx="2305050" cy="1296987"/>
          </a:xfrm>
          <a:ln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抗议</a:t>
            </a:r>
          </a:p>
        </p:txBody>
      </p:sp>
      <p:sp>
        <p:nvSpPr>
          <p:cNvPr id="885764" name="Text Box 4"/>
          <p:cNvSpPr txBox="1">
            <a:spLocks noChangeArrowheads="1"/>
          </p:cNvSpPr>
          <p:nvPr/>
        </p:nvSpPr>
        <p:spPr bwMode="auto">
          <a:xfrm>
            <a:off x="6011863" y="836712"/>
            <a:ext cx="2933454" cy="311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抗议</a:t>
            </a:r>
            <a:r>
              <a:rPr kumimoji="1" lang="en-US" altLang="zh-CN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+</a:t>
            </a:r>
            <a:r>
              <a:rPr kumimoji="1" lang="zh-CN" altLang="en-US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内容：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食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堂涨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价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公司降低工资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工厂污染环境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政府的政策</a:t>
            </a:r>
            <a:r>
              <a:rPr kumimoji="1" lang="zh-CN" altLang="en-US" sz="2800" b="1" u="sng" dirty="0">
                <a:solidFill>
                  <a:srgbClr val="000000"/>
                </a:solidFill>
                <a:ea typeface="楷体_GB2312" pitchFamily="49" charset="-122"/>
              </a:rPr>
              <a:t> </a:t>
            </a:r>
          </a:p>
        </p:txBody>
      </p:sp>
      <p:sp>
        <p:nvSpPr>
          <p:cNvPr id="885765" name="Text Box 5"/>
          <p:cNvSpPr txBox="1">
            <a:spLocks noChangeArrowheads="1"/>
          </p:cNvSpPr>
          <p:nvPr/>
        </p:nvSpPr>
        <p:spPr bwMode="auto">
          <a:xfrm>
            <a:off x="-1" y="4149725"/>
            <a:ext cx="9144001" cy="2679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914400" indent="-4572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371600" indent="-4572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828800" indent="-4572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286000" indent="-4572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>
                <a:solidFill>
                  <a:srgbClr val="000000"/>
                </a:solidFill>
              </a:rPr>
              <a:t>他在文章中</a:t>
            </a:r>
            <a:r>
              <a:rPr lang="zh-CN" altLang="en-US" sz="2800" b="1" dirty="0">
                <a:solidFill>
                  <a:srgbClr val="FF0000"/>
                </a:solidFill>
              </a:rPr>
              <a:t>向</a:t>
            </a:r>
            <a:r>
              <a:rPr lang="zh-CN" altLang="en-US" sz="2800" b="1" dirty="0">
                <a:solidFill>
                  <a:srgbClr val="000000"/>
                </a:solidFill>
              </a:rPr>
              <a:t>政府</a:t>
            </a:r>
            <a:r>
              <a:rPr lang="zh-CN" altLang="en-US" sz="2800" b="1" dirty="0">
                <a:solidFill>
                  <a:srgbClr val="FF0000"/>
                </a:solidFill>
              </a:rPr>
              <a:t>提出</a:t>
            </a:r>
            <a:r>
              <a:rPr lang="zh-CN" altLang="en-US" sz="2800" b="1" dirty="0">
                <a:solidFill>
                  <a:srgbClr val="000000"/>
                </a:solidFill>
              </a:rPr>
              <a:t>了强烈</a:t>
            </a:r>
            <a:r>
              <a:rPr lang="zh-CN" altLang="en-US" sz="2800" b="1" u="sng" dirty="0">
                <a:solidFill>
                  <a:srgbClr val="FF0000"/>
                </a:solidFill>
              </a:rPr>
              <a:t>抗议</a:t>
            </a:r>
            <a:r>
              <a:rPr lang="zh-CN" altLang="en-US" sz="2800" b="1" dirty="0">
                <a:solidFill>
                  <a:srgbClr val="000000"/>
                </a:solidFill>
              </a:rPr>
              <a:t>。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>
                <a:solidFill>
                  <a:srgbClr val="000000"/>
                </a:solidFill>
              </a:rPr>
              <a:t>工人们全都走上街头，举行</a:t>
            </a:r>
            <a:r>
              <a:rPr lang="zh-CN" altLang="en-US" sz="2800" b="1" dirty="0">
                <a:solidFill>
                  <a:srgbClr val="FF0000"/>
                </a:solidFill>
              </a:rPr>
              <a:t>抗议</a:t>
            </a:r>
            <a:r>
              <a:rPr lang="zh-CN" altLang="en-US" sz="2800" b="1" dirty="0">
                <a:solidFill>
                  <a:srgbClr val="000000"/>
                </a:solidFill>
              </a:rPr>
              <a:t>活动。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为了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，那</a:t>
            </a:r>
            <a:r>
              <a:rPr lang="zh-CN" altLang="en-US" sz="2800" b="1" dirty="0">
                <a:solidFill>
                  <a:srgbClr val="000000"/>
                </a:solidFill>
              </a:rPr>
              <a:t>些人决定绝食三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天。</a:t>
            </a:r>
            <a:endParaRPr lang="zh-CN" altLang="en-US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>
                <a:solidFill>
                  <a:srgbClr val="000000"/>
                </a:solidFill>
              </a:rPr>
              <a:t>你们为什么这样对待我们？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！</a:t>
            </a:r>
            <a:endParaRPr lang="zh-CN" altLang="en-US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>
                <a:solidFill>
                  <a:srgbClr val="000000"/>
                </a:solidFill>
              </a:rPr>
              <a:t>由于工厂降低了工资，工人们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______________</a:t>
            </a:r>
            <a:r>
              <a:rPr lang="zh-CN" altLang="en-US" sz="2800" b="1" dirty="0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885766" name="Text Box 6"/>
          <p:cNvSpPr txBox="1">
            <a:spLocks noChangeArrowheads="1"/>
          </p:cNvSpPr>
          <p:nvPr/>
        </p:nvSpPr>
        <p:spPr bwMode="auto">
          <a:xfrm>
            <a:off x="179388" y="1124049"/>
            <a:ext cx="3724443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提出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、表示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en-US" altLang="zh-CN" sz="2800" b="1" u="sng">
                <a:solidFill>
                  <a:srgbClr val="000000"/>
                </a:solidFill>
                <a:ea typeface="楷体_GB2312" pitchFamily="49" charset="-122"/>
              </a:rPr>
              <a:t> </a:t>
            </a:r>
            <a:endParaRPr kumimoji="1" lang="zh-CN" altLang="en-US" sz="2800" b="1" u="sng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885767" name="Text Box 7"/>
          <p:cNvSpPr txBox="1">
            <a:spLocks noChangeArrowheads="1"/>
          </p:cNvSpPr>
          <p:nvPr/>
        </p:nvSpPr>
        <p:spPr bwMode="auto">
          <a:xfrm>
            <a:off x="179388" y="2060674"/>
            <a:ext cx="3384500" cy="1171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强烈地</a:t>
            </a: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、坚决地</a:t>
            </a: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向</a:t>
            </a:r>
            <a:r>
              <a:rPr kumimoji="1" lang="en-US" altLang="zh-CN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+</a:t>
            </a:r>
            <a:r>
              <a:rPr kumimoji="1" lang="zh-CN" altLang="en-US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谁</a:t>
            </a:r>
            <a:r>
              <a:rPr kumimoji="1" lang="en-US" altLang="zh-CN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+</a:t>
            </a:r>
            <a:r>
              <a:rPr kumimoji="1" lang="zh-CN" altLang="en-US" sz="2800" b="1" u="sng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（</a:t>
            </a:r>
            <a:r>
              <a:rPr kumimoji="1" lang="zh-CN" altLang="en-US" sz="2800" b="1" u="sng" dirty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提出</a:t>
            </a:r>
            <a:r>
              <a:rPr kumimoji="1" lang="zh-CN" altLang="en-US" sz="2800" b="1" u="sng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）</a:t>
            </a:r>
            <a:r>
              <a:rPr kumimoji="1" lang="en-US" altLang="zh-CN" sz="2800" b="1" u="sng" dirty="0">
                <a:solidFill>
                  <a:srgbClr val="000000"/>
                </a:solidFill>
                <a:ea typeface="楷体_GB2312" pitchFamily="49" charset="-122"/>
              </a:rPr>
              <a:t>~ </a:t>
            </a:r>
            <a:endParaRPr kumimoji="1" lang="zh-CN" altLang="en-US" sz="2800" b="1" u="sng" dirty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5183737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30CBD"/>
                </a:solidFill>
              </a:rPr>
              <a:t>抗议食堂涨价</a:t>
            </a:r>
            <a:endParaRPr lang="zh-CN" altLang="en-US" sz="2400" dirty="0">
              <a:solidFill>
                <a:srgbClr val="030CB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5703639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30CBD"/>
                </a:solidFill>
              </a:rPr>
              <a:t>我们表示抗议</a:t>
            </a:r>
            <a:endParaRPr lang="zh-CN" altLang="en-US" sz="2400" dirty="0">
              <a:solidFill>
                <a:srgbClr val="030CBD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36096" y="6279703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30CBD"/>
                </a:solidFill>
              </a:rPr>
              <a:t>向工厂提出了抗议</a:t>
            </a:r>
            <a:endParaRPr lang="zh-CN" altLang="en-US" sz="2400" dirty="0">
              <a:solidFill>
                <a:srgbClr val="030CB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4" grpId="0"/>
      <p:bldP spid="885765" grpId="0"/>
      <p:bldP spid="885766" grpId="0"/>
      <p:bldP spid="885767" grpId="0"/>
      <p:bldP spid="2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07950" y="1579563"/>
            <a:ext cx="2879874" cy="5278437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22"/>
            </a:pPr>
            <a:r>
              <a:rPr lang="zh-CN" altLang="en-US" b="1" dirty="0"/>
              <a:t>计</a:t>
            </a:r>
            <a:r>
              <a:rPr lang="zh-CN" altLang="en-US" b="1" dirty="0" smtClean="0"/>
              <a:t>较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/>
              <a:t>忍</a:t>
            </a:r>
            <a:r>
              <a:rPr lang="zh-CN" altLang="en-US" b="1" dirty="0" smtClean="0"/>
              <a:t>受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/>
              <a:t>地</a:t>
            </a:r>
            <a:r>
              <a:rPr lang="zh-CN" altLang="en-US" b="1" dirty="0" smtClean="0"/>
              <a:t>步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/>
              <a:t>采</a:t>
            </a:r>
            <a:r>
              <a:rPr lang="zh-CN" altLang="en-US" b="1" dirty="0" smtClean="0"/>
              <a:t>取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 smtClean="0"/>
              <a:t>震天响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 smtClean="0"/>
              <a:t>二话不说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 smtClean="0"/>
              <a:t>向来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22"/>
            </a:pPr>
            <a:r>
              <a:rPr lang="zh-CN" altLang="en-US" b="1" dirty="0" smtClean="0"/>
              <a:t>从未</a:t>
            </a:r>
            <a:endParaRPr lang="en-US" altLang="zh-CN" sz="1800" b="1" dirty="0" smtClean="0"/>
          </a:p>
        </p:txBody>
      </p:sp>
      <p:sp>
        <p:nvSpPr>
          <p:cNvPr id="983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生词：</a:t>
            </a:r>
          </a:p>
        </p:txBody>
      </p:sp>
      <p:sp>
        <p:nvSpPr>
          <p:cNvPr id="78852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131840" y="1579563"/>
            <a:ext cx="2375520" cy="49450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30"/>
            </a:pPr>
            <a:r>
              <a:rPr lang="zh-CN" altLang="en-US" b="1" dirty="0"/>
              <a:t>音</a:t>
            </a:r>
            <a:r>
              <a:rPr lang="zh-CN" altLang="en-US" b="1" dirty="0" smtClean="0"/>
              <a:t>响</a:t>
            </a:r>
            <a:endParaRPr lang="zh-CN" altLang="en-US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/>
              <a:t>随即</a:t>
            </a: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>
                <a:solidFill>
                  <a:srgbClr val="FF0000"/>
                </a:solidFill>
              </a:rPr>
              <a:t>抗议</a:t>
            </a: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/>
              <a:t>严</a:t>
            </a:r>
            <a:r>
              <a:rPr lang="zh-CN" altLang="en-US" b="1" dirty="0" smtClean="0"/>
              <a:t>肃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 smtClean="0"/>
              <a:t>当真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 smtClean="0"/>
              <a:t>医学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 smtClean="0"/>
              <a:t>百科全书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0"/>
            </a:pPr>
            <a:r>
              <a:rPr lang="zh-CN" altLang="en-US" b="1" dirty="0" smtClean="0"/>
              <a:t>症状</a:t>
            </a:r>
            <a:endParaRPr lang="en-US" altLang="zh-CN" sz="1800" b="1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940425" y="1579563"/>
            <a:ext cx="2303983" cy="5017789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38"/>
            </a:pPr>
            <a:r>
              <a:rPr lang="zh-CN" altLang="en-US" b="1" dirty="0"/>
              <a:t>焦</a:t>
            </a:r>
            <a:r>
              <a:rPr lang="zh-CN" altLang="en-US" b="1" dirty="0" smtClean="0"/>
              <a:t>虑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8"/>
            </a:pPr>
            <a:r>
              <a:rPr lang="zh-CN" altLang="en-US" b="1" dirty="0"/>
              <a:t>神</a:t>
            </a:r>
            <a:r>
              <a:rPr lang="zh-CN" altLang="en-US" b="1" dirty="0" smtClean="0"/>
              <a:t>经</a:t>
            </a:r>
            <a:endParaRPr lang="en-US" altLang="zh-CN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8"/>
            </a:pPr>
            <a:r>
              <a:rPr lang="zh-CN" altLang="en-US" b="1" dirty="0" smtClean="0"/>
              <a:t>失眠</a:t>
            </a:r>
            <a:endParaRPr lang="zh-CN" altLang="en-US" b="1" dirty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8"/>
            </a:pPr>
            <a:r>
              <a:rPr lang="zh-CN" altLang="en-US" b="1" dirty="0"/>
              <a:t>骨折</a:t>
            </a:r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8"/>
            </a:pPr>
            <a:r>
              <a:rPr lang="zh-CN" altLang="en-US" b="1" dirty="0" smtClean="0"/>
              <a:t>心脏病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8"/>
            </a:pPr>
            <a:r>
              <a:rPr lang="zh-CN" altLang="en-US" b="1" dirty="0" smtClean="0"/>
              <a:t>好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38"/>
            </a:pPr>
            <a:r>
              <a:rPr lang="zh-CN" altLang="en-US" b="1" dirty="0" smtClean="0"/>
              <a:t>凶</a:t>
            </a:r>
            <a:endParaRPr lang="en-US" altLang="zh-CN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51817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/>
              <a:t>语法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：尽量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89138"/>
            <a:ext cx="8820150" cy="1511300"/>
          </a:xfrm>
        </p:spPr>
        <p:txBody>
          <a:bodyPr/>
          <a:lstStyle/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要想提高听力口语水平，一定要</a:t>
            </a:r>
            <a:r>
              <a:rPr lang="zh-CN" altLang="en-US" sz="2800" b="1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尽量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多听多说。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老师说：“大家</a:t>
            </a:r>
            <a:r>
              <a:rPr lang="zh-CN" altLang="en-US" sz="2800" b="1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尽量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不要旷课。”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即时练习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288925" y="1844674"/>
            <a:ext cx="8820150" cy="41766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 smtClean="0"/>
              <a:t>◇ 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charset="0"/>
              </a:rPr>
              <a:t>“</a:t>
            </a:r>
            <a:r>
              <a:rPr lang="zh-CN" altLang="en-US" b="1" dirty="0" smtClean="0"/>
              <a:t>尽量</a:t>
            </a:r>
            <a:r>
              <a:rPr lang="zh-CN" altLang="en-US" b="1" dirty="0" smtClean="0">
                <a:latin typeface="Arial" charset="0"/>
              </a:rPr>
              <a:t>”</a:t>
            </a:r>
            <a:r>
              <a:rPr lang="zh-CN" altLang="en-US" b="1" dirty="0" smtClean="0"/>
              <a:t>完成句子：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、明天考试，不能迟到，我明天早上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、老师，您能不能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，不然我记不下来。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、为了减轻交通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压力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，减少空气污染，我们应该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、大夫说，感冒的时候应该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4208" y="255561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要尽量早起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1880" y="328672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尽量慢点儿说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4654877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030CBD"/>
                </a:solidFill>
              </a:rPr>
              <a:t>尽</a:t>
            </a:r>
            <a:r>
              <a:rPr lang="zh-CN" altLang="en-US" b="1" dirty="0" smtClean="0">
                <a:solidFill>
                  <a:srgbClr val="030CBD"/>
                </a:solidFill>
              </a:rPr>
              <a:t>量少开车</a:t>
            </a:r>
            <a:r>
              <a:rPr lang="en-US" altLang="zh-CN" b="1" dirty="0" smtClean="0">
                <a:solidFill>
                  <a:srgbClr val="030CBD"/>
                </a:solidFill>
              </a:rPr>
              <a:t>/</a:t>
            </a:r>
            <a:r>
              <a:rPr lang="zh-CN" altLang="en-US" b="1" dirty="0" smtClean="0">
                <a:solidFill>
                  <a:srgbClr val="030CBD"/>
                </a:solidFill>
              </a:rPr>
              <a:t>尽量坐公交车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8431" y="537435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尽量多喝水多休息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r>
              <a:rPr lang="zh-CN" altLang="en-US" sz="4000" b="1" dirty="0">
                <a:solidFill>
                  <a:schemeClr val="tx1"/>
                </a:solidFill>
              </a:rPr>
              <a:t>语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法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5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：简</a:t>
            </a:r>
            <a:r>
              <a:rPr lang="zh-CN" altLang="en-US" sz="4000" b="1" dirty="0">
                <a:solidFill>
                  <a:schemeClr val="tx1"/>
                </a:solidFill>
              </a:rPr>
              <a:t>直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794627" name="Text Box 3"/>
          <p:cNvSpPr txBox="1">
            <a:spLocks noChangeArrowheads="1"/>
          </p:cNvSpPr>
          <p:nvPr/>
        </p:nvSpPr>
        <p:spPr bwMode="auto">
          <a:xfrm>
            <a:off x="323850" y="1556792"/>
            <a:ext cx="8424863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10668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5240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9812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4384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8956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33528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8100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42672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lvl="1">
              <a:spcBef>
                <a:spcPct val="50000"/>
              </a:spcBef>
              <a:buFontTx/>
              <a:buAutoNum type="arabicPeriod"/>
            </a:pP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北京夏天常常</a:t>
            </a:r>
            <a:r>
              <a:rPr lang="en-US" altLang="zh-CN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30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多度，</a:t>
            </a:r>
            <a:r>
              <a:rPr lang="zh-CN" altLang="en-US" sz="3200" b="1" u="sng" dirty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简直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热死了！</a:t>
            </a:r>
          </a:p>
          <a:p>
            <a:pPr lvl="1">
              <a:spcBef>
                <a:spcPct val="50000"/>
              </a:spcBef>
              <a:buFontTx/>
              <a:buAutoNum type="arabicPeriod"/>
            </a:pP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真的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是他！我</a:t>
            </a:r>
            <a:r>
              <a:rPr lang="zh-CN" altLang="en-US" sz="3200" b="1" u="sng" dirty="0" smtClean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简直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不敢相信自己的眼睛。</a:t>
            </a:r>
            <a:endParaRPr lang="zh-CN" altLang="en-US" sz="3200" b="1" dirty="0">
              <a:solidFill>
                <a:srgbClr val="000000"/>
              </a:solidFill>
              <a:latin typeface="Tahoma" pitchFamily="34" charset="0"/>
              <a:ea typeface="楷体_GB2312" pitchFamily="49" charset="-122"/>
            </a:endParaRPr>
          </a:p>
          <a:p>
            <a:pPr lvl="1">
              <a:spcBef>
                <a:spcPct val="50000"/>
              </a:spcBef>
              <a:buFontTx/>
              <a:buAutoNum type="arabicPeriod"/>
            </a:pP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车开得太快了，</a:t>
            </a:r>
            <a:r>
              <a:rPr lang="zh-CN" altLang="en-US" sz="3200" b="1" u="sng" dirty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简直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像飞一样。</a:t>
            </a:r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187450" y="3885365"/>
            <a:ext cx="5832475" cy="2205861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简直</a:t>
            </a: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太</a:t>
            </a:r>
            <a:r>
              <a:rPr kumimoji="1" lang="en-US" altLang="zh-CN" sz="2800" b="1" dirty="0">
                <a:solidFill>
                  <a:srgbClr val="000000"/>
                </a:solidFill>
                <a:latin typeface="Arial"/>
                <a:ea typeface="楷体_GB2312" pitchFamily="49" charset="-122"/>
              </a:rPr>
              <a:t>……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了（</a:t>
            </a:r>
            <a:r>
              <a:rPr kumimoji="1" lang="en-US" altLang="zh-CN" sz="2800" b="1" dirty="0">
                <a:solidFill>
                  <a:srgbClr val="000000"/>
                </a:solidFill>
                <a:latin typeface="Arial"/>
                <a:ea typeface="楷体_GB2312" pitchFamily="49" charset="-122"/>
              </a:rPr>
              <a:t>……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极了</a:t>
            </a: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死了）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         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 像</a:t>
            </a:r>
            <a:r>
              <a:rPr kumimoji="1" lang="en-US" altLang="zh-CN" sz="2800" b="1" dirty="0">
                <a:solidFill>
                  <a:srgbClr val="000000"/>
                </a:solidFill>
                <a:latin typeface="Arial"/>
                <a:ea typeface="楷体_GB2312" pitchFamily="49" charset="-122"/>
              </a:rPr>
              <a:t>……</a:t>
            </a:r>
            <a:r>
              <a:rPr kumimoji="1" lang="zh-CN" altLang="en-US" sz="2800" b="1" dirty="0">
                <a:solidFill>
                  <a:srgbClr val="000000"/>
                </a:solidFill>
                <a:ea typeface="楷体_GB2312" pitchFamily="49" charset="-122"/>
              </a:rPr>
              <a:t>一样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          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连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……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都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……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 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         ……</a:t>
            </a:r>
            <a:endParaRPr kumimoji="1" lang="zh-CN" altLang="en-US" sz="2800" b="1" dirty="0">
              <a:solidFill>
                <a:srgbClr val="000000"/>
              </a:solidFill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406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4627" grpId="0"/>
      <p:bldP spid="7946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0000"/>
                </a:solidFill>
              </a:rPr>
              <a:t>即时练习</a:t>
            </a:r>
            <a:endParaRPr lang="zh-CN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35187"/>
            <a:ext cx="8820472" cy="4536504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rgbClr val="000000"/>
                </a:solidFill>
                <a:latin typeface="FZHTK--GBK1-0"/>
              </a:rPr>
              <a:t>◇</a:t>
            </a:r>
            <a:r>
              <a:rPr lang="zh-CN" altLang="en-US" b="1" dirty="0">
                <a:solidFill>
                  <a:srgbClr val="000000"/>
                </a:solidFill>
                <a:latin typeface="FZHTK--GBK1-0"/>
              </a:rPr>
              <a:t>用“简直”完成句子</a:t>
            </a:r>
            <a:r>
              <a:rPr lang="zh-CN" altLang="en-US" sz="3600" b="1" dirty="0" smtClean="0">
                <a:solidFill>
                  <a:srgbClr val="000000"/>
                </a:solidFill>
                <a:latin typeface="FZHTK--GBK1-0"/>
              </a:rPr>
              <a:t>：</a:t>
            </a:r>
            <a:endParaRPr lang="en-US" altLang="zh-CN" sz="3600" b="1" dirty="0" smtClean="0">
              <a:solidFill>
                <a:srgbClr val="000000"/>
              </a:solidFill>
              <a:latin typeface="FZHTK--GBK1-0"/>
            </a:endParaRPr>
          </a:p>
          <a:p>
            <a:pPr marL="0" indent="0">
              <a:buNone/>
            </a:pPr>
            <a:endParaRPr lang="en-US" altLang="zh-CN" sz="1800" b="1" dirty="0" smtClean="0">
              <a:solidFill>
                <a:srgbClr val="000000"/>
              </a:solidFill>
              <a:latin typeface="FZHTK--GBK1-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听</a:t>
            </a:r>
            <a:r>
              <a:rPr lang="zh-CN" altLang="en-US" b="1" dirty="0">
                <a:solidFill>
                  <a:srgbClr val="000000"/>
                </a:solidFill>
                <a:latin typeface="FZSSK--GBK1-0"/>
              </a:rPr>
              <a:t>到这个消息，他大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吃</a:t>
            </a:r>
            <a:r>
              <a:rPr lang="zh-CN" altLang="en-US" b="1" dirty="0">
                <a:solidFill>
                  <a:srgbClr val="000000"/>
                </a:solidFill>
                <a:latin typeface="FZSSK--GBK1-0"/>
              </a:rPr>
              <a:t>一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惊，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  <a:endParaRPr lang="zh-CN" altLang="en-US" b="1" dirty="0">
              <a:solidFill>
                <a:srgbClr val="000000"/>
              </a:solidFill>
              <a:latin typeface="FZSSK--GBK1-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李</a:t>
            </a:r>
            <a:r>
              <a:rPr lang="zh-CN" altLang="en-US" b="1" dirty="0">
                <a:solidFill>
                  <a:srgbClr val="000000"/>
                </a:solidFill>
                <a:latin typeface="FZSSK--GBK1-0"/>
              </a:rPr>
              <a:t>老师说话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太快了，</a:t>
            </a:r>
            <a:r>
              <a:rPr lang="en-US" altLang="zh-CN" b="1" dirty="0">
                <a:solidFill>
                  <a:srgbClr val="000000"/>
                </a:solidFill>
                <a:latin typeface="FZSSK--GBK1-0"/>
              </a:rPr>
              <a:t> 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  <a:endParaRPr lang="zh-CN" altLang="en-US" b="1" dirty="0">
              <a:solidFill>
                <a:srgbClr val="000000"/>
              </a:solidFill>
              <a:latin typeface="FZSSK--GBK1-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赶</a:t>
            </a:r>
            <a:r>
              <a:rPr lang="zh-CN" altLang="en-US" b="1" dirty="0">
                <a:solidFill>
                  <a:srgbClr val="000000"/>
                </a:solidFill>
                <a:latin typeface="FZSSK--GBK1-0"/>
              </a:rPr>
              <a:t>在上下班的时间去坐地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铁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  <a:endParaRPr lang="zh-CN" altLang="en-US" b="1" dirty="0">
              <a:solidFill>
                <a:srgbClr val="000000"/>
              </a:solidFill>
              <a:latin typeface="FZSSK--GBK1-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她</a:t>
            </a:r>
            <a:r>
              <a:rPr lang="zh-CN" altLang="en-US" b="1" dirty="0">
                <a:solidFill>
                  <a:srgbClr val="000000"/>
                </a:solidFill>
                <a:latin typeface="FZSSK--GBK1-0"/>
              </a:rPr>
              <a:t>显得比丈夫年轻得多，看起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来</a:t>
            </a:r>
            <a:r>
              <a:rPr lang="en-US" altLang="zh-CN" b="1" dirty="0" smtClean="0">
                <a:solidFill>
                  <a:srgbClr val="000000"/>
                </a:solidFill>
                <a:latin typeface="FZSSK--GBK1-0"/>
              </a:rPr>
              <a:t>__________</a:t>
            </a:r>
            <a:r>
              <a:rPr lang="zh-CN" altLang="en-US" b="1" dirty="0" smtClean="0">
                <a:solidFill>
                  <a:srgbClr val="000000"/>
                </a:solidFill>
                <a:latin typeface="FZSSK--GBK1-0"/>
              </a:rPr>
              <a:t>。</a:t>
            </a:r>
            <a:endParaRPr lang="zh-CN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946932" y="2702349"/>
            <a:ext cx="2585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简直不敢相信自己的耳朵</a:t>
            </a:r>
            <a:r>
              <a:rPr lang="en-US" altLang="zh-CN" b="1" dirty="0" smtClean="0">
                <a:solidFill>
                  <a:srgbClr val="030CBD"/>
                </a:solidFill>
              </a:rPr>
              <a:t>//</a:t>
            </a:r>
            <a:r>
              <a:rPr lang="zh-CN" altLang="en-US" b="1" dirty="0" smtClean="0">
                <a:solidFill>
                  <a:srgbClr val="030CBD"/>
                </a:solidFill>
              </a:rPr>
              <a:t>简直不敢相信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3718773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我简直一句话也听不懂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6136" y="458112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简直上不去车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53732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30CBD"/>
                </a:solidFill>
              </a:rPr>
              <a:t>简直是两代人</a:t>
            </a:r>
            <a:endParaRPr lang="zh-CN" altLang="en-US" b="1" dirty="0">
              <a:solidFill>
                <a:srgbClr val="030C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63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844674"/>
            <a:ext cx="8893175" cy="4752677"/>
          </a:xfrm>
        </p:spPr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zh-CN" altLang="en-US" b="1" dirty="0" smtClean="0"/>
              <a:t>重点词：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抗议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尽量，简直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b="1" dirty="0" smtClean="0"/>
              <a:t>课文：</a:t>
            </a:r>
            <a:endParaRPr lang="en-US" altLang="zh-CN" b="1" dirty="0" smtClean="0"/>
          </a:p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）</a:t>
            </a:r>
            <a:r>
              <a:rPr lang="zh-CN" altLang="en-US" sz="2800" b="1" dirty="0" smtClean="0">
                <a:ea typeface="楷体_GB2312"/>
              </a:rPr>
              <a:t>自</a:t>
            </a:r>
            <a:r>
              <a:rPr lang="zh-CN" altLang="en-US" sz="2800" b="1" dirty="0" smtClean="0">
                <a:latin typeface="楷体_GB2312" pitchFamily="49" charset="-122"/>
                <a:ea typeface="楷体_GB2312"/>
              </a:rPr>
              <a:t>打女儿进入青春期后，她的脾气发生了哪些变化？（口头）</a:t>
            </a:r>
            <a:endParaRPr lang="en-US" altLang="zh-CN" sz="2800" b="1" dirty="0" smtClean="0">
              <a:latin typeface="楷体_GB2312" pitchFamily="49" charset="-122"/>
              <a:ea typeface="楷体_GB2312"/>
            </a:endParaRPr>
          </a:p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zh-CN" altLang="en-US" sz="2800" b="1" dirty="0" smtClean="0">
                <a:ea typeface="楷体_GB2312"/>
              </a:rPr>
              <a:t>（</a:t>
            </a:r>
            <a:r>
              <a:rPr lang="en-US" altLang="zh-CN" sz="2800" b="1" dirty="0" smtClean="0">
                <a:ea typeface="楷体_GB2312"/>
              </a:rPr>
              <a:t>2</a:t>
            </a:r>
            <a:r>
              <a:rPr lang="zh-CN" altLang="en-US" sz="2800" b="1" dirty="0" smtClean="0">
                <a:ea typeface="楷体_GB2312"/>
              </a:rPr>
              <a:t>）“我”是怎么“采取行动”的？（口头）</a:t>
            </a:r>
            <a:endParaRPr lang="en-US" altLang="zh-CN" sz="2800" b="1" dirty="0" smtClean="0">
              <a:ea typeface="楷体_GB2312"/>
            </a:endParaRPr>
          </a:p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r>
              <a:rPr lang="zh-CN" altLang="en-US" sz="2800" b="1" dirty="0" smtClean="0">
                <a:ea typeface="楷体_GB2312"/>
              </a:rPr>
              <a:t>（</a:t>
            </a:r>
            <a:r>
              <a:rPr lang="en-US" altLang="zh-CN" sz="2800" b="1" dirty="0" smtClean="0">
                <a:ea typeface="楷体_GB2312"/>
              </a:rPr>
              <a:t>3</a:t>
            </a:r>
            <a:r>
              <a:rPr lang="zh-CN" altLang="en-US" sz="2800" b="1" dirty="0" smtClean="0">
                <a:ea typeface="楷体_GB2312"/>
              </a:rPr>
              <a:t>）处于更年期的女人会有什么变化？（口头）</a:t>
            </a:r>
          </a:p>
        </p:txBody>
      </p:sp>
    </p:spTree>
    <p:extLst>
      <p:ext uri="{BB962C8B-B14F-4D97-AF65-F5344CB8AC3E}">
        <p14:creationId xmlns:p14="http://schemas.microsoft.com/office/powerpoint/2010/main" val="1048141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1057341</TotalTime>
  <Words>780</Words>
  <Application>Microsoft Office PowerPoint</Application>
  <PresentationFormat>On-screen Show (4:3)</PresentationFormat>
  <Paragraphs>94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26</vt:i4>
      </vt:variant>
      <vt:variant>
        <vt:lpstr>Slide Titles</vt:lpstr>
      </vt:variant>
      <vt:variant>
        <vt:i4>9</vt:i4>
      </vt:variant>
    </vt:vector>
  </HeadingPairs>
  <TitlesOfParts>
    <vt:vector size="35" baseType="lpstr">
      <vt:lpstr>21_Blends</vt:lpstr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18_Blends</vt:lpstr>
      <vt:lpstr>17_Blends</vt:lpstr>
      <vt:lpstr>19_Blends</vt:lpstr>
      <vt:lpstr>20_Blends</vt:lpstr>
      <vt:lpstr>22_Blends</vt:lpstr>
      <vt:lpstr>25_Blends</vt:lpstr>
      <vt:lpstr>24_Blends</vt:lpstr>
      <vt:lpstr>23_Blends</vt:lpstr>
      <vt:lpstr>PowerPoint Presentation</vt:lpstr>
      <vt:lpstr>情绪/心情</vt:lpstr>
      <vt:lpstr>PowerPoint Presentation</vt:lpstr>
      <vt:lpstr>生词：</vt:lpstr>
      <vt:lpstr>语法4：尽量</vt:lpstr>
      <vt:lpstr>即时练习</vt:lpstr>
      <vt:lpstr>语法5：简直</vt:lpstr>
      <vt:lpstr>即时练习</vt:lpstr>
      <vt:lpstr>小结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第四课</dc:title>
  <dc:creator>雨林木风</dc:creator>
  <cp:lastModifiedBy>N</cp:lastModifiedBy>
  <cp:revision>122</cp:revision>
  <dcterms:created xsi:type="dcterms:W3CDTF">2011-08-13T07:03:04Z</dcterms:created>
  <dcterms:modified xsi:type="dcterms:W3CDTF">2014-11-26T07:21:46Z</dcterms:modified>
</cp:coreProperties>
</file>