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Vize haftası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6109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2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İyon</vt:lpstr>
      <vt:lpstr>Vize haftası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Vize haftası</dc:title>
  <dc:creator>Pelin Atila Yoruk</dc:creator>
  <cp:lastModifiedBy>Pelin Atila Yoruk</cp:lastModifiedBy>
  <cp:revision>1</cp:revision>
  <dcterms:created xsi:type="dcterms:W3CDTF">2018-01-20T01:09:35Z</dcterms:created>
  <dcterms:modified xsi:type="dcterms:W3CDTF">2018-01-20T01:09:48Z</dcterms:modified>
</cp:coreProperties>
</file>