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2" r:id="rId1"/>
  </p:sldMasterIdLst>
  <p:notesMasterIdLst>
    <p:notesMasterId r:id="rId50"/>
  </p:notesMasterIdLst>
  <p:sldIdLst>
    <p:sldId id="256" r:id="rId2"/>
    <p:sldId id="257" r:id="rId3"/>
    <p:sldId id="258" r:id="rId4"/>
    <p:sldId id="259" r:id="rId5"/>
    <p:sldId id="297" r:id="rId6"/>
    <p:sldId id="298" r:id="rId7"/>
    <p:sldId id="299" r:id="rId8"/>
    <p:sldId id="300" r:id="rId9"/>
    <p:sldId id="301" r:id="rId10"/>
    <p:sldId id="260" r:id="rId11"/>
    <p:sldId id="269" r:id="rId12"/>
    <p:sldId id="264" r:id="rId13"/>
    <p:sldId id="265" r:id="rId14"/>
    <p:sldId id="266" r:id="rId15"/>
    <p:sldId id="267" r:id="rId16"/>
    <p:sldId id="281" r:id="rId17"/>
    <p:sldId id="271" r:id="rId18"/>
    <p:sldId id="275" r:id="rId19"/>
    <p:sldId id="272" r:id="rId20"/>
    <p:sldId id="274" r:id="rId21"/>
    <p:sldId id="276" r:id="rId22"/>
    <p:sldId id="277" r:id="rId23"/>
    <p:sldId id="278" r:id="rId24"/>
    <p:sldId id="279" r:id="rId25"/>
    <p:sldId id="280" r:id="rId26"/>
    <p:sldId id="289" r:id="rId27"/>
    <p:sldId id="292" r:id="rId28"/>
    <p:sldId id="283" r:id="rId29"/>
    <p:sldId id="284" r:id="rId30"/>
    <p:sldId id="286" r:id="rId31"/>
    <p:sldId id="287" r:id="rId32"/>
    <p:sldId id="288" r:id="rId33"/>
    <p:sldId id="293" r:id="rId34"/>
    <p:sldId id="294" r:id="rId35"/>
    <p:sldId id="296" r:id="rId36"/>
    <p:sldId id="302" r:id="rId37"/>
    <p:sldId id="304" r:id="rId38"/>
    <p:sldId id="305" r:id="rId39"/>
    <p:sldId id="306" r:id="rId40"/>
    <p:sldId id="307" r:id="rId41"/>
    <p:sldId id="308" r:id="rId42"/>
    <p:sldId id="310" r:id="rId43"/>
    <p:sldId id="312" r:id="rId44"/>
    <p:sldId id="313" r:id="rId45"/>
    <p:sldId id="314" r:id="rId46"/>
    <p:sldId id="315" r:id="rId47"/>
    <p:sldId id="318" r:id="rId48"/>
    <p:sldId id="320"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AA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_rels/data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52B89D-430D-41F9-B012-4469E94ACEB5}" type="doc">
      <dgm:prSet loTypeId="urn:microsoft.com/office/officeart/2005/8/layout/bList2" loCatId="list" qsTypeId="urn:microsoft.com/office/officeart/2005/8/quickstyle/simple1" qsCatId="simple" csTypeId="urn:microsoft.com/office/officeart/2005/8/colors/accent1_2" csCatId="accent1" phldr="1"/>
      <dgm:spPr/>
    </dgm:pt>
    <dgm:pt modelId="{0C7D4D3E-A281-4E8D-9BC4-EB4049042E65}">
      <dgm:prSet phldrT="[Metin]"/>
      <dgm:spPr/>
      <dgm:t>
        <a:bodyPr/>
        <a:lstStyle/>
        <a:p>
          <a:r>
            <a:rPr lang="tr-TR" dirty="0" err="1"/>
            <a:t>ZEP</a:t>
          </a:r>
          <a:endParaRPr lang="en-US" dirty="0"/>
        </a:p>
      </dgm:t>
    </dgm:pt>
    <dgm:pt modelId="{3012A387-BE9F-496D-B6D5-558315029936}" type="parTrans" cxnId="{C59EAEE9-6697-44A2-841A-F0ADCC0234D6}">
      <dgm:prSet/>
      <dgm:spPr/>
      <dgm:t>
        <a:bodyPr/>
        <a:lstStyle/>
        <a:p>
          <a:endParaRPr lang="en-US"/>
        </a:p>
      </dgm:t>
    </dgm:pt>
    <dgm:pt modelId="{42345132-89BB-48A2-B92D-7EEA116EFF20}" type="sibTrans" cxnId="{C59EAEE9-6697-44A2-841A-F0ADCC0234D6}">
      <dgm:prSet/>
      <dgm:spPr/>
      <dgm:t>
        <a:bodyPr/>
        <a:lstStyle/>
        <a:p>
          <a:endParaRPr lang="en-US"/>
        </a:p>
      </dgm:t>
    </dgm:pt>
    <dgm:pt modelId="{0F5D3F1B-D2F9-4F7C-8CAC-DEF937F8FBA4}">
      <dgm:prSet phldrT="[Metin]"/>
      <dgm:spPr/>
      <dgm:t>
        <a:bodyPr/>
        <a:lstStyle/>
        <a:p>
          <a:r>
            <a:rPr lang="tr-TR" dirty="0"/>
            <a:t>ADEP</a:t>
          </a:r>
          <a:endParaRPr lang="en-US" dirty="0"/>
        </a:p>
      </dgm:t>
    </dgm:pt>
    <dgm:pt modelId="{4CC8C9FF-5240-4DE2-9C91-B200EAA1F78D}" type="parTrans" cxnId="{F7150D4E-C7CC-455F-9385-2C4B6F625A22}">
      <dgm:prSet/>
      <dgm:spPr/>
      <dgm:t>
        <a:bodyPr/>
        <a:lstStyle/>
        <a:p>
          <a:endParaRPr lang="en-US"/>
        </a:p>
      </dgm:t>
    </dgm:pt>
    <dgm:pt modelId="{4D5346AB-18B6-4796-9902-8FB484C27856}" type="sibTrans" cxnId="{F7150D4E-C7CC-455F-9385-2C4B6F625A22}">
      <dgm:prSet/>
      <dgm:spPr/>
      <dgm:t>
        <a:bodyPr/>
        <a:lstStyle/>
        <a:p>
          <a:endParaRPr lang="en-US"/>
        </a:p>
      </dgm:t>
    </dgm:pt>
    <dgm:pt modelId="{6FD2E166-2F55-4D44-8215-CE7DC014E204}">
      <dgm:prSet phldrT="[Metin]" phldr="1"/>
      <dgm:spPr/>
      <dgm:t>
        <a:bodyPr/>
        <a:lstStyle/>
        <a:p>
          <a:endParaRPr lang="en-US"/>
        </a:p>
      </dgm:t>
    </dgm:pt>
    <dgm:pt modelId="{F7FBBFA4-9249-43A0-9FE3-0E01E333DF14}" type="parTrans" cxnId="{B623CCDE-6713-4B4B-9A62-C78B3834CB23}">
      <dgm:prSet/>
      <dgm:spPr/>
      <dgm:t>
        <a:bodyPr/>
        <a:lstStyle/>
        <a:p>
          <a:endParaRPr lang="en-US"/>
        </a:p>
      </dgm:t>
    </dgm:pt>
    <dgm:pt modelId="{FD210B21-245B-4B54-86E1-ABC71176CEE0}" type="sibTrans" cxnId="{B623CCDE-6713-4B4B-9A62-C78B3834CB23}">
      <dgm:prSet/>
      <dgm:spPr/>
      <dgm:t>
        <a:bodyPr/>
        <a:lstStyle/>
        <a:p>
          <a:endParaRPr lang="en-US"/>
        </a:p>
      </dgm:t>
    </dgm:pt>
    <dgm:pt modelId="{B6BA6532-D4DF-4C38-8064-127B7346ED22}">
      <dgm:prSet/>
      <dgm:spPr>
        <a:solidFill>
          <a:schemeClr val="bg2">
            <a:alpha val="90000"/>
          </a:schemeClr>
        </a:solidFill>
      </dgm:spPr>
      <dgm:t>
        <a:bodyPr/>
        <a:lstStyle/>
        <a:p>
          <a:r>
            <a:rPr lang="tr-TR" dirty="0"/>
            <a:t>Zihinsel Eğitim Programı</a:t>
          </a:r>
          <a:endParaRPr lang="en-US" dirty="0"/>
        </a:p>
      </dgm:t>
    </dgm:pt>
    <dgm:pt modelId="{5009F53C-3B62-4D9E-9C01-E5F95857A583}" type="parTrans" cxnId="{F22F5AAE-AED5-44C0-A7E7-38D3D6DBE214}">
      <dgm:prSet/>
      <dgm:spPr/>
      <dgm:t>
        <a:bodyPr/>
        <a:lstStyle/>
        <a:p>
          <a:endParaRPr lang="en-US"/>
        </a:p>
      </dgm:t>
    </dgm:pt>
    <dgm:pt modelId="{5473D716-7788-4344-BAA5-859AE39A48DD}" type="sibTrans" cxnId="{F22F5AAE-AED5-44C0-A7E7-38D3D6DBE214}">
      <dgm:prSet/>
      <dgm:spPr/>
      <dgm:t>
        <a:bodyPr/>
        <a:lstStyle/>
        <a:p>
          <a:endParaRPr lang="en-US"/>
        </a:p>
      </dgm:t>
    </dgm:pt>
    <dgm:pt modelId="{0F117080-1F90-4177-B7E4-F50C57D15943}">
      <dgm:prSet/>
      <dgm:spPr>
        <a:solidFill>
          <a:schemeClr val="bg2">
            <a:alpha val="90000"/>
          </a:schemeClr>
        </a:solidFill>
      </dgm:spPr>
      <dgm:t>
        <a:bodyPr/>
        <a:lstStyle/>
        <a:p>
          <a:r>
            <a:rPr lang="tr-TR" dirty="0"/>
            <a:t>Anne Destek Programı</a:t>
          </a:r>
          <a:endParaRPr lang="en-US" dirty="0"/>
        </a:p>
      </dgm:t>
    </dgm:pt>
    <dgm:pt modelId="{8CC816AA-017B-427A-BF39-B577C3792DE0}" type="parTrans" cxnId="{C52A2A85-5D3A-4B0E-9219-D44F6DE09BED}">
      <dgm:prSet/>
      <dgm:spPr/>
      <dgm:t>
        <a:bodyPr/>
        <a:lstStyle/>
        <a:p>
          <a:endParaRPr lang="en-US"/>
        </a:p>
      </dgm:t>
    </dgm:pt>
    <dgm:pt modelId="{DD8C7A2A-3446-432B-8F72-7264A44FAF52}" type="sibTrans" cxnId="{C52A2A85-5D3A-4B0E-9219-D44F6DE09BED}">
      <dgm:prSet/>
      <dgm:spPr/>
      <dgm:t>
        <a:bodyPr/>
        <a:lstStyle/>
        <a:p>
          <a:endParaRPr lang="en-US"/>
        </a:p>
      </dgm:t>
    </dgm:pt>
    <dgm:pt modelId="{210EA62C-2F07-4F3D-B9E5-BECDF45C89A4}">
      <dgm:prSet/>
      <dgm:spPr>
        <a:solidFill>
          <a:schemeClr val="bg2">
            <a:alpha val="90000"/>
          </a:schemeClr>
        </a:solidFill>
      </dgm:spPr>
      <dgm:t>
        <a:bodyPr/>
        <a:lstStyle/>
        <a:p>
          <a:r>
            <a:rPr lang="en-US" dirty="0" err="1"/>
            <a:t>Üreme</a:t>
          </a:r>
          <a:r>
            <a:rPr lang="en-US" dirty="0"/>
            <a:t> </a:t>
          </a:r>
          <a:r>
            <a:rPr lang="en-US" dirty="0" err="1"/>
            <a:t>Sağlığı</a:t>
          </a:r>
          <a:r>
            <a:rPr lang="en-US" dirty="0"/>
            <a:t> ve </a:t>
          </a:r>
          <a:r>
            <a:rPr lang="en-US" dirty="0" err="1"/>
            <a:t>Aile</a:t>
          </a:r>
          <a:r>
            <a:rPr lang="en-US" dirty="0"/>
            <a:t> </a:t>
          </a:r>
          <a:r>
            <a:rPr lang="en-US" dirty="0" err="1"/>
            <a:t>Planlaması</a:t>
          </a:r>
          <a:r>
            <a:rPr lang="en-US" dirty="0"/>
            <a:t> </a:t>
          </a:r>
          <a:r>
            <a:rPr lang="en-US" dirty="0" err="1"/>
            <a:t>Programı</a:t>
          </a:r>
          <a:endParaRPr lang="en-US" dirty="0"/>
        </a:p>
      </dgm:t>
    </dgm:pt>
    <dgm:pt modelId="{F036B47D-FA3C-4437-88A6-37ECC2BDAE51}" type="parTrans" cxnId="{4FA96942-2B56-424B-BAB6-BA06F983B4E4}">
      <dgm:prSet/>
      <dgm:spPr/>
      <dgm:t>
        <a:bodyPr/>
        <a:lstStyle/>
        <a:p>
          <a:endParaRPr lang="en-US"/>
        </a:p>
      </dgm:t>
    </dgm:pt>
    <dgm:pt modelId="{4D3D7099-F3B6-41D8-A0FB-5FFE9FB5CEE7}" type="sibTrans" cxnId="{4FA96942-2B56-424B-BAB6-BA06F983B4E4}">
      <dgm:prSet/>
      <dgm:spPr/>
      <dgm:t>
        <a:bodyPr/>
        <a:lstStyle/>
        <a:p>
          <a:endParaRPr lang="en-US"/>
        </a:p>
      </dgm:t>
    </dgm:pt>
    <dgm:pt modelId="{7A9B5AD3-410A-494D-B67A-1BBD19328720}" type="pres">
      <dgm:prSet presAssocID="{1852B89D-430D-41F9-B012-4469E94ACEB5}" presName="diagram" presStyleCnt="0">
        <dgm:presLayoutVars>
          <dgm:dir/>
          <dgm:animLvl val="lvl"/>
          <dgm:resizeHandles val="exact"/>
        </dgm:presLayoutVars>
      </dgm:prSet>
      <dgm:spPr/>
    </dgm:pt>
    <dgm:pt modelId="{BFCE23C8-CDB0-41BF-A060-92BCE5F33D01}" type="pres">
      <dgm:prSet presAssocID="{0C7D4D3E-A281-4E8D-9BC4-EB4049042E65}" presName="compNode" presStyleCnt="0"/>
      <dgm:spPr/>
    </dgm:pt>
    <dgm:pt modelId="{2831C115-8348-4378-9D8F-99D207136379}" type="pres">
      <dgm:prSet presAssocID="{0C7D4D3E-A281-4E8D-9BC4-EB4049042E65}" presName="childRect" presStyleLbl="bgAcc1" presStyleIdx="0" presStyleCnt="3">
        <dgm:presLayoutVars>
          <dgm:bulletEnabled val="1"/>
        </dgm:presLayoutVars>
      </dgm:prSet>
      <dgm:spPr/>
    </dgm:pt>
    <dgm:pt modelId="{0EA3099B-4BD7-4393-BC1C-6AC78FA00627}" type="pres">
      <dgm:prSet presAssocID="{0C7D4D3E-A281-4E8D-9BC4-EB4049042E65}" presName="parentText" presStyleLbl="node1" presStyleIdx="0" presStyleCnt="0">
        <dgm:presLayoutVars>
          <dgm:chMax val="0"/>
          <dgm:bulletEnabled val="1"/>
        </dgm:presLayoutVars>
      </dgm:prSet>
      <dgm:spPr/>
    </dgm:pt>
    <dgm:pt modelId="{F6688B07-EB14-4ACF-ABB1-996A5D29F132}" type="pres">
      <dgm:prSet presAssocID="{0C7D4D3E-A281-4E8D-9BC4-EB4049042E65}" presName="parentRect" presStyleLbl="alignNode1" presStyleIdx="0" presStyleCnt="3"/>
      <dgm:spPr/>
    </dgm:pt>
    <dgm:pt modelId="{3863A778-3C3E-49F7-992F-89FE88C82D92}" type="pres">
      <dgm:prSet presAssocID="{0C7D4D3E-A281-4E8D-9BC4-EB4049042E65}" presName="adorn" presStyleLbl="fgAccFollowNod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18000" b="-18000"/>
          </a:stretch>
        </a:blipFill>
      </dgm:spPr>
    </dgm:pt>
    <dgm:pt modelId="{8BFD21CB-F35C-4127-9FFB-8B4E816EFDBD}" type="pres">
      <dgm:prSet presAssocID="{42345132-89BB-48A2-B92D-7EEA116EFF20}" presName="sibTrans" presStyleLbl="sibTrans2D1" presStyleIdx="0" presStyleCnt="0"/>
      <dgm:spPr/>
    </dgm:pt>
    <dgm:pt modelId="{94BA1D82-B7D4-4CBA-925D-928C9A7DA867}" type="pres">
      <dgm:prSet presAssocID="{0F5D3F1B-D2F9-4F7C-8CAC-DEF937F8FBA4}" presName="compNode" presStyleCnt="0"/>
      <dgm:spPr/>
    </dgm:pt>
    <dgm:pt modelId="{38468C81-72FF-408C-9D18-AAB3828BCEC4}" type="pres">
      <dgm:prSet presAssocID="{0F5D3F1B-D2F9-4F7C-8CAC-DEF937F8FBA4}" presName="childRect" presStyleLbl="bgAcc1" presStyleIdx="1" presStyleCnt="3">
        <dgm:presLayoutVars>
          <dgm:bulletEnabled val="1"/>
        </dgm:presLayoutVars>
      </dgm:prSet>
      <dgm:spPr/>
    </dgm:pt>
    <dgm:pt modelId="{713DA8EC-5EF2-4A7D-9C3D-1E141E474CED}" type="pres">
      <dgm:prSet presAssocID="{0F5D3F1B-D2F9-4F7C-8CAC-DEF937F8FBA4}" presName="parentText" presStyleLbl="node1" presStyleIdx="0" presStyleCnt="0">
        <dgm:presLayoutVars>
          <dgm:chMax val="0"/>
          <dgm:bulletEnabled val="1"/>
        </dgm:presLayoutVars>
      </dgm:prSet>
      <dgm:spPr/>
    </dgm:pt>
    <dgm:pt modelId="{76D4345A-CA54-4EBC-8152-9124A88E3F20}" type="pres">
      <dgm:prSet presAssocID="{0F5D3F1B-D2F9-4F7C-8CAC-DEF937F8FBA4}" presName="parentRect" presStyleLbl="alignNode1" presStyleIdx="1" presStyleCnt="3"/>
      <dgm:spPr/>
    </dgm:pt>
    <dgm:pt modelId="{2FD92AF3-22C9-48A1-9220-3441F2CBE3AC}" type="pres">
      <dgm:prSet presAssocID="{0F5D3F1B-D2F9-4F7C-8CAC-DEF937F8FBA4}" presName="adorn" presStyleLbl="fgAccFollowNod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dgm:spPr>
    </dgm:pt>
    <dgm:pt modelId="{66631EB3-E422-4F37-A3E8-4959BF80089C}" type="pres">
      <dgm:prSet presAssocID="{4D5346AB-18B6-4796-9902-8FB484C27856}" presName="sibTrans" presStyleLbl="sibTrans2D1" presStyleIdx="0" presStyleCnt="0"/>
      <dgm:spPr/>
    </dgm:pt>
    <dgm:pt modelId="{120415D7-1ACD-477C-B10E-81A2B1D06548}" type="pres">
      <dgm:prSet presAssocID="{6FD2E166-2F55-4D44-8215-CE7DC014E204}" presName="compNode" presStyleCnt="0"/>
      <dgm:spPr/>
    </dgm:pt>
    <dgm:pt modelId="{D2965ADB-A937-4D91-BED4-AB2EBB31AC80}" type="pres">
      <dgm:prSet presAssocID="{6FD2E166-2F55-4D44-8215-CE7DC014E204}" presName="childRect" presStyleLbl="bgAcc1" presStyleIdx="2" presStyleCnt="3">
        <dgm:presLayoutVars>
          <dgm:bulletEnabled val="1"/>
        </dgm:presLayoutVars>
      </dgm:prSet>
      <dgm:spPr/>
    </dgm:pt>
    <dgm:pt modelId="{F27204EE-508E-46EE-AB92-F75C108A394B}" type="pres">
      <dgm:prSet presAssocID="{6FD2E166-2F55-4D44-8215-CE7DC014E204}" presName="parentText" presStyleLbl="node1" presStyleIdx="0" presStyleCnt="0">
        <dgm:presLayoutVars>
          <dgm:chMax val="0"/>
          <dgm:bulletEnabled val="1"/>
        </dgm:presLayoutVars>
      </dgm:prSet>
      <dgm:spPr/>
    </dgm:pt>
    <dgm:pt modelId="{DFEBD4D4-B385-4644-ACB4-0579C6E54E8B}" type="pres">
      <dgm:prSet presAssocID="{6FD2E166-2F55-4D44-8215-CE7DC014E204}" presName="parentRect" presStyleLbl="alignNode1" presStyleIdx="2" presStyleCnt="3"/>
      <dgm:spPr/>
    </dgm:pt>
    <dgm:pt modelId="{A8FA0296-203D-4FD2-B06A-F72698FBCF8D}" type="pres">
      <dgm:prSet presAssocID="{6FD2E166-2F55-4D44-8215-CE7DC014E204}" presName="adorn" presStyleLbl="fgAccFollowNod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dgm:spPr>
    </dgm:pt>
  </dgm:ptLst>
  <dgm:cxnLst>
    <dgm:cxn modelId="{3420341B-E651-4251-B083-E0DE37B64F5D}" type="presOf" srcId="{0C7D4D3E-A281-4E8D-9BC4-EB4049042E65}" destId="{0EA3099B-4BD7-4393-BC1C-6AC78FA00627}" srcOrd="0" destOrd="0" presId="urn:microsoft.com/office/officeart/2005/8/layout/bList2"/>
    <dgm:cxn modelId="{1B594B2A-6106-4549-97DF-0086FC1B3631}" type="presOf" srcId="{6FD2E166-2F55-4D44-8215-CE7DC014E204}" destId="{F27204EE-508E-46EE-AB92-F75C108A394B}" srcOrd="0" destOrd="0" presId="urn:microsoft.com/office/officeart/2005/8/layout/bList2"/>
    <dgm:cxn modelId="{27A5512B-CDFC-46F8-B5B4-F32EA79C2077}" type="presOf" srcId="{42345132-89BB-48A2-B92D-7EEA116EFF20}" destId="{8BFD21CB-F35C-4127-9FFB-8B4E816EFDBD}" srcOrd="0" destOrd="0" presId="urn:microsoft.com/office/officeart/2005/8/layout/bList2"/>
    <dgm:cxn modelId="{87CA7F2E-97EF-4A88-9BDA-9EFE77560CDF}" type="presOf" srcId="{1852B89D-430D-41F9-B012-4469E94ACEB5}" destId="{7A9B5AD3-410A-494D-B67A-1BBD19328720}" srcOrd="0" destOrd="0" presId="urn:microsoft.com/office/officeart/2005/8/layout/bList2"/>
    <dgm:cxn modelId="{D4CE5A3B-44DD-4095-AADC-8C66DB6B0FF5}" type="presOf" srcId="{4D5346AB-18B6-4796-9902-8FB484C27856}" destId="{66631EB3-E422-4F37-A3E8-4959BF80089C}" srcOrd="0" destOrd="0" presId="urn:microsoft.com/office/officeart/2005/8/layout/bList2"/>
    <dgm:cxn modelId="{4568703D-2D5D-4BDF-B6FF-56DF7152D603}" type="presOf" srcId="{0F117080-1F90-4177-B7E4-F50C57D15943}" destId="{38468C81-72FF-408C-9D18-AAB3828BCEC4}" srcOrd="0" destOrd="0" presId="urn:microsoft.com/office/officeart/2005/8/layout/bList2"/>
    <dgm:cxn modelId="{4FA96942-2B56-424B-BAB6-BA06F983B4E4}" srcId="{6FD2E166-2F55-4D44-8215-CE7DC014E204}" destId="{210EA62C-2F07-4F3D-B9E5-BECDF45C89A4}" srcOrd="0" destOrd="0" parTransId="{F036B47D-FA3C-4437-88A6-37ECC2BDAE51}" sibTransId="{4D3D7099-F3B6-41D8-A0FB-5FFE9FB5CEE7}"/>
    <dgm:cxn modelId="{3D116944-7257-432C-B6DF-0D1A58350335}" type="presOf" srcId="{0F5D3F1B-D2F9-4F7C-8CAC-DEF937F8FBA4}" destId="{76D4345A-CA54-4EBC-8152-9124A88E3F20}" srcOrd="1" destOrd="0" presId="urn:microsoft.com/office/officeart/2005/8/layout/bList2"/>
    <dgm:cxn modelId="{F7150D4E-C7CC-455F-9385-2C4B6F625A22}" srcId="{1852B89D-430D-41F9-B012-4469E94ACEB5}" destId="{0F5D3F1B-D2F9-4F7C-8CAC-DEF937F8FBA4}" srcOrd="1" destOrd="0" parTransId="{4CC8C9FF-5240-4DE2-9C91-B200EAA1F78D}" sibTransId="{4D5346AB-18B6-4796-9902-8FB484C27856}"/>
    <dgm:cxn modelId="{6BCBD754-F244-421D-82E8-B54D1365B789}" type="presOf" srcId="{0F5D3F1B-D2F9-4F7C-8CAC-DEF937F8FBA4}" destId="{713DA8EC-5EF2-4A7D-9C3D-1E141E474CED}" srcOrd="0" destOrd="0" presId="urn:microsoft.com/office/officeart/2005/8/layout/bList2"/>
    <dgm:cxn modelId="{A905EA5A-CFAC-4B5E-9CDC-9642D49D0AC1}" type="presOf" srcId="{6FD2E166-2F55-4D44-8215-CE7DC014E204}" destId="{DFEBD4D4-B385-4644-ACB4-0579C6E54E8B}" srcOrd="1" destOrd="0" presId="urn:microsoft.com/office/officeart/2005/8/layout/bList2"/>
    <dgm:cxn modelId="{C52A2A85-5D3A-4B0E-9219-D44F6DE09BED}" srcId="{0F5D3F1B-D2F9-4F7C-8CAC-DEF937F8FBA4}" destId="{0F117080-1F90-4177-B7E4-F50C57D15943}" srcOrd="0" destOrd="0" parTransId="{8CC816AA-017B-427A-BF39-B577C3792DE0}" sibTransId="{DD8C7A2A-3446-432B-8F72-7264A44FAF52}"/>
    <dgm:cxn modelId="{F22F5AAE-AED5-44C0-A7E7-38D3D6DBE214}" srcId="{0C7D4D3E-A281-4E8D-9BC4-EB4049042E65}" destId="{B6BA6532-D4DF-4C38-8064-127B7346ED22}" srcOrd="0" destOrd="0" parTransId="{5009F53C-3B62-4D9E-9C01-E5F95857A583}" sibTransId="{5473D716-7788-4344-BAA5-859AE39A48DD}"/>
    <dgm:cxn modelId="{DD52D5CC-5BE0-4939-A9EF-32DDC63A3076}" type="presOf" srcId="{0C7D4D3E-A281-4E8D-9BC4-EB4049042E65}" destId="{F6688B07-EB14-4ACF-ABB1-996A5D29F132}" srcOrd="1" destOrd="0" presId="urn:microsoft.com/office/officeart/2005/8/layout/bList2"/>
    <dgm:cxn modelId="{B623CCDE-6713-4B4B-9A62-C78B3834CB23}" srcId="{1852B89D-430D-41F9-B012-4469E94ACEB5}" destId="{6FD2E166-2F55-4D44-8215-CE7DC014E204}" srcOrd="2" destOrd="0" parTransId="{F7FBBFA4-9249-43A0-9FE3-0E01E333DF14}" sibTransId="{FD210B21-245B-4B54-86E1-ABC71176CEE0}"/>
    <dgm:cxn modelId="{C59EAEE9-6697-44A2-841A-F0ADCC0234D6}" srcId="{1852B89D-430D-41F9-B012-4469E94ACEB5}" destId="{0C7D4D3E-A281-4E8D-9BC4-EB4049042E65}" srcOrd="0" destOrd="0" parTransId="{3012A387-BE9F-496D-B6D5-558315029936}" sibTransId="{42345132-89BB-48A2-B92D-7EEA116EFF20}"/>
    <dgm:cxn modelId="{2EA0EBEE-7177-4170-84D4-6B097DDB2B3E}" type="presOf" srcId="{B6BA6532-D4DF-4C38-8064-127B7346ED22}" destId="{2831C115-8348-4378-9D8F-99D207136379}" srcOrd="0" destOrd="0" presId="urn:microsoft.com/office/officeart/2005/8/layout/bList2"/>
    <dgm:cxn modelId="{FCB038F6-0428-4779-822A-179F38552293}" type="presOf" srcId="{210EA62C-2F07-4F3D-B9E5-BECDF45C89A4}" destId="{D2965ADB-A937-4D91-BED4-AB2EBB31AC80}" srcOrd="0" destOrd="0" presId="urn:microsoft.com/office/officeart/2005/8/layout/bList2"/>
    <dgm:cxn modelId="{8EE2BE03-C9DD-402F-A61A-BABE8A470458}" type="presParOf" srcId="{7A9B5AD3-410A-494D-B67A-1BBD19328720}" destId="{BFCE23C8-CDB0-41BF-A060-92BCE5F33D01}" srcOrd="0" destOrd="0" presId="urn:microsoft.com/office/officeart/2005/8/layout/bList2"/>
    <dgm:cxn modelId="{A15AF32D-3DB5-4D8D-95CC-3AD623E80827}" type="presParOf" srcId="{BFCE23C8-CDB0-41BF-A060-92BCE5F33D01}" destId="{2831C115-8348-4378-9D8F-99D207136379}" srcOrd="0" destOrd="0" presId="urn:microsoft.com/office/officeart/2005/8/layout/bList2"/>
    <dgm:cxn modelId="{0C774B97-D32E-417C-9821-A9AFC59F35E6}" type="presParOf" srcId="{BFCE23C8-CDB0-41BF-A060-92BCE5F33D01}" destId="{0EA3099B-4BD7-4393-BC1C-6AC78FA00627}" srcOrd="1" destOrd="0" presId="urn:microsoft.com/office/officeart/2005/8/layout/bList2"/>
    <dgm:cxn modelId="{36A6765D-D596-4BB3-8540-D4EB2D70CD6D}" type="presParOf" srcId="{BFCE23C8-CDB0-41BF-A060-92BCE5F33D01}" destId="{F6688B07-EB14-4ACF-ABB1-996A5D29F132}" srcOrd="2" destOrd="0" presId="urn:microsoft.com/office/officeart/2005/8/layout/bList2"/>
    <dgm:cxn modelId="{188B721E-C692-4247-8773-02D6D6E7E398}" type="presParOf" srcId="{BFCE23C8-CDB0-41BF-A060-92BCE5F33D01}" destId="{3863A778-3C3E-49F7-992F-89FE88C82D92}" srcOrd="3" destOrd="0" presId="urn:microsoft.com/office/officeart/2005/8/layout/bList2"/>
    <dgm:cxn modelId="{8A2A5598-A98F-4FE8-8DF9-5E4FFDDFC4F5}" type="presParOf" srcId="{7A9B5AD3-410A-494D-B67A-1BBD19328720}" destId="{8BFD21CB-F35C-4127-9FFB-8B4E816EFDBD}" srcOrd="1" destOrd="0" presId="urn:microsoft.com/office/officeart/2005/8/layout/bList2"/>
    <dgm:cxn modelId="{93CE9CC4-2667-4234-8646-041F5F131F4F}" type="presParOf" srcId="{7A9B5AD3-410A-494D-B67A-1BBD19328720}" destId="{94BA1D82-B7D4-4CBA-925D-928C9A7DA867}" srcOrd="2" destOrd="0" presId="urn:microsoft.com/office/officeart/2005/8/layout/bList2"/>
    <dgm:cxn modelId="{E62C3F79-29E4-45D2-A4F6-CB6ABF9D472E}" type="presParOf" srcId="{94BA1D82-B7D4-4CBA-925D-928C9A7DA867}" destId="{38468C81-72FF-408C-9D18-AAB3828BCEC4}" srcOrd="0" destOrd="0" presId="urn:microsoft.com/office/officeart/2005/8/layout/bList2"/>
    <dgm:cxn modelId="{57D73F30-5113-47F4-A8C8-0852C3911282}" type="presParOf" srcId="{94BA1D82-B7D4-4CBA-925D-928C9A7DA867}" destId="{713DA8EC-5EF2-4A7D-9C3D-1E141E474CED}" srcOrd="1" destOrd="0" presId="urn:microsoft.com/office/officeart/2005/8/layout/bList2"/>
    <dgm:cxn modelId="{E65321FB-DE88-4277-BCB3-58B80C49F9A2}" type="presParOf" srcId="{94BA1D82-B7D4-4CBA-925D-928C9A7DA867}" destId="{76D4345A-CA54-4EBC-8152-9124A88E3F20}" srcOrd="2" destOrd="0" presId="urn:microsoft.com/office/officeart/2005/8/layout/bList2"/>
    <dgm:cxn modelId="{CF020B52-B667-413C-8A9F-EE78545DD27F}" type="presParOf" srcId="{94BA1D82-B7D4-4CBA-925D-928C9A7DA867}" destId="{2FD92AF3-22C9-48A1-9220-3441F2CBE3AC}" srcOrd="3" destOrd="0" presId="urn:microsoft.com/office/officeart/2005/8/layout/bList2"/>
    <dgm:cxn modelId="{0EEBFB53-C9E7-494D-8FC7-0A0F51B1D607}" type="presParOf" srcId="{7A9B5AD3-410A-494D-B67A-1BBD19328720}" destId="{66631EB3-E422-4F37-A3E8-4959BF80089C}" srcOrd="3" destOrd="0" presId="urn:microsoft.com/office/officeart/2005/8/layout/bList2"/>
    <dgm:cxn modelId="{264FF894-4CB3-4505-82F1-460CD5A82B41}" type="presParOf" srcId="{7A9B5AD3-410A-494D-B67A-1BBD19328720}" destId="{120415D7-1ACD-477C-B10E-81A2B1D06548}" srcOrd="4" destOrd="0" presId="urn:microsoft.com/office/officeart/2005/8/layout/bList2"/>
    <dgm:cxn modelId="{FF456B21-7712-4186-9070-7092BF993E17}" type="presParOf" srcId="{120415D7-1ACD-477C-B10E-81A2B1D06548}" destId="{D2965ADB-A937-4D91-BED4-AB2EBB31AC80}" srcOrd="0" destOrd="0" presId="urn:microsoft.com/office/officeart/2005/8/layout/bList2"/>
    <dgm:cxn modelId="{EA4928D6-C6B2-4DA4-8967-0E049F73E79E}" type="presParOf" srcId="{120415D7-1ACD-477C-B10E-81A2B1D06548}" destId="{F27204EE-508E-46EE-AB92-F75C108A394B}" srcOrd="1" destOrd="0" presId="urn:microsoft.com/office/officeart/2005/8/layout/bList2"/>
    <dgm:cxn modelId="{B3B345EE-E3EE-4BCF-934E-6A8864596E84}" type="presParOf" srcId="{120415D7-1ACD-477C-B10E-81A2B1D06548}" destId="{DFEBD4D4-B385-4644-ACB4-0579C6E54E8B}" srcOrd="2" destOrd="0" presId="urn:microsoft.com/office/officeart/2005/8/layout/bList2"/>
    <dgm:cxn modelId="{88DE59E5-A4AC-4323-975F-41F879F54CAF}" type="presParOf" srcId="{120415D7-1ACD-477C-B10E-81A2B1D06548}" destId="{A8FA0296-203D-4FD2-B06A-F72698FBCF8D}"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EB9F7B-4A2E-4CE8-85F6-288A7B40261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F159CB1-ACA8-4212-8F87-2772239A9B0A}">
      <dgm:prSet phldrT="[Metin]" custT="1"/>
      <dgm:spPr>
        <a:solidFill>
          <a:schemeClr val="bg1"/>
        </a:solidFill>
      </dgm:spPr>
      <dgm:t>
        <a:bodyPr/>
        <a:lstStyle/>
        <a:p>
          <a:r>
            <a:rPr lang="tr-TR" sz="3200" dirty="0">
              <a:solidFill>
                <a:schemeClr val="tx1"/>
              </a:solidFill>
            </a:rPr>
            <a:t>25 adet çalışma formu</a:t>
          </a:r>
          <a:r>
            <a:rPr lang="tr-TR" sz="4300" dirty="0"/>
            <a:t>.</a:t>
          </a:r>
          <a:endParaRPr lang="en-US" sz="4300" dirty="0"/>
        </a:p>
      </dgm:t>
    </dgm:pt>
    <dgm:pt modelId="{581BF998-416D-4763-A88A-3AA1F8BE9A8B}" type="parTrans" cxnId="{C8806C74-3BE3-4DD0-B1DC-0A81F902A750}">
      <dgm:prSet/>
      <dgm:spPr/>
      <dgm:t>
        <a:bodyPr/>
        <a:lstStyle/>
        <a:p>
          <a:endParaRPr lang="en-US"/>
        </a:p>
      </dgm:t>
    </dgm:pt>
    <dgm:pt modelId="{B608E6F3-4834-4926-8EA7-C5B316CB3F97}" type="sibTrans" cxnId="{C8806C74-3BE3-4DD0-B1DC-0A81F902A750}">
      <dgm:prSet/>
      <dgm:spPr/>
      <dgm:t>
        <a:bodyPr/>
        <a:lstStyle/>
        <a:p>
          <a:endParaRPr lang="en-US"/>
        </a:p>
      </dgm:t>
    </dgm:pt>
    <dgm:pt modelId="{E314B4C6-7457-4CEF-A62B-69F9CE10B866}">
      <dgm:prSet phldrT="[Metin]" custT="1"/>
      <dgm:spPr/>
      <dgm:t>
        <a:bodyPr/>
        <a:lstStyle/>
        <a:p>
          <a:r>
            <a:rPr lang="en-US" sz="1800" dirty="0"/>
            <a:t>Her </a:t>
          </a:r>
          <a:r>
            <a:rPr lang="en-US" sz="1800" dirty="0" err="1"/>
            <a:t>haftanın</a:t>
          </a:r>
          <a:r>
            <a:rPr lang="en-US" sz="1800" dirty="0"/>
            <a:t> </a:t>
          </a:r>
          <a:r>
            <a:rPr lang="en-US" sz="1800" dirty="0" err="1"/>
            <a:t>çalışma</a:t>
          </a:r>
          <a:r>
            <a:rPr lang="en-US" sz="1800" dirty="0"/>
            <a:t> </a:t>
          </a:r>
          <a:r>
            <a:rPr lang="en-US" sz="1800" dirty="0" err="1"/>
            <a:t>formu</a:t>
          </a:r>
          <a:r>
            <a:rPr lang="en-US" sz="1800" dirty="0"/>
            <a:t> </a:t>
          </a:r>
          <a:r>
            <a:rPr lang="en-US" sz="1800" dirty="0" err="1"/>
            <a:t>anneler</a:t>
          </a:r>
          <a:r>
            <a:rPr lang="en-US" sz="1800" dirty="0"/>
            <a:t> </a:t>
          </a:r>
          <a:r>
            <a:rPr lang="en-US" sz="1800" dirty="0" err="1"/>
            <a:t>tarafından</a:t>
          </a:r>
          <a:r>
            <a:rPr lang="en-US" sz="1800" dirty="0"/>
            <a:t> </a:t>
          </a:r>
          <a:r>
            <a:rPr lang="en-US" sz="1800" dirty="0" err="1"/>
            <a:t>çocuklarıyla</a:t>
          </a:r>
          <a:r>
            <a:rPr lang="en-US" sz="1800" dirty="0"/>
            <a:t> </a:t>
          </a:r>
          <a:r>
            <a:rPr lang="en-US" sz="1800" dirty="0" err="1"/>
            <a:t>birlikte</a:t>
          </a:r>
          <a:r>
            <a:rPr lang="en-US" sz="1800" dirty="0"/>
            <a:t> her </a:t>
          </a:r>
          <a:r>
            <a:rPr lang="en-US" sz="1800" dirty="0" err="1"/>
            <a:t>gün</a:t>
          </a:r>
          <a:r>
            <a:rPr lang="en-US" sz="1800" dirty="0"/>
            <a:t> </a:t>
          </a:r>
          <a:r>
            <a:rPr lang="en-US" sz="1800" dirty="0" err="1"/>
            <a:t>yapılacak</a:t>
          </a:r>
          <a:r>
            <a:rPr lang="en-US" sz="1800" dirty="0"/>
            <a:t> </a:t>
          </a:r>
          <a:r>
            <a:rPr lang="en-US" sz="1800" dirty="0" err="1"/>
            <a:t>çeşitli</a:t>
          </a:r>
          <a:r>
            <a:rPr lang="en-US" sz="1800" dirty="0"/>
            <a:t> </a:t>
          </a:r>
          <a:r>
            <a:rPr lang="en-US" sz="1800" dirty="0" err="1"/>
            <a:t>alıştırmalar</a:t>
          </a:r>
          <a:r>
            <a:rPr lang="en-US" sz="1800" dirty="0"/>
            <a:t> </a:t>
          </a:r>
          <a:r>
            <a:rPr lang="en-US" sz="1800" dirty="0" err="1"/>
            <a:t>içerir</a:t>
          </a:r>
          <a:r>
            <a:rPr lang="en-US" sz="1800" dirty="0"/>
            <a:t> ve </a:t>
          </a:r>
          <a:r>
            <a:rPr lang="en-US" sz="1800" dirty="0" err="1"/>
            <a:t>genellikle</a:t>
          </a:r>
          <a:r>
            <a:rPr lang="en-US" sz="1800" dirty="0"/>
            <a:t> </a:t>
          </a:r>
          <a:r>
            <a:rPr lang="en-US" sz="1800" dirty="0" err="1"/>
            <a:t>bunları</a:t>
          </a:r>
          <a:r>
            <a:rPr lang="en-US" sz="1800" dirty="0"/>
            <a:t> </a:t>
          </a:r>
          <a:r>
            <a:rPr lang="en-US" sz="1800" dirty="0" err="1"/>
            <a:t>tamamlamak</a:t>
          </a:r>
          <a:r>
            <a:rPr lang="en-US" sz="1800" dirty="0"/>
            <a:t> her </a:t>
          </a:r>
          <a:r>
            <a:rPr lang="en-US" sz="1800" dirty="0" err="1"/>
            <a:t>gün</a:t>
          </a:r>
          <a:r>
            <a:rPr lang="en-US" sz="1800" dirty="0"/>
            <a:t> </a:t>
          </a:r>
          <a:r>
            <a:rPr lang="en-US" sz="1800" dirty="0" err="1"/>
            <a:t>aşağı</a:t>
          </a:r>
          <a:r>
            <a:rPr lang="en-US" sz="1800" dirty="0"/>
            <a:t> </a:t>
          </a:r>
          <a:r>
            <a:rPr lang="en-US" sz="1800" dirty="0" err="1"/>
            <a:t>yukarı</a:t>
          </a:r>
          <a:r>
            <a:rPr lang="en-US" sz="1800" dirty="0"/>
            <a:t> 15 </a:t>
          </a:r>
          <a:r>
            <a:rPr lang="en-US" sz="1800" dirty="0" err="1"/>
            <a:t>ila</a:t>
          </a:r>
          <a:r>
            <a:rPr lang="en-US" sz="1800" dirty="0"/>
            <a:t> 20 </a:t>
          </a:r>
          <a:r>
            <a:rPr lang="en-US" sz="1800" dirty="0" err="1"/>
            <a:t>dakika</a:t>
          </a:r>
          <a:r>
            <a:rPr lang="en-US" sz="1800" dirty="0"/>
            <a:t> </a:t>
          </a:r>
          <a:r>
            <a:rPr lang="en-US" sz="1800" dirty="0" err="1"/>
            <a:t>alır</a:t>
          </a:r>
          <a:r>
            <a:rPr lang="en-US" sz="1800" dirty="0"/>
            <a:t>. </a:t>
          </a:r>
          <a:r>
            <a:rPr lang="en-US" sz="1800" dirty="0" err="1"/>
            <a:t>Tipik</a:t>
          </a:r>
          <a:r>
            <a:rPr lang="en-US" sz="1800" dirty="0"/>
            <a:t> </a:t>
          </a:r>
          <a:r>
            <a:rPr lang="en-US" sz="1800" dirty="0" err="1"/>
            <a:t>bir</a:t>
          </a:r>
          <a:r>
            <a:rPr lang="en-US" sz="1800" dirty="0"/>
            <a:t> </a:t>
          </a:r>
          <a:r>
            <a:rPr lang="en-US" sz="1800" dirty="0" err="1"/>
            <a:t>haftalık</a:t>
          </a:r>
          <a:r>
            <a:rPr lang="en-US" sz="1800" dirty="0"/>
            <a:t> </a:t>
          </a:r>
          <a:r>
            <a:rPr lang="en-US" sz="1800" dirty="0" err="1"/>
            <a:t>çalışma</a:t>
          </a:r>
          <a:r>
            <a:rPr lang="en-US" sz="1800" dirty="0"/>
            <a:t> </a:t>
          </a:r>
          <a:r>
            <a:rPr lang="en-US" sz="1800" dirty="0" err="1"/>
            <a:t>kitabı</a:t>
          </a:r>
          <a:r>
            <a:rPr lang="en-US" sz="1800" dirty="0"/>
            <a:t> 20-25 </a:t>
          </a:r>
          <a:r>
            <a:rPr lang="en-US" sz="1800" dirty="0" err="1"/>
            <a:t>sayfalık</a:t>
          </a:r>
          <a:r>
            <a:rPr lang="en-US" sz="1800" dirty="0"/>
            <a:t> </a:t>
          </a:r>
          <a:r>
            <a:rPr lang="en-US" sz="1800" dirty="0" err="1"/>
            <a:t>alıştırma</a:t>
          </a:r>
          <a:r>
            <a:rPr lang="en-US" sz="1800" dirty="0"/>
            <a:t> </a:t>
          </a:r>
          <a:r>
            <a:rPr lang="en-US" sz="1800" dirty="0" err="1"/>
            <a:t>içerir</a:t>
          </a:r>
          <a:r>
            <a:rPr lang="en-US" sz="1800" dirty="0"/>
            <a:t>. </a:t>
          </a:r>
          <a:r>
            <a:rPr lang="en-US" sz="1800" dirty="0" err="1"/>
            <a:t>Haftanın</a:t>
          </a:r>
          <a:r>
            <a:rPr lang="en-US" sz="1800" dirty="0"/>
            <a:t> her </a:t>
          </a:r>
          <a:r>
            <a:rPr lang="en-US" sz="1800" dirty="0" err="1"/>
            <a:t>gününe</a:t>
          </a:r>
          <a:r>
            <a:rPr lang="en-US" sz="1800" dirty="0"/>
            <a:t> </a:t>
          </a:r>
          <a:r>
            <a:rPr lang="en-US" sz="1800" dirty="0" err="1"/>
            <a:t>ayrılmış</a:t>
          </a:r>
          <a:r>
            <a:rPr lang="en-US" sz="1800" dirty="0"/>
            <a:t> </a:t>
          </a:r>
          <a:r>
            <a:rPr lang="en-US" sz="1800" dirty="0" err="1"/>
            <a:t>olan</a:t>
          </a:r>
          <a:r>
            <a:rPr lang="en-US" sz="1800" dirty="0"/>
            <a:t> </a:t>
          </a:r>
          <a:r>
            <a:rPr lang="en-US" sz="1800" dirty="0" err="1"/>
            <a:t>sayfalar</a:t>
          </a:r>
          <a:r>
            <a:rPr lang="en-US" sz="1800" dirty="0"/>
            <a:t> </a:t>
          </a:r>
          <a:r>
            <a:rPr lang="en-US" sz="1800" dirty="0" err="1"/>
            <a:t>annelerin</a:t>
          </a:r>
          <a:r>
            <a:rPr lang="en-US" sz="1800" dirty="0"/>
            <a:t> </a:t>
          </a:r>
          <a:r>
            <a:rPr lang="en-US" sz="1800" dirty="0" err="1"/>
            <a:t>farklı</a:t>
          </a:r>
          <a:r>
            <a:rPr lang="en-US" sz="1800" dirty="0"/>
            <a:t> </a:t>
          </a:r>
          <a:r>
            <a:rPr lang="en-US" sz="1800" dirty="0" err="1"/>
            <a:t>günlerin</a:t>
          </a:r>
          <a:r>
            <a:rPr lang="en-US" sz="1800" dirty="0"/>
            <a:t> </a:t>
          </a:r>
          <a:r>
            <a:rPr lang="en-US" sz="1800" dirty="0" err="1"/>
            <a:t>etkinliklerini</a:t>
          </a:r>
          <a:r>
            <a:rPr lang="en-US" sz="1800" dirty="0"/>
            <a:t> </a:t>
          </a:r>
          <a:r>
            <a:rPr lang="en-US" sz="1800" dirty="0" err="1"/>
            <a:t>birbiri</a:t>
          </a:r>
          <a:r>
            <a:rPr lang="en-US" sz="1800" dirty="0"/>
            <a:t> </a:t>
          </a:r>
          <a:r>
            <a:rPr lang="en-US" sz="1800" dirty="0" err="1"/>
            <a:t>ardından</a:t>
          </a:r>
          <a:r>
            <a:rPr lang="en-US" sz="1800" dirty="0"/>
            <a:t> </a:t>
          </a:r>
          <a:r>
            <a:rPr lang="en-US" sz="1800" dirty="0" err="1"/>
            <a:t>izleyebilmelerine</a:t>
          </a:r>
          <a:r>
            <a:rPr lang="en-US" sz="1800" dirty="0"/>
            <a:t> </a:t>
          </a:r>
          <a:r>
            <a:rPr lang="en-US" sz="1800" dirty="0" err="1"/>
            <a:t>yardımcı</a:t>
          </a:r>
          <a:r>
            <a:rPr lang="en-US" sz="1800" dirty="0"/>
            <a:t> </a:t>
          </a:r>
          <a:r>
            <a:rPr lang="en-US" sz="1800" dirty="0" err="1"/>
            <a:t>olmak</a:t>
          </a:r>
          <a:r>
            <a:rPr lang="en-US" sz="1800" dirty="0"/>
            <a:t> </a:t>
          </a:r>
          <a:r>
            <a:rPr lang="en-US" sz="1800" dirty="0" err="1"/>
            <a:t>üzere</a:t>
          </a:r>
          <a:r>
            <a:rPr lang="en-US" sz="1800" dirty="0"/>
            <a:t> her </a:t>
          </a:r>
          <a:r>
            <a:rPr lang="en-US" sz="1800" dirty="0" err="1"/>
            <a:t>sayfada</a:t>
          </a:r>
          <a:r>
            <a:rPr lang="en-US" sz="1800" dirty="0"/>
            <a:t> </a:t>
          </a:r>
          <a:r>
            <a:rPr lang="en-US" sz="1800" dirty="0" err="1"/>
            <a:t>belirtilmiştir</a:t>
          </a:r>
          <a:r>
            <a:rPr lang="en-US" sz="1800" dirty="0"/>
            <a:t> (</a:t>
          </a:r>
          <a:r>
            <a:rPr lang="en-US" sz="1800" dirty="0" err="1"/>
            <a:t>Birinci</a:t>
          </a:r>
          <a:r>
            <a:rPr lang="en-US" sz="1800" dirty="0"/>
            <a:t> </a:t>
          </a:r>
          <a:r>
            <a:rPr lang="en-US" sz="1800" dirty="0" err="1"/>
            <a:t>gün</a:t>
          </a:r>
          <a:r>
            <a:rPr lang="en-US" sz="1800" dirty="0"/>
            <a:t>, </a:t>
          </a:r>
          <a:r>
            <a:rPr lang="en-US" sz="1800" dirty="0" err="1"/>
            <a:t>ikinci</a:t>
          </a:r>
          <a:r>
            <a:rPr lang="en-US" sz="1800" dirty="0"/>
            <a:t> </a:t>
          </a:r>
          <a:r>
            <a:rPr lang="en-US" sz="1800" dirty="0" err="1"/>
            <a:t>gün</a:t>
          </a:r>
          <a:r>
            <a:rPr lang="en-US" sz="1800" dirty="0"/>
            <a:t> </a:t>
          </a:r>
          <a:r>
            <a:rPr lang="en-US" sz="1800" dirty="0" err="1"/>
            <a:t>gibi</a:t>
          </a:r>
          <a:r>
            <a:rPr lang="en-US" sz="1800" dirty="0"/>
            <a:t>). </a:t>
          </a:r>
          <a:r>
            <a:rPr lang="en-US" sz="1800" dirty="0" err="1"/>
            <a:t>Çalışma</a:t>
          </a:r>
          <a:r>
            <a:rPr lang="en-US" sz="1800" dirty="0"/>
            <a:t> </a:t>
          </a:r>
          <a:r>
            <a:rPr lang="en-US" sz="1800" dirty="0" err="1"/>
            <a:t>formlarının</a:t>
          </a:r>
          <a:r>
            <a:rPr lang="en-US" sz="1800" dirty="0"/>
            <a:t> </a:t>
          </a:r>
          <a:r>
            <a:rPr lang="en-US" sz="1800" dirty="0" err="1"/>
            <a:t>sayıları</a:t>
          </a:r>
          <a:r>
            <a:rPr lang="en-US" sz="1800" dirty="0"/>
            <a:t> </a:t>
          </a:r>
          <a:r>
            <a:rPr lang="en-US" sz="1800" dirty="0" err="1"/>
            <a:t>ilerledikçe</a:t>
          </a:r>
          <a:r>
            <a:rPr lang="en-US" sz="1800" dirty="0"/>
            <a:t> </a:t>
          </a:r>
          <a:r>
            <a:rPr lang="en-US" sz="1800" dirty="0" err="1"/>
            <a:t>alıştırmalar</a:t>
          </a:r>
          <a:r>
            <a:rPr lang="en-US" sz="1800" dirty="0"/>
            <a:t> </a:t>
          </a:r>
          <a:r>
            <a:rPr lang="en-US" sz="1800" dirty="0" err="1"/>
            <a:t>zorlaşır</a:t>
          </a:r>
          <a:r>
            <a:rPr lang="en-US" sz="1800" dirty="0"/>
            <a:t>. </a:t>
          </a:r>
          <a:r>
            <a:rPr lang="en-US" sz="1800" dirty="0" err="1"/>
            <a:t>Alıştırmalar</a:t>
          </a:r>
          <a:r>
            <a:rPr lang="en-US" sz="1800" dirty="0"/>
            <a:t> </a:t>
          </a:r>
          <a:r>
            <a:rPr lang="en-US" sz="1800" dirty="0" err="1"/>
            <a:t>çoğunlukla</a:t>
          </a:r>
          <a:r>
            <a:rPr lang="en-US" sz="1800" dirty="0"/>
            <a:t> el-</a:t>
          </a:r>
          <a:r>
            <a:rPr lang="en-US" sz="1800" dirty="0" err="1"/>
            <a:t>göz</a:t>
          </a:r>
          <a:r>
            <a:rPr lang="en-US" sz="1800" dirty="0"/>
            <a:t> </a:t>
          </a:r>
          <a:r>
            <a:rPr lang="en-US" sz="1800" dirty="0" err="1"/>
            <a:t>koordinasyonu</a:t>
          </a:r>
          <a:r>
            <a:rPr lang="en-US" sz="1800" dirty="0"/>
            <a:t>, </a:t>
          </a:r>
          <a:r>
            <a:rPr lang="en-US" sz="1800" dirty="0" err="1"/>
            <a:t>duyusal</a:t>
          </a:r>
          <a:r>
            <a:rPr lang="en-US" sz="1800" dirty="0"/>
            <a:t> </a:t>
          </a:r>
          <a:r>
            <a:rPr lang="en-US" sz="1800" dirty="0" err="1"/>
            <a:t>ayrım</a:t>
          </a:r>
          <a:r>
            <a:rPr lang="en-US" sz="1800" dirty="0"/>
            <a:t> </a:t>
          </a:r>
          <a:r>
            <a:rPr lang="en-US" sz="1800" dirty="0" err="1"/>
            <a:t>yeteneği</a:t>
          </a:r>
          <a:r>
            <a:rPr lang="en-US" sz="1800" dirty="0"/>
            <a:t>, </a:t>
          </a:r>
          <a:r>
            <a:rPr lang="en-US" sz="1800" dirty="0" err="1"/>
            <a:t>okulöncesi</a:t>
          </a:r>
          <a:r>
            <a:rPr lang="en-US" sz="1800" dirty="0"/>
            <a:t> </a:t>
          </a:r>
          <a:r>
            <a:rPr lang="en-US" sz="1800" dirty="0" err="1"/>
            <a:t>sözel</a:t>
          </a:r>
          <a:r>
            <a:rPr lang="en-US" sz="1800" dirty="0"/>
            <a:t> (</a:t>
          </a:r>
          <a:r>
            <a:rPr lang="en-US" sz="1800" dirty="0" err="1"/>
            <a:t>harflerin</a:t>
          </a:r>
          <a:r>
            <a:rPr lang="en-US" sz="1800" dirty="0"/>
            <a:t> </a:t>
          </a:r>
          <a:r>
            <a:rPr lang="en-US" sz="1800" dirty="0" err="1"/>
            <a:t>tanınması</a:t>
          </a:r>
          <a:r>
            <a:rPr lang="en-US" sz="1800" dirty="0"/>
            <a:t>, </a:t>
          </a:r>
          <a:r>
            <a:rPr lang="en-US" sz="1800" dirty="0" err="1"/>
            <a:t>harflerin</a:t>
          </a:r>
          <a:r>
            <a:rPr lang="en-US" sz="1800" dirty="0"/>
            <a:t> </a:t>
          </a:r>
          <a:r>
            <a:rPr lang="en-US" sz="1800" dirty="0" err="1"/>
            <a:t>seslerinin</a:t>
          </a:r>
          <a:r>
            <a:rPr lang="en-US" sz="1800" dirty="0"/>
            <a:t> </a:t>
          </a:r>
          <a:r>
            <a:rPr lang="en-US" sz="1800" dirty="0" err="1"/>
            <a:t>tanınması</a:t>
          </a:r>
          <a:r>
            <a:rPr lang="en-US" sz="1800" dirty="0"/>
            <a:t>) ve </a:t>
          </a:r>
          <a:r>
            <a:rPr lang="en-US" sz="1800" dirty="0" err="1"/>
            <a:t>sayısal</a:t>
          </a:r>
          <a:r>
            <a:rPr lang="en-US" sz="1800" dirty="0"/>
            <a:t> (</a:t>
          </a:r>
          <a:r>
            <a:rPr lang="en-US" sz="1800" dirty="0" err="1"/>
            <a:t>rakamların</a:t>
          </a:r>
          <a:r>
            <a:rPr lang="en-US" sz="1800" dirty="0"/>
            <a:t> </a:t>
          </a:r>
          <a:r>
            <a:rPr lang="en-US" sz="1800" dirty="0" err="1"/>
            <a:t>tanınması</a:t>
          </a:r>
          <a:r>
            <a:rPr lang="en-US" sz="1800" dirty="0"/>
            <a:t>, </a:t>
          </a:r>
          <a:r>
            <a:rPr lang="en-US" sz="1800" dirty="0" err="1"/>
            <a:t>toplama</a:t>
          </a:r>
          <a:r>
            <a:rPr lang="en-US" sz="1800" dirty="0"/>
            <a:t> ve </a:t>
          </a:r>
          <a:r>
            <a:rPr lang="en-US" sz="1800" dirty="0" err="1"/>
            <a:t>çıkarma</a:t>
          </a:r>
          <a:r>
            <a:rPr lang="en-US" sz="1800" dirty="0"/>
            <a:t>) </a:t>
          </a:r>
          <a:r>
            <a:rPr lang="en-US" sz="1800" dirty="0" err="1"/>
            <a:t>beceriler</a:t>
          </a:r>
          <a:r>
            <a:rPr lang="en-US" sz="1800" dirty="0"/>
            <a:t>, </a:t>
          </a:r>
          <a:r>
            <a:rPr lang="en-US" sz="1800" dirty="0" err="1"/>
            <a:t>dil</a:t>
          </a:r>
          <a:r>
            <a:rPr lang="en-US" sz="1800" dirty="0"/>
            <a:t> </a:t>
          </a:r>
          <a:r>
            <a:rPr lang="en-US" sz="1800" dirty="0" err="1"/>
            <a:t>gelişimi</a:t>
          </a:r>
          <a:r>
            <a:rPr lang="en-US" sz="1800" dirty="0"/>
            <a:t>, </a:t>
          </a:r>
          <a:r>
            <a:rPr lang="en-US" sz="1800" dirty="0" err="1"/>
            <a:t>sınıflandırma</a:t>
          </a:r>
          <a:r>
            <a:rPr lang="en-US" sz="1800" dirty="0"/>
            <a:t>, </a:t>
          </a:r>
          <a:r>
            <a:rPr lang="en-US" sz="1800" dirty="0" err="1"/>
            <a:t>sıralama</a:t>
          </a:r>
          <a:r>
            <a:rPr lang="en-US" sz="1800" dirty="0"/>
            <a:t>, </a:t>
          </a:r>
          <a:r>
            <a:rPr lang="en-US" sz="1800" dirty="0" err="1"/>
            <a:t>kavram</a:t>
          </a:r>
          <a:r>
            <a:rPr lang="en-US" sz="1800" dirty="0"/>
            <a:t> </a:t>
          </a:r>
          <a:r>
            <a:rPr lang="en-US" sz="1800" dirty="0" err="1"/>
            <a:t>oluşumu</a:t>
          </a:r>
          <a:r>
            <a:rPr lang="en-US" sz="1800" dirty="0"/>
            <a:t> (</a:t>
          </a:r>
          <a:r>
            <a:rPr lang="en-US" sz="1800" dirty="0" err="1"/>
            <a:t>yön</a:t>
          </a:r>
          <a:r>
            <a:rPr lang="en-US" sz="1800" dirty="0"/>
            <a:t>, </a:t>
          </a:r>
          <a:r>
            <a:rPr lang="en-US" sz="1800" dirty="0" err="1"/>
            <a:t>boyut</a:t>
          </a:r>
          <a:r>
            <a:rPr lang="en-US" sz="1800" dirty="0"/>
            <a:t>, </a:t>
          </a:r>
          <a:r>
            <a:rPr lang="en-US" sz="1800" dirty="0" err="1"/>
            <a:t>mekan</a:t>
          </a:r>
          <a:r>
            <a:rPr lang="en-US" sz="1800" dirty="0"/>
            <a:t>), </a:t>
          </a:r>
          <a:r>
            <a:rPr lang="en-US" sz="1800" dirty="0" err="1"/>
            <a:t>renk</a:t>
          </a:r>
          <a:r>
            <a:rPr lang="en-US" sz="1800" dirty="0"/>
            <a:t> ve </a:t>
          </a:r>
          <a:r>
            <a:rPr lang="en-US" sz="1800" dirty="0" err="1"/>
            <a:t>biçimlerin</a:t>
          </a:r>
          <a:r>
            <a:rPr lang="en-US" sz="1800" dirty="0"/>
            <a:t> </a:t>
          </a:r>
          <a:r>
            <a:rPr lang="en-US" sz="1800" dirty="0" err="1"/>
            <a:t>öğrenilmesi</a:t>
          </a:r>
          <a:r>
            <a:rPr lang="en-US" sz="1800" dirty="0"/>
            <a:t>, problem </a:t>
          </a:r>
          <a:r>
            <a:rPr lang="en-US" sz="1800" dirty="0" err="1"/>
            <a:t>çözme</a:t>
          </a:r>
          <a:r>
            <a:rPr lang="en-US" sz="1800" dirty="0"/>
            <a:t> </a:t>
          </a:r>
          <a:r>
            <a:rPr lang="en-US" sz="1800" dirty="0" err="1"/>
            <a:t>becerileri</a:t>
          </a:r>
          <a:r>
            <a:rPr lang="en-US" sz="1800" dirty="0"/>
            <a:t> ve </a:t>
          </a:r>
          <a:r>
            <a:rPr lang="en-US" sz="1800" dirty="0" err="1"/>
            <a:t>genel</a:t>
          </a:r>
          <a:r>
            <a:rPr lang="en-US" sz="1800" dirty="0"/>
            <a:t> </a:t>
          </a:r>
          <a:r>
            <a:rPr lang="en-US" sz="1800" dirty="0" err="1"/>
            <a:t>yetenek</a:t>
          </a:r>
          <a:r>
            <a:rPr lang="en-US" sz="1800" dirty="0"/>
            <a:t> </a:t>
          </a:r>
          <a:r>
            <a:rPr lang="en-US" sz="1800" dirty="0" err="1"/>
            <a:t>gibi</a:t>
          </a:r>
          <a:r>
            <a:rPr lang="en-US" sz="1800" dirty="0"/>
            <a:t> </a:t>
          </a:r>
          <a:r>
            <a:rPr lang="en-US" sz="1800" dirty="0" err="1"/>
            <a:t>alanlara</a:t>
          </a:r>
          <a:r>
            <a:rPr lang="en-US" sz="1800" dirty="0"/>
            <a:t> </a:t>
          </a:r>
          <a:r>
            <a:rPr lang="en-US" sz="1800" dirty="0" err="1"/>
            <a:t>yoneliktir</a:t>
          </a:r>
          <a:r>
            <a:rPr lang="en-US" sz="1800" dirty="0"/>
            <a:t>. Her </a:t>
          </a:r>
          <a:r>
            <a:rPr lang="en-US" sz="1800" dirty="0" err="1"/>
            <a:t>haftanın</a:t>
          </a:r>
          <a:r>
            <a:rPr lang="en-US" sz="1800" dirty="0"/>
            <a:t> </a:t>
          </a:r>
          <a:r>
            <a:rPr lang="en-US" sz="1800" dirty="0" err="1"/>
            <a:t>çalışma</a:t>
          </a:r>
          <a:r>
            <a:rPr lang="en-US" sz="1800" dirty="0"/>
            <a:t> </a:t>
          </a:r>
          <a:r>
            <a:rPr lang="en-US" sz="1800" dirty="0" err="1"/>
            <a:t>formu</a:t>
          </a:r>
          <a:r>
            <a:rPr lang="en-US" sz="1800" dirty="0"/>
            <a:t> </a:t>
          </a:r>
          <a:r>
            <a:rPr lang="en-US" sz="1800" dirty="0" err="1"/>
            <a:t>yukarda</a:t>
          </a:r>
          <a:r>
            <a:rPr lang="en-US" sz="1800" dirty="0"/>
            <a:t> </a:t>
          </a:r>
          <a:r>
            <a:rPr lang="en-US" sz="1800" dirty="0" err="1"/>
            <a:t>belirtilen</a:t>
          </a:r>
          <a:r>
            <a:rPr lang="en-US" sz="1800" dirty="0"/>
            <a:t> </a:t>
          </a:r>
          <a:r>
            <a:rPr lang="en-US" sz="1800" dirty="0" err="1"/>
            <a:t>farklı</a:t>
          </a:r>
          <a:r>
            <a:rPr lang="en-US" sz="1800" dirty="0"/>
            <a:t> </a:t>
          </a:r>
          <a:r>
            <a:rPr lang="en-US" sz="1800" dirty="0" err="1"/>
            <a:t>alanlarda</a:t>
          </a:r>
          <a:r>
            <a:rPr lang="en-US" sz="1800" dirty="0"/>
            <a:t> </a:t>
          </a:r>
          <a:r>
            <a:rPr lang="en-US" sz="1800" dirty="0" err="1"/>
            <a:t>alıştırmalar</a:t>
          </a:r>
          <a:r>
            <a:rPr lang="en-US" sz="1800" dirty="0"/>
            <a:t> </a:t>
          </a:r>
          <a:r>
            <a:rPr lang="en-US" sz="1800" dirty="0" err="1"/>
            <a:t>içerir</a:t>
          </a:r>
          <a:r>
            <a:rPr lang="en-US" sz="1800" dirty="0"/>
            <a:t>. </a:t>
          </a:r>
        </a:p>
      </dgm:t>
    </dgm:pt>
    <dgm:pt modelId="{608A45A8-29EC-4C53-AF07-70275BBDFB4E}" type="parTrans" cxnId="{1103168F-4731-442A-A2AC-5329B6D1DF17}">
      <dgm:prSet/>
      <dgm:spPr/>
      <dgm:t>
        <a:bodyPr/>
        <a:lstStyle/>
        <a:p>
          <a:endParaRPr lang="en-US"/>
        </a:p>
      </dgm:t>
    </dgm:pt>
    <dgm:pt modelId="{B40F4DD6-3891-465C-A8BA-6C9D9970F78E}" type="sibTrans" cxnId="{1103168F-4731-442A-A2AC-5329B6D1DF17}">
      <dgm:prSet/>
      <dgm:spPr/>
      <dgm:t>
        <a:bodyPr/>
        <a:lstStyle/>
        <a:p>
          <a:endParaRPr lang="en-US"/>
        </a:p>
      </dgm:t>
    </dgm:pt>
    <dgm:pt modelId="{774039B3-1C54-4796-B29C-3C242A436E1D}" type="pres">
      <dgm:prSet presAssocID="{1FEB9F7B-4A2E-4CE8-85F6-288A7B40261A}" presName="linear" presStyleCnt="0">
        <dgm:presLayoutVars>
          <dgm:animLvl val="lvl"/>
          <dgm:resizeHandles val="exact"/>
        </dgm:presLayoutVars>
      </dgm:prSet>
      <dgm:spPr/>
    </dgm:pt>
    <dgm:pt modelId="{4DB2F729-DF99-4CC2-B882-A9A287B1B319}" type="pres">
      <dgm:prSet presAssocID="{CF159CB1-ACA8-4212-8F87-2772239A9B0A}" presName="parentText" presStyleLbl="node1" presStyleIdx="0" presStyleCnt="1" custAng="10800000" custFlipVert="1" custScaleX="94727" custScaleY="46230" custLinFactNeighborX="2636" custLinFactNeighborY="6429">
        <dgm:presLayoutVars>
          <dgm:chMax val="0"/>
          <dgm:bulletEnabled val="1"/>
        </dgm:presLayoutVars>
      </dgm:prSet>
      <dgm:spPr/>
    </dgm:pt>
    <dgm:pt modelId="{AE3AC1BE-51B9-4A0D-9743-EEB17574927C}" type="pres">
      <dgm:prSet presAssocID="{CF159CB1-ACA8-4212-8F87-2772239A9B0A}" presName="childText" presStyleLbl="revTx" presStyleIdx="0" presStyleCnt="1" custScaleY="126127" custLinFactNeighborX="879" custLinFactNeighborY="40776">
        <dgm:presLayoutVars>
          <dgm:bulletEnabled val="1"/>
        </dgm:presLayoutVars>
      </dgm:prSet>
      <dgm:spPr/>
    </dgm:pt>
  </dgm:ptLst>
  <dgm:cxnLst>
    <dgm:cxn modelId="{08725D1F-7127-456A-A080-388E212479CB}" type="presOf" srcId="{1FEB9F7B-4A2E-4CE8-85F6-288A7B40261A}" destId="{774039B3-1C54-4796-B29C-3C242A436E1D}" srcOrd="0" destOrd="0" presId="urn:microsoft.com/office/officeart/2005/8/layout/vList2"/>
    <dgm:cxn modelId="{F1B1E024-CA4E-4CFD-9891-968EB8BF32F0}" type="presOf" srcId="{CF159CB1-ACA8-4212-8F87-2772239A9B0A}" destId="{4DB2F729-DF99-4CC2-B882-A9A287B1B319}" srcOrd="0" destOrd="0" presId="urn:microsoft.com/office/officeart/2005/8/layout/vList2"/>
    <dgm:cxn modelId="{C8806C74-3BE3-4DD0-B1DC-0A81F902A750}" srcId="{1FEB9F7B-4A2E-4CE8-85F6-288A7B40261A}" destId="{CF159CB1-ACA8-4212-8F87-2772239A9B0A}" srcOrd="0" destOrd="0" parTransId="{581BF998-416D-4763-A88A-3AA1F8BE9A8B}" sibTransId="{B608E6F3-4834-4926-8EA7-C5B316CB3F97}"/>
    <dgm:cxn modelId="{1103168F-4731-442A-A2AC-5329B6D1DF17}" srcId="{CF159CB1-ACA8-4212-8F87-2772239A9B0A}" destId="{E314B4C6-7457-4CEF-A62B-69F9CE10B866}" srcOrd="0" destOrd="0" parTransId="{608A45A8-29EC-4C53-AF07-70275BBDFB4E}" sibTransId="{B40F4DD6-3891-465C-A8BA-6C9D9970F78E}"/>
    <dgm:cxn modelId="{9AA38B9D-8E7F-4BC5-9FB9-C1330D1127DE}" type="presOf" srcId="{E314B4C6-7457-4CEF-A62B-69F9CE10B866}" destId="{AE3AC1BE-51B9-4A0D-9743-EEB17574927C}" srcOrd="0" destOrd="0" presId="urn:microsoft.com/office/officeart/2005/8/layout/vList2"/>
    <dgm:cxn modelId="{4432D2D7-9878-4A1A-85D5-1322322F2DA1}" type="presParOf" srcId="{774039B3-1C54-4796-B29C-3C242A436E1D}" destId="{4DB2F729-DF99-4CC2-B882-A9A287B1B319}" srcOrd="0" destOrd="0" presId="urn:microsoft.com/office/officeart/2005/8/layout/vList2"/>
    <dgm:cxn modelId="{B26D8C0D-55CE-4E29-B4E6-BC4C19845688}" type="presParOf" srcId="{774039B3-1C54-4796-B29C-3C242A436E1D}" destId="{AE3AC1BE-51B9-4A0D-9743-EEB17574927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B53692-9EB9-49ED-8547-C167F5D1237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EA31F59-F4B6-4B16-9063-23CE6BCAB361}">
      <dgm:prSet phldrT="[Metin]"/>
      <dgm:spPr>
        <a:solidFill>
          <a:schemeClr val="bg1"/>
        </a:solidFill>
        <a:ln>
          <a:solidFill>
            <a:schemeClr val="bg1"/>
          </a:solidFill>
        </a:ln>
      </dgm:spPr>
      <dgm:t>
        <a:bodyPr/>
        <a:lstStyle/>
        <a:p>
          <a:r>
            <a:rPr lang="tr-TR" dirty="0">
              <a:solidFill>
                <a:schemeClr val="tx1"/>
              </a:solidFill>
            </a:rPr>
            <a:t>8 adet resimli hikâye kitabı</a:t>
          </a:r>
          <a:endParaRPr lang="en-US" dirty="0">
            <a:solidFill>
              <a:schemeClr val="tx1"/>
            </a:solidFill>
          </a:endParaRPr>
        </a:p>
      </dgm:t>
    </dgm:pt>
    <dgm:pt modelId="{452A1810-9856-46D7-82BE-AC70DA61AC2A}" type="parTrans" cxnId="{621A3BE2-B9DA-4501-A795-7851CA20246B}">
      <dgm:prSet/>
      <dgm:spPr/>
      <dgm:t>
        <a:bodyPr/>
        <a:lstStyle/>
        <a:p>
          <a:endParaRPr lang="en-US"/>
        </a:p>
      </dgm:t>
    </dgm:pt>
    <dgm:pt modelId="{EAA57658-40B1-4B91-8A6B-59493EEAA021}" type="sibTrans" cxnId="{621A3BE2-B9DA-4501-A795-7851CA20246B}">
      <dgm:prSet/>
      <dgm:spPr/>
      <dgm:t>
        <a:bodyPr/>
        <a:lstStyle/>
        <a:p>
          <a:endParaRPr lang="en-US"/>
        </a:p>
      </dgm:t>
    </dgm:pt>
    <dgm:pt modelId="{4C63E4B5-9E64-4E52-99A3-A0AB62452595}">
      <dgm:prSet phldrT="[Metin]"/>
      <dgm:spPr/>
      <dgm:t>
        <a:bodyPr/>
        <a:lstStyle/>
        <a:p>
          <a:r>
            <a:rPr lang="tr-TR" dirty="0"/>
            <a:t>Bu kitaplar </a:t>
          </a:r>
          <a:r>
            <a:rPr lang="en-US" dirty="0" err="1"/>
            <a:t>dinleyere</a:t>
          </a:r>
          <a:r>
            <a:rPr lang="tr-TR" dirty="0"/>
            <a:t>k </a:t>
          </a:r>
          <a:r>
            <a:rPr lang="en-US" dirty="0" err="1"/>
            <a:t>anlama</a:t>
          </a:r>
          <a:r>
            <a:rPr lang="en-US" dirty="0"/>
            <a:t>, </a:t>
          </a:r>
          <a:r>
            <a:rPr lang="en-US" dirty="0" err="1"/>
            <a:t>sözel</a:t>
          </a:r>
          <a:r>
            <a:rPr lang="en-US" dirty="0"/>
            <a:t> </a:t>
          </a:r>
          <a:r>
            <a:rPr lang="en-US" dirty="0" err="1"/>
            <a:t>ifade</a:t>
          </a:r>
          <a:r>
            <a:rPr lang="en-US" dirty="0"/>
            <a:t>, </a:t>
          </a:r>
          <a:r>
            <a:rPr lang="en-US" dirty="0" err="1"/>
            <a:t>kelime</a:t>
          </a:r>
          <a:r>
            <a:rPr lang="en-US" dirty="0"/>
            <a:t> </a:t>
          </a:r>
          <a:r>
            <a:rPr lang="en-US" dirty="0" err="1"/>
            <a:t>hazinesi</a:t>
          </a:r>
          <a:r>
            <a:rPr lang="en-US" dirty="0"/>
            <a:t>, </a:t>
          </a:r>
          <a:r>
            <a:rPr lang="en-US" dirty="0" err="1"/>
            <a:t>soru-cevap</a:t>
          </a:r>
          <a:r>
            <a:rPr lang="en-US" dirty="0"/>
            <a:t> </a:t>
          </a:r>
          <a:r>
            <a:rPr lang="en-US" dirty="0" err="1"/>
            <a:t>etkinlikleri</a:t>
          </a:r>
          <a:r>
            <a:rPr lang="en-US" dirty="0"/>
            <a:t> ve </a:t>
          </a:r>
          <a:r>
            <a:rPr lang="en-US" dirty="0" err="1"/>
            <a:t>muhakeme</a:t>
          </a:r>
          <a:r>
            <a:rPr lang="en-US" dirty="0"/>
            <a:t> </a:t>
          </a:r>
          <a:r>
            <a:rPr lang="en-US" dirty="0" err="1"/>
            <a:t>becerilerini</a:t>
          </a:r>
          <a:r>
            <a:rPr lang="en-US" dirty="0"/>
            <a:t> </a:t>
          </a:r>
          <a:r>
            <a:rPr lang="en-US" dirty="0" err="1"/>
            <a:t>geliştirmek</a:t>
          </a:r>
          <a:r>
            <a:rPr lang="en-US" dirty="0"/>
            <a:t> </a:t>
          </a:r>
          <a:r>
            <a:rPr lang="en-US" dirty="0" err="1"/>
            <a:t>i</a:t>
          </a:r>
          <a:r>
            <a:rPr lang="tr-TR" dirty="0"/>
            <a:t>ç</a:t>
          </a:r>
          <a:r>
            <a:rPr lang="en-US" dirty="0"/>
            <a:t>in </a:t>
          </a:r>
          <a:r>
            <a:rPr lang="en-US" dirty="0" err="1"/>
            <a:t>kullanılmaktadır</a:t>
          </a:r>
          <a:r>
            <a:rPr lang="en-US" dirty="0"/>
            <a:t>. </a:t>
          </a:r>
          <a:r>
            <a:rPr lang="en-US" dirty="0" err="1"/>
            <a:t>Kitap</a:t>
          </a:r>
          <a:r>
            <a:rPr lang="en-US" dirty="0"/>
            <a:t> </a:t>
          </a:r>
          <a:r>
            <a:rPr lang="en-US" dirty="0" err="1"/>
            <a:t>okuma</a:t>
          </a:r>
          <a:r>
            <a:rPr lang="en-US" dirty="0"/>
            <a:t> ve </a:t>
          </a:r>
          <a:r>
            <a:rPr lang="en-US" dirty="0" err="1"/>
            <a:t>okuma</a:t>
          </a:r>
          <a:r>
            <a:rPr lang="en-US" dirty="0"/>
            <a:t> </a:t>
          </a:r>
          <a:r>
            <a:rPr lang="en-US" dirty="0" err="1"/>
            <a:t>ile</a:t>
          </a:r>
          <a:r>
            <a:rPr lang="en-US" dirty="0"/>
            <a:t> </a:t>
          </a:r>
          <a:r>
            <a:rPr lang="en-US" dirty="0" err="1"/>
            <a:t>ilgili</a:t>
          </a:r>
          <a:r>
            <a:rPr lang="en-US" dirty="0"/>
            <a:t> </a:t>
          </a:r>
          <a:r>
            <a:rPr lang="en-US" dirty="0" err="1"/>
            <a:t>diğer</a:t>
          </a:r>
          <a:r>
            <a:rPr lang="en-US" dirty="0"/>
            <a:t> </a:t>
          </a:r>
          <a:r>
            <a:rPr lang="en-US" dirty="0" err="1"/>
            <a:t>etkinlikler</a:t>
          </a:r>
          <a:r>
            <a:rPr lang="en-US" dirty="0"/>
            <a:t> </a:t>
          </a:r>
          <a:r>
            <a:rPr lang="en-US" dirty="0" err="1"/>
            <a:t>sırasında</a:t>
          </a:r>
          <a:r>
            <a:rPr lang="en-US" dirty="0"/>
            <a:t> </a:t>
          </a:r>
          <a:r>
            <a:rPr lang="en-US" dirty="0" err="1"/>
            <a:t>anne</a:t>
          </a:r>
          <a:r>
            <a:rPr lang="en-US" dirty="0"/>
            <a:t> </a:t>
          </a:r>
          <a:r>
            <a:rPr lang="en-US" dirty="0" err="1"/>
            <a:t>çocuk</a:t>
          </a:r>
          <a:r>
            <a:rPr lang="en-US" dirty="0"/>
            <a:t> </a:t>
          </a:r>
          <a:r>
            <a:rPr lang="en-US" dirty="0" err="1"/>
            <a:t>etkileşiminin</a:t>
          </a:r>
          <a:r>
            <a:rPr lang="en-US" dirty="0"/>
            <a:t> </a:t>
          </a:r>
          <a:r>
            <a:rPr lang="en-US" dirty="0" err="1"/>
            <a:t>okuma</a:t>
          </a:r>
          <a:r>
            <a:rPr lang="en-US" dirty="0"/>
            <a:t> </a:t>
          </a:r>
          <a:r>
            <a:rPr lang="en-US" dirty="0" err="1"/>
            <a:t>yazma</a:t>
          </a:r>
          <a:r>
            <a:rPr lang="en-US" dirty="0"/>
            <a:t> </a:t>
          </a:r>
          <a:r>
            <a:rPr lang="en-US" dirty="0" err="1"/>
            <a:t>becerisinin</a:t>
          </a:r>
          <a:r>
            <a:rPr lang="en-US" dirty="0"/>
            <a:t> </a:t>
          </a:r>
          <a:r>
            <a:rPr lang="en-US" dirty="0" err="1"/>
            <a:t>gelişmesine</a:t>
          </a:r>
          <a:r>
            <a:rPr lang="en-US" dirty="0"/>
            <a:t> </a:t>
          </a:r>
          <a:r>
            <a:rPr lang="en-US" dirty="0" err="1"/>
            <a:t>katkısının</a:t>
          </a:r>
          <a:r>
            <a:rPr lang="en-US" dirty="0"/>
            <a:t> </a:t>
          </a:r>
          <a:r>
            <a:rPr lang="en-US" dirty="0" err="1"/>
            <a:t>olduğu</a:t>
          </a:r>
          <a:r>
            <a:rPr lang="en-US" dirty="0"/>
            <a:t> </a:t>
          </a:r>
          <a:r>
            <a:rPr lang="en-US" dirty="0" err="1"/>
            <a:t>bulunmuştur</a:t>
          </a:r>
          <a:r>
            <a:rPr lang="en-US" dirty="0"/>
            <a:t>. Bu </a:t>
          </a:r>
          <a:r>
            <a:rPr lang="en-US" dirty="0" err="1"/>
            <a:t>etkileşimler</a:t>
          </a:r>
          <a:r>
            <a:rPr lang="en-US" dirty="0"/>
            <a:t> </a:t>
          </a:r>
          <a:r>
            <a:rPr lang="en-US" dirty="0" err="1"/>
            <a:t>destekleyici</a:t>
          </a:r>
          <a:r>
            <a:rPr lang="en-US" dirty="0"/>
            <a:t> </a:t>
          </a:r>
          <a:r>
            <a:rPr lang="en-US" dirty="0" err="1"/>
            <a:t>diyaloglar</a:t>
          </a:r>
          <a:r>
            <a:rPr lang="en-US" dirty="0"/>
            <a:t> </a:t>
          </a:r>
          <a:r>
            <a:rPr lang="en-US" dirty="0" err="1"/>
            <a:t>olma</a:t>
          </a:r>
          <a:r>
            <a:rPr lang="en-US" dirty="0"/>
            <a:t> </a:t>
          </a:r>
          <a:r>
            <a:rPr lang="en-US" dirty="0" err="1"/>
            <a:t>özelliğindedir</a:t>
          </a:r>
          <a:r>
            <a:rPr lang="en-US" dirty="0"/>
            <a:t>. </a:t>
          </a:r>
          <a:r>
            <a:rPr lang="en-US" dirty="0" err="1"/>
            <a:t>Yetişkinle</a:t>
          </a:r>
          <a:r>
            <a:rPr lang="en-US" dirty="0"/>
            <a:t> </a:t>
          </a:r>
          <a:r>
            <a:rPr lang="en-US" dirty="0" err="1"/>
            <a:t>birlikte</a:t>
          </a:r>
          <a:r>
            <a:rPr lang="en-US" dirty="0"/>
            <a:t> </a:t>
          </a:r>
          <a:r>
            <a:rPr lang="en-US" dirty="0" err="1"/>
            <a:t>kitap</a:t>
          </a:r>
          <a:r>
            <a:rPr lang="en-US" dirty="0"/>
            <a:t> </a:t>
          </a:r>
          <a:r>
            <a:rPr lang="en-US" dirty="0" err="1"/>
            <a:t>okumanın</a:t>
          </a:r>
          <a:r>
            <a:rPr lang="en-US" dirty="0"/>
            <a:t> </a:t>
          </a:r>
          <a:r>
            <a:rPr lang="en-US" dirty="0" err="1"/>
            <a:t>sıklığı</a:t>
          </a:r>
          <a:r>
            <a:rPr lang="en-US" dirty="0"/>
            <a:t>, </a:t>
          </a:r>
          <a:r>
            <a:rPr lang="en-US" dirty="0" err="1"/>
            <a:t>cocuğun</a:t>
          </a:r>
          <a:r>
            <a:rPr lang="en-US" dirty="0"/>
            <a:t> </a:t>
          </a:r>
          <a:r>
            <a:rPr lang="en-US" dirty="0" err="1"/>
            <a:t>dili</a:t>
          </a:r>
          <a:r>
            <a:rPr lang="en-US" dirty="0"/>
            <a:t> ve </a:t>
          </a:r>
          <a:r>
            <a:rPr lang="en-US" dirty="0" err="1"/>
            <a:t>sonraki</a:t>
          </a:r>
          <a:r>
            <a:rPr lang="en-US" dirty="0"/>
            <a:t> </a:t>
          </a:r>
          <a:r>
            <a:rPr lang="en-US" dirty="0" err="1"/>
            <a:t>okuma</a:t>
          </a:r>
          <a:r>
            <a:rPr lang="en-US" dirty="0"/>
            <a:t> </a:t>
          </a:r>
          <a:r>
            <a:rPr lang="en-US" dirty="0" err="1"/>
            <a:t>becerisi</a:t>
          </a:r>
          <a:r>
            <a:rPr lang="en-US" dirty="0"/>
            <a:t> </a:t>
          </a:r>
          <a:r>
            <a:rPr lang="en-US" dirty="0" err="1"/>
            <a:t>arasındaki</a:t>
          </a:r>
          <a:r>
            <a:rPr lang="en-US" dirty="0"/>
            <a:t> </a:t>
          </a:r>
          <a:r>
            <a:rPr lang="en-US" dirty="0" err="1"/>
            <a:t>ilişki</a:t>
          </a:r>
          <a:r>
            <a:rPr lang="en-US" dirty="0"/>
            <a:t> </a:t>
          </a:r>
          <a:r>
            <a:rPr lang="en-US" dirty="0" err="1"/>
            <a:t>sıklıkla</a:t>
          </a:r>
          <a:r>
            <a:rPr lang="en-US" dirty="0"/>
            <a:t> </a:t>
          </a:r>
          <a:r>
            <a:rPr lang="en-US" dirty="0" err="1"/>
            <a:t>gözlemlenmiştir</a:t>
          </a:r>
          <a:r>
            <a:rPr lang="tr-TR" dirty="0"/>
            <a:t>.</a:t>
          </a:r>
          <a:r>
            <a:rPr lang="en-US" dirty="0"/>
            <a:t> </a:t>
          </a:r>
        </a:p>
      </dgm:t>
    </dgm:pt>
    <dgm:pt modelId="{EAF1922C-24C2-49C9-9512-3AB6101E438A}" type="parTrans" cxnId="{BF9E2F44-0C46-4311-AB3C-2018F0504F6E}">
      <dgm:prSet/>
      <dgm:spPr/>
      <dgm:t>
        <a:bodyPr/>
        <a:lstStyle/>
        <a:p>
          <a:endParaRPr lang="en-US"/>
        </a:p>
      </dgm:t>
    </dgm:pt>
    <dgm:pt modelId="{3C0BDAD9-7CF1-44DE-92BC-EAD5D39BC55A}" type="sibTrans" cxnId="{BF9E2F44-0C46-4311-AB3C-2018F0504F6E}">
      <dgm:prSet/>
      <dgm:spPr/>
      <dgm:t>
        <a:bodyPr/>
        <a:lstStyle/>
        <a:p>
          <a:endParaRPr lang="en-US"/>
        </a:p>
      </dgm:t>
    </dgm:pt>
    <dgm:pt modelId="{730C4352-C6A6-479F-A2CE-15BB4CD00E06}" type="pres">
      <dgm:prSet presAssocID="{87B53692-9EB9-49ED-8547-C167F5D12372}" presName="linear" presStyleCnt="0">
        <dgm:presLayoutVars>
          <dgm:animLvl val="lvl"/>
          <dgm:resizeHandles val="exact"/>
        </dgm:presLayoutVars>
      </dgm:prSet>
      <dgm:spPr/>
    </dgm:pt>
    <dgm:pt modelId="{2708B202-8701-4283-ADF6-B5AED1C25C4B}" type="pres">
      <dgm:prSet presAssocID="{EEA31F59-F4B6-4B16-9063-23CE6BCAB361}" presName="parentText" presStyleLbl="node1" presStyleIdx="0" presStyleCnt="1" custLinFactNeighborX="737" custLinFactNeighborY="-29676">
        <dgm:presLayoutVars>
          <dgm:chMax val="0"/>
          <dgm:bulletEnabled val="1"/>
        </dgm:presLayoutVars>
      </dgm:prSet>
      <dgm:spPr/>
    </dgm:pt>
    <dgm:pt modelId="{F15F536E-542D-47E7-A131-60EEDF200E22}" type="pres">
      <dgm:prSet presAssocID="{EEA31F59-F4B6-4B16-9063-23CE6BCAB361}" presName="childText" presStyleLbl="revTx" presStyleIdx="0" presStyleCnt="1">
        <dgm:presLayoutVars>
          <dgm:bulletEnabled val="1"/>
        </dgm:presLayoutVars>
      </dgm:prSet>
      <dgm:spPr/>
    </dgm:pt>
  </dgm:ptLst>
  <dgm:cxnLst>
    <dgm:cxn modelId="{F3D21216-2594-4856-A733-4EC1320F45FD}" type="presOf" srcId="{87B53692-9EB9-49ED-8547-C167F5D12372}" destId="{730C4352-C6A6-479F-A2CE-15BB4CD00E06}" srcOrd="0" destOrd="0" presId="urn:microsoft.com/office/officeart/2005/8/layout/vList2"/>
    <dgm:cxn modelId="{BF9E2F44-0C46-4311-AB3C-2018F0504F6E}" srcId="{EEA31F59-F4B6-4B16-9063-23CE6BCAB361}" destId="{4C63E4B5-9E64-4E52-99A3-A0AB62452595}" srcOrd="0" destOrd="0" parTransId="{EAF1922C-24C2-49C9-9512-3AB6101E438A}" sibTransId="{3C0BDAD9-7CF1-44DE-92BC-EAD5D39BC55A}"/>
    <dgm:cxn modelId="{3FB67059-4710-4EEB-A5B7-C8B297C8C978}" type="presOf" srcId="{EEA31F59-F4B6-4B16-9063-23CE6BCAB361}" destId="{2708B202-8701-4283-ADF6-B5AED1C25C4B}" srcOrd="0" destOrd="0" presId="urn:microsoft.com/office/officeart/2005/8/layout/vList2"/>
    <dgm:cxn modelId="{8E9D847D-C588-401B-991A-A34193E52D79}" type="presOf" srcId="{4C63E4B5-9E64-4E52-99A3-A0AB62452595}" destId="{F15F536E-542D-47E7-A131-60EEDF200E22}" srcOrd="0" destOrd="0" presId="urn:microsoft.com/office/officeart/2005/8/layout/vList2"/>
    <dgm:cxn modelId="{621A3BE2-B9DA-4501-A795-7851CA20246B}" srcId="{87B53692-9EB9-49ED-8547-C167F5D12372}" destId="{EEA31F59-F4B6-4B16-9063-23CE6BCAB361}" srcOrd="0" destOrd="0" parTransId="{452A1810-9856-46D7-82BE-AC70DA61AC2A}" sibTransId="{EAA57658-40B1-4B91-8A6B-59493EEAA021}"/>
    <dgm:cxn modelId="{F0027ACE-6DE2-4B1E-B872-56973E57A20D}" type="presParOf" srcId="{730C4352-C6A6-479F-A2CE-15BB4CD00E06}" destId="{2708B202-8701-4283-ADF6-B5AED1C25C4B}" srcOrd="0" destOrd="0" presId="urn:microsoft.com/office/officeart/2005/8/layout/vList2"/>
    <dgm:cxn modelId="{4C42FFCD-424C-4183-B624-D619C845AD27}" type="presParOf" srcId="{730C4352-C6A6-479F-A2CE-15BB4CD00E06}" destId="{F15F536E-542D-47E7-A131-60EEDF200E2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5A5BA1-6790-4FEB-9619-61DA6D02D9B3}" type="doc">
      <dgm:prSet loTypeId="urn:microsoft.com/office/officeart/2005/8/layout/radial5" loCatId="relationship" qsTypeId="urn:microsoft.com/office/officeart/2005/8/quickstyle/simple1" qsCatId="simple" csTypeId="urn:microsoft.com/office/officeart/2005/8/colors/colorful1" csCatId="colorful" phldr="1"/>
      <dgm:spPr/>
      <dgm:t>
        <a:bodyPr/>
        <a:lstStyle/>
        <a:p>
          <a:endParaRPr lang="en-US"/>
        </a:p>
      </dgm:t>
    </dgm:pt>
    <dgm:pt modelId="{8680E1DB-4B9E-45EA-ACFB-B1E0364BE291}">
      <dgm:prSet phldrT="[Metin]"/>
      <dgm:spPr/>
      <dgm:t>
        <a:bodyPr/>
        <a:lstStyle/>
        <a:p>
          <a:r>
            <a:rPr lang="tr-TR" dirty="0"/>
            <a:t>PROGRAMIN KONULARI</a:t>
          </a:r>
          <a:endParaRPr lang="en-US" dirty="0"/>
        </a:p>
      </dgm:t>
    </dgm:pt>
    <dgm:pt modelId="{5C53C642-350F-446D-A239-CA1ADD5A1F8C}" type="parTrans" cxnId="{194ABB73-1DB1-4902-9838-DA0EB2D7B73C}">
      <dgm:prSet/>
      <dgm:spPr/>
      <dgm:t>
        <a:bodyPr/>
        <a:lstStyle/>
        <a:p>
          <a:endParaRPr lang="en-US"/>
        </a:p>
      </dgm:t>
    </dgm:pt>
    <dgm:pt modelId="{6E7B0DE2-5A30-4E4F-B679-87C7EEE25CD4}" type="sibTrans" cxnId="{194ABB73-1DB1-4902-9838-DA0EB2D7B73C}">
      <dgm:prSet/>
      <dgm:spPr/>
      <dgm:t>
        <a:bodyPr/>
        <a:lstStyle/>
        <a:p>
          <a:endParaRPr lang="en-US"/>
        </a:p>
      </dgm:t>
    </dgm:pt>
    <dgm:pt modelId="{BF334714-909D-4D3A-AB76-9B71E23E5B56}">
      <dgm:prSet phldrT="[Metin]"/>
      <dgm:spPr/>
      <dgm:t>
        <a:bodyPr/>
        <a:lstStyle/>
        <a:p>
          <a:r>
            <a:rPr lang="tr-TR" dirty="0"/>
            <a:t>Beslenme </a:t>
          </a:r>
          <a:endParaRPr lang="en-US" dirty="0"/>
        </a:p>
      </dgm:t>
    </dgm:pt>
    <dgm:pt modelId="{FA130B7A-16E1-49E6-8C5B-5559C636FF0F}" type="parTrans" cxnId="{E23424C2-06C7-4F47-B0D8-A529A836785E}">
      <dgm:prSet/>
      <dgm:spPr/>
      <dgm:t>
        <a:bodyPr/>
        <a:lstStyle/>
        <a:p>
          <a:endParaRPr lang="en-US"/>
        </a:p>
      </dgm:t>
    </dgm:pt>
    <dgm:pt modelId="{1C239E6E-A3D1-4A35-B504-D4A30C107411}" type="sibTrans" cxnId="{E23424C2-06C7-4F47-B0D8-A529A836785E}">
      <dgm:prSet/>
      <dgm:spPr/>
      <dgm:t>
        <a:bodyPr/>
        <a:lstStyle/>
        <a:p>
          <a:endParaRPr lang="en-US"/>
        </a:p>
      </dgm:t>
    </dgm:pt>
    <dgm:pt modelId="{5C1CD10A-AD2F-4A03-AD62-899D8D3171C3}">
      <dgm:prSet phldrT="[Metin]"/>
      <dgm:spPr/>
      <dgm:t>
        <a:bodyPr/>
        <a:lstStyle/>
        <a:p>
          <a:r>
            <a:rPr lang="tr-TR" dirty="0"/>
            <a:t>Bilişsel, sosyal ve fiziksel alandaki gelişim özellikleri</a:t>
          </a:r>
          <a:endParaRPr lang="en-US" dirty="0"/>
        </a:p>
      </dgm:t>
    </dgm:pt>
    <dgm:pt modelId="{E6CB91E5-3E6F-4467-8182-73774C9CFFB7}" type="parTrans" cxnId="{2EA06E0C-3B95-4016-AF44-D48B66A46849}">
      <dgm:prSet/>
      <dgm:spPr/>
      <dgm:t>
        <a:bodyPr/>
        <a:lstStyle/>
        <a:p>
          <a:endParaRPr lang="en-US"/>
        </a:p>
      </dgm:t>
    </dgm:pt>
    <dgm:pt modelId="{63DA2394-BAA0-4FCF-B24B-F559877C215A}" type="sibTrans" cxnId="{2EA06E0C-3B95-4016-AF44-D48B66A46849}">
      <dgm:prSet/>
      <dgm:spPr/>
      <dgm:t>
        <a:bodyPr/>
        <a:lstStyle/>
        <a:p>
          <a:endParaRPr lang="en-US"/>
        </a:p>
      </dgm:t>
    </dgm:pt>
    <dgm:pt modelId="{208E5900-5632-4D55-A296-F1180B2E219B}">
      <dgm:prSet phldrT="[Metin]"/>
      <dgm:spPr/>
      <dgm:t>
        <a:bodyPr/>
        <a:lstStyle/>
        <a:p>
          <a:r>
            <a:rPr lang="tr-TR" dirty="0"/>
            <a:t>Yaratıcı oyun etkinlikleri</a:t>
          </a:r>
          <a:endParaRPr lang="en-US" dirty="0"/>
        </a:p>
      </dgm:t>
    </dgm:pt>
    <dgm:pt modelId="{0C0ABB7D-80A4-4546-AA6D-B25FF572623E}" type="parTrans" cxnId="{13FD5C32-0405-4426-AAF8-AB94D35F841B}">
      <dgm:prSet/>
      <dgm:spPr/>
      <dgm:t>
        <a:bodyPr/>
        <a:lstStyle/>
        <a:p>
          <a:endParaRPr lang="en-US"/>
        </a:p>
      </dgm:t>
    </dgm:pt>
    <dgm:pt modelId="{FE3442AA-77F8-45ED-B031-66E096A387C1}" type="sibTrans" cxnId="{13FD5C32-0405-4426-AAF8-AB94D35F841B}">
      <dgm:prSet/>
      <dgm:spPr/>
      <dgm:t>
        <a:bodyPr/>
        <a:lstStyle/>
        <a:p>
          <a:endParaRPr lang="en-US"/>
        </a:p>
      </dgm:t>
    </dgm:pt>
    <dgm:pt modelId="{620AAC99-B2F6-42B5-B8FF-5FBF4113764F}">
      <dgm:prSet phldrT="[Metin]"/>
      <dgm:spPr/>
      <dgm:t>
        <a:bodyPr/>
        <a:lstStyle/>
        <a:p>
          <a:r>
            <a:rPr lang="tr-TR" dirty="0"/>
            <a:t>Ç</a:t>
          </a:r>
          <a:r>
            <a:rPr lang="en-US" dirty="0" err="1"/>
            <a:t>ocuk</a:t>
          </a:r>
          <a:r>
            <a:rPr lang="en-US" dirty="0"/>
            <a:t> </a:t>
          </a:r>
          <a:r>
            <a:rPr lang="en-US" dirty="0" err="1"/>
            <a:t>sağlığı</a:t>
          </a:r>
          <a:r>
            <a:rPr lang="tr-TR" dirty="0"/>
            <a:t> </a:t>
          </a:r>
          <a:endParaRPr lang="en-US" dirty="0"/>
        </a:p>
      </dgm:t>
    </dgm:pt>
    <dgm:pt modelId="{7BB10B80-FBEE-4181-AD2B-B03FAC72019E}" type="parTrans" cxnId="{BD6C6C53-6B19-48A1-9213-87FDF662A15C}">
      <dgm:prSet/>
      <dgm:spPr/>
      <dgm:t>
        <a:bodyPr/>
        <a:lstStyle/>
        <a:p>
          <a:endParaRPr lang="en-US"/>
        </a:p>
      </dgm:t>
    </dgm:pt>
    <dgm:pt modelId="{FFACE8E9-E21C-4329-BEA6-E391DBE7424D}" type="sibTrans" cxnId="{BD6C6C53-6B19-48A1-9213-87FDF662A15C}">
      <dgm:prSet/>
      <dgm:spPr/>
      <dgm:t>
        <a:bodyPr/>
        <a:lstStyle/>
        <a:p>
          <a:endParaRPr lang="en-US"/>
        </a:p>
      </dgm:t>
    </dgm:pt>
    <dgm:pt modelId="{B174D93F-3463-4B90-8E16-114F3B18E7C3}">
      <dgm:prSet/>
      <dgm:spPr/>
      <dgm:t>
        <a:bodyPr/>
        <a:lstStyle/>
        <a:p>
          <a:endParaRPr lang="en-US"/>
        </a:p>
      </dgm:t>
    </dgm:pt>
    <dgm:pt modelId="{2D503CE7-0989-4125-A4C6-77366377E9C8}" type="parTrans" cxnId="{1E367366-8975-42B9-B610-D6A4DFA8459F}">
      <dgm:prSet/>
      <dgm:spPr/>
      <dgm:t>
        <a:bodyPr/>
        <a:lstStyle/>
        <a:p>
          <a:endParaRPr lang="en-US"/>
        </a:p>
      </dgm:t>
    </dgm:pt>
    <dgm:pt modelId="{9B726E02-07FD-4C8E-ABF5-1DB025EE1F8C}" type="sibTrans" cxnId="{1E367366-8975-42B9-B610-D6A4DFA8459F}">
      <dgm:prSet/>
      <dgm:spPr/>
      <dgm:t>
        <a:bodyPr/>
        <a:lstStyle/>
        <a:p>
          <a:endParaRPr lang="en-US"/>
        </a:p>
      </dgm:t>
    </dgm:pt>
    <dgm:pt modelId="{96753546-4F0C-43A1-B081-0368B3AADDC4}">
      <dgm:prSet/>
      <dgm:spPr/>
      <dgm:t>
        <a:bodyPr/>
        <a:lstStyle/>
        <a:p>
          <a:endParaRPr lang="en-US"/>
        </a:p>
      </dgm:t>
    </dgm:pt>
    <dgm:pt modelId="{CE5C8EAA-231A-4497-8710-558D0C0E7EAC}" type="parTrans" cxnId="{57164899-C74A-4806-97E3-BE1AFE62AEDA}">
      <dgm:prSet/>
      <dgm:spPr/>
      <dgm:t>
        <a:bodyPr/>
        <a:lstStyle/>
        <a:p>
          <a:endParaRPr lang="en-US"/>
        </a:p>
      </dgm:t>
    </dgm:pt>
    <dgm:pt modelId="{C699EDCB-2CEA-45E5-A780-4A988719969C}" type="sibTrans" cxnId="{57164899-C74A-4806-97E3-BE1AFE62AEDA}">
      <dgm:prSet/>
      <dgm:spPr/>
      <dgm:t>
        <a:bodyPr/>
        <a:lstStyle/>
        <a:p>
          <a:endParaRPr lang="en-US"/>
        </a:p>
      </dgm:t>
    </dgm:pt>
    <dgm:pt modelId="{4C39FFA8-5916-47D8-B68C-EB204208E6B1}">
      <dgm:prSet phldrT="[Metin]" custScaleX="140902" custScaleY="107390" custLinFactNeighborX="103" custLinFactNeighborY="1099"/>
      <dgm:spPr/>
      <dgm:t>
        <a:bodyPr/>
        <a:lstStyle/>
        <a:p>
          <a:endParaRPr lang="en-US"/>
        </a:p>
      </dgm:t>
    </dgm:pt>
    <dgm:pt modelId="{5D31F087-2525-4F42-8A10-A5A8D210CE85}" type="parTrans" cxnId="{3D71C5A6-1F79-4BDB-8C99-E4E26977290F}">
      <dgm:prSet/>
      <dgm:spPr/>
      <dgm:t>
        <a:bodyPr/>
        <a:lstStyle/>
        <a:p>
          <a:endParaRPr lang="en-US"/>
        </a:p>
      </dgm:t>
    </dgm:pt>
    <dgm:pt modelId="{1C94F46D-51BF-4FCF-9167-710581EA5B31}" type="sibTrans" cxnId="{3D71C5A6-1F79-4BDB-8C99-E4E26977290F}">
      <dgm:prSet/>
      <dgm:spPr/>
      <dgm:t>
        <a:bodyPr/>
        <a:lstStyle/>
        <a:p>
          <a:endParaRPr lang="en-US"/>
        </a:p>
      </dgm:t>
    </dgm:pt>
    <dgm:pt modelId="{0ECA9C9C-EFED-4131-99B3-815194105C47}" type="pres">
      <dgm:prSet presAssocID="{6A5A5BA1-6790-4FEB-9619-61DA6D02D9B3}" presName="Name0" presStyleCnt="0">
        <dgm:presLayoutVars>
          <dgm:chMax val="1"/>
          <dgm:dir/>
          <dgm:animLvl val="ctr"/>
          <dgm:resizeHandles val="exact"/>
        </dgm:presLayoutVars>
      </dgm:prSet>
      <dgm:spPr/>
    </dgm:pt>
    <dgm:pt modelId="{98A46ED6-1D7C-445E-B985-C99CD36E3518}" type="pres">
      <dgm:prSet presAssocID="{8680E1DB-4B9E-45EA-ACFB-B1E0364BE291}" presName="centerShape" presStyleLbl="node0" presStyleIdx="0" presStyleCnt="1" custScaleX="140902" custScaleY="107390" custLinFactNeighborX="7403" custLinFactNeighborY="901"/>
      <dgm:spPr/>
    </dgm:pt>
    <dgm:pt modelId="{F837D6B2-2F90-49A1-828D-87A45EE42B21}" type="pres">
      <dgm:prSet presAssocID="{FA130B7A-16E1-49E6-8C5B-5559C636FF0F}" presName="parTrans" presStyleLbl="sibTrans2D1" presStyleIdx="0" presStyleCnt="4" custAng="146764" custScaleX="138095"/>
      <dgm:spPr/>
    </dgm:pt>
    <dgm:pt modelId="{6F721617-92A3-45BC-9906-671D39AD3A50}" type="pres">
      <dgm:prSet presAssocID="{FA130B7A-16E1-49E6-8C5B-5559C636FF0F}" presName="connectorText" presStyleLbl="sibTrans2D1" presStyleIdx="0" presStyleCnt="4"/>
      <dgm:spPr/>
    </dgm:pt>
    <dgm:pt modelId="{8C5C4FF6-0032-46C2-9672-0D28F683B6BD}" type="pres">
      <dgm:prSet presAssocID="{BF334714-909D-4D3A-AB76-9B71E23E5B56}" presName="node" presStyleLbl="node1" presStyleIdx="0" presStyleCnt="4" custScaleX="162555" custScaleY="86903">
        <dgm:presLayoutVars>
          <dgm:bulletEnabled val="1"/>
        </dgm:presLayoutVars>
      </dgm:prSet>
      <dgm:spPr/>
    </dgm:pt>
    <dgm:pt modelId="{E4031BA5-D2AE-4642-94EA-0E50B6A432A6}" type="pres">
      <dgm:prSet presAssocID="{E6CB91E5-3E6F-4467-8182-73774C9CFFB7}" presName="parTrans" presStyleLbl="sibTrans2D1" presStyleIdx="1" presStyleCnt="4"/>
      <dgm:spPr/>
    </dgm:pt>
    <dgm:pt modelId="{1F9F9FD6-2201-45FA-AE7F-D49E443A5AC6}" type="pres">
      <dgm:prSet presAssocID="{E6CB91E5-3E6F-4467-8182-73774C9CFFB7}" presName="connectorText" presStyleLbl="sibTrans2D1" presStyleIdx="1" presStyleCnt="4"/>
      <dgm:spPr/>
    </dgm:pt>
    <dgm:pt modelId="{D2381F09-EBA9-468D-BF30-926FF59BE0B5}" type="pres">
      <dgm:prSet presAssocID="{5C1CD10A-AD2F-4A03-AD62-899D8D3171C3}" presName="node" presStyleLbl="node1" presStyleIdx="1" presStyleCnt="4" custScaleX="162042" custScaleY="93481" custRadScaleRad="146085" custRadScaleInc="-70015">
        <dgm:presLayoutVars>
          <dgm:bulletEnabled val="1"/>
        </dgm:presLayoutVars>
      </dgm:prSet>
      <dgm:spPr/>
    </dgm:pt>
    <dgm:pt modelId="{3EC3A7D9-05B0-437C-96A3-9C014D00BF54}" type="pres">
      <dgm:prSet presAssocID="{0C0ABB7D-80A4-4546-AA6D-B25FF572623E}" presName="parTrans" presStyleLbl="sibTrans2D1" presStyleIdx="2" presStyleCnt="4" custScaleX="168160"/>
      <dgm:spPr/>
    </dgm:pt>
    <dgm:pt modelId="{0021B7E6-FBF6-4011-9381-B6403F57F240}" type="pres">
      <dgm:prSet presAssocID="{0C0ABB7D-80A4-4546-AA6D-B25FF572623E}" presName="connectorText" presStyleLbl="sibTrans2D1" presStyleIdx="2" presStyleCnt="4"/>
      <dgm:spPr/>
    </dgm:pt>
    <dgm:pt modelId="{5C999321-E9B3-45B2-B359-6C377825908A}" type="pres">
      <dgm:prSet presAssocID="{208E5900-5632-4D55-A296-F1180B2E219B}" presName="node" presStyleLbl="node1" presStyleIdx="2" presStyleCnt="4" custScaleX="166453" custScaleY="110600" custRadScaleRad="108951" custRadScaleInc="74056">
        <dgm:presLayoutVars>
          <dgm:bulletEnabled val="1"/>
        </dgm:presLayoutVars>
      </dgm:prSet>
      <dgm:spPr/>
    </dgm:pt>
    <dgm:pt modelId="{4D10CFEA-9F3A-45B2-80F8-59DE0F5BB1BF}" type="pres">
      <dgm:prSet presAssocID="{7BB10B80-FBEE-4181-AD2B-B03FAC72019E}" presName="parTrans" presStyleLbl="sibTrans2D1" presStyleIdx="3" presStyleCnt="4" custScaleX="150106"/>
      <dgm:spPr/>
    </dgm:pt>
    <dgm:pt modelId="{FCD4E171-9D95-4541-AB46-18706E2B187D}" type="pres">
      <dgm:prSet presAssocID="{7BB10B80-FBEE-4181-AD2B-B03FAC72019E}" presName="connectorText" presStyleLbl="sibTrans2D1" presStyleIdx="3" presStyleCnt="4"/>
      <dgm:spPr/>
    </dgm:pt>
    <dgm:pt modelId="{46C8636E-9698-4E85-A070-D736C5EF13D3}" type="pres">
      <dgm:prSet presAssocID="{620AAC99-B2F6-42B5-B8FF-5FBF4113764F}" presName="node" presStyleLbl="node1" presStyleIdx="3" presStyleCnt="4" custScaleX="158486" custScaleY="97987" custRadScaleRad="124186" custRadScaleInc="-3525">
        <dgm:presLayoutVars>
          <dgm:bulletEnabled val="1"/>
        </dgm:presLayoutVars>
      </dgm:prSet>
      <dgm:spPr/>
    </dgm:pt>
  </dgm:ptLst>
  <dgm:cxnLst>
    <dgm:cxn modelId="{2EA06E0C-3B95-4016-AF44-D48B66A46849}" srcId="{8680E1DB-4B9E-45EA-ACFB-B1E0364BE291}" destId="{5C1CD10A-AD2F-4A03-AD62-899D8D3171C3}" srcOrd="1" destOrd="0" parTransId="{E6CB91E5-3E6F-4467-8182-73774C9CFFB7}" sibTransId="{63DA2394-BAA0-4FCF-B24B-F559877C215A}"/>
    <dgm:cxn modelId="{9A2AF115-43D4-49B3-9148-E04D47706E9B}" type="presOf" srcId="{8680E1DB-4B9E-45EA-ACFB-B1E0364BE291}" destId="{98A46ED6-1D7C-445E-B985-C99CD36E3518}" srcOrd="0" destOrd="0" presId="urn:microsoft.com/office/officeart/2005/8/layout/radial5"/>
    <dgm:cxn modelId="{B286BD31-23FA-4D14-8932-D82F8EC6557F}" type="presOf" srcId="{0C0ABB7D-80A4-4546-AA6D-B25FF572623E}" destId="{0021B7E6-FBF6-4011-9381-B6403F57F240}" srcOrd="1" destOrd="0" presId="urn:microsoft.com/office/officeart/2005/8/layout/radial5"/>
    <dgm:cxn modelId="{13FD5C32-0405-4426-AAF8-AB94D35F841B}" srcId="{8680E1DB-4B9E-45EA-ACFB-B1E0364BE291}" destId="{208E5900-5632-4D55-A296-F1180B2E219B}" srcOrd="2" destOrd="0" parTransId="{0C0ABB7D-80A4-4546-AA6D-B25FF572623E}" sibTransId="{FE3442AA-77F8-45ED-B031-66E096A387C1}"/>
    <dgm:cxn modelId="{C014AD3A-3D3F-4DA9-811B-5118EAE699AB}" type="presOf" srcId="{E6CB91E5-3E6F-4467-8182-73774C9CFFB7}" destId="{E4031BA5-D2AE-4642-94EA-0E50B6A432A6}" srcOrd="0" destOrd="0" presId="urn:microsoft.com/office/officeart/2005/8/layout/radial5"/>
    <dgm:cxn modelId="{F8360648-57DD-4B3E-BD3E-FCCED82C4FAA}" type="presOf" srcId="{FA130B7A-16E1-49E6-8C5B-5559C636FF0F}" destId="{F837D6B2-2F90-49A1-828D-87A45EE42B21}" srcOrd="0" destOrd="0" presId="urn:microsoft.com/office/officeart/2005/8/layout/radial5"/>
    <dgm:cxn modelId="{13482753-EEA3-475F-8E1B-34FEC9EE591A}" type="presOf" srcId="{E6CB91E5-3E6F-4467-8182-73774C9CFFB7}" destId="{1F9F9FD6-2201-45FA-AE7F-D49E443A5AC6}" srcOrd="1" destOrd="0" presId="urn:microsoft.com/office/officeart/2005/8/layout/radial5"/>
    <dgm:cxn modelId="{BD6C6C53-6B19-48A1-9213-87FDF662A15C}" srcId="{8680E1DB-4B9E-45EA-ACFB-B1E0364BE291}" destId="{620AAC99-B2F6-42B5-B8FF-5FBF4113764F}" srcOrd="3" destOrd="0" parTransId="{7BB10B80-FBEE-4181-AD2B-B03FAC72019E}" sibTransId="{FFACE8E9-E21C-4329-BEA6-E391DBE7424D}"/>
    <dgm:cxn modelId="{1E367366-8975-42B9-B610-D6A4DFA8459F}" srcId="{6A5A5BA1-6790-4FEB-9619-61DA6D02D9B3}" destId="{B174D93F-3463-4B90-8E16-114F3B18E7C3}" srcOrd="1" destOrd="0" parTransId="{2D503CE7-0989-4125-A4C6-77366377E9C8}" sibTransId="{9B726E02-07FD-4C8E-ABF5-1DB025EE1F8C}"/>
    <dgm:cxn modelId="{194ABB73-1DB1-4902-9838-DA0EB2D7B73C}" srcId="{6A5A5BA1-6790-4FEB-9619-61DA6D02D9B3}" destId="{8680E1DB-4B9E-45EA-ACFB-B1E0364BE291}" srcOrd="0" destOrd="0" parTransId="{5C53C642-350F-446D-A239-CA1ADD5A1F8C}" sibTransId="{6E7B0DE2-5A30-4E4F-B679-87C7EEE25CD4}"/>
    <dgm:cxn modelId="{4905778D-AC31-4EE2-AAF8-C50E864838E1}" type="presOf" srcId="{BF334714-909D-4D3A-AB76-9B71E23E5B56}" destId="{8C5C4FF6-0032-46C2-9672-0D28F683B6BD}" srcOrd="0" destOrd="0" presId="urn:microsoft.com/office/officeart/2005/8/layout/radial5"/>
    <dgm:cxn modelId="{57164899-C74A-4806-97E3-BE1AFE62AEDA}" srcId="{6A5A5BA1-6790-4FEB-9619-61DA6D02D9B3}" destId="{96753546-4F0C-43A1-B081-0368B3AADDC4}" srcOrd="2" destOrd="0" parTransId="{CE5C8EAA-231A-4497-8710-558D0C0E7EAC}" sibTransId="{C699EDCB-2CEA-45E5-A780-4A988719969C}"/>
    <dgm:cxn modelId="{2720E7A4-A4DF-445F-A9E7-AC63EF3129D2}" type="presOf" srcId="{FA130B7A-16E1-49E6-8C5B-5559C636FF0F}" destId="{6F721617-92A3-45BC-9906-671D39AD3A50}" srcOrd="1" destOrd="0" presId="urn:microsoft.com/office/officeart/2005/8/layout/radial5"/>
    <dgm:cxn modelId="{3D71C5A6-1F79-4BDB-8C99-E4E26977290F}" srcId="{6A5A5BA1-6790-4FEB-9619-61DA6D02D9B3}" destId="{4C39FFA8-5916-47D8-B68C-EB204208E6B1}" srcOrd="3" destOrd="0" parTransId="{5D31F087-2525-4F42-8A10-A5A8D210CE85}" sibTransId="{1C94F46D-51BF-4FCF-9167-710581EA5B31}"/>
    <dgm:cxn modelId="{3BD8C1B3-BA0C-4127-ABDB-F871DAC6B499}" type="presOf" srcId="{6A5A5BA1-6790-4FEB-9619-61DA6D02D9B3}" destId="{0ECA9C9C-EFED-4131-99B3-815194105C47}" srcOrd="0" destOrd="0" presId="urn:microsoft.com/office/officeart/2005/8/layout/radial5"/>
    <dgm:cxn modelId="{308A73B9-B074-45E3-A280-7228DC140A65}" type="presOf" srcId="{7BB10B80-FBEE-4181-AD2B-B03FAC72019E}" destId="{FCD4E171-9D95-4541-AB46-18706E2B187D}" srcOrd="1" destOrd="0" presId="urn:microsoft.com/office/officeart/2005/8/layout/radial5"/>
    <dgm:cxn modelId="{7545F4BC-3E0B-458E-AF01-7FC37B40D579}" type="presOf" srcId="{7BB10B80-FBEE-4181-AD2B-B03FAC72019E}" destId="{4D10CFEA-9F3A-45B2-80F8-59DE0F5BB1BF}" srcOrd="0" destOrd="0" presId="urn:microsoft.com/office/officeart/2005/8/layout/radial5"/>
    <dgm:cxn modelId="{E23424C2-06C7-4F47-B0D8-A529A836785E}" srcId="{8680E1DB-4B9E-45EA-ACFB-B1E0364BE291}" destId="{BF334714-909D-4D3A-AB76-9B71E23E5B56}" srcOrd="0" destOrd="0" parTransId="{FA130B7A-16E1-49E6-8C5B-5559C636FF0F}" sibTransId="{1C239E6E-A3D1-4A35-B504-D4A30C107411}"/>
    <dgm:cxn modelId="{B38A45E4-7924-4A5E-95A2-829CA0FE207D}" type="presOf" srcId="{208E5900-5632-4D55-A296-F1180B2E219B}" destId="{5C999321-E9B3-45B2-B359-6C377825908A}" srcOrd="0" destOrd="0" presId="urn:microsoft.com/office/officeart/2005/8/layout/radial5"/>
    <dgm:cxn modelId="{5F8199EA-E61C-4434-B6EC-ED1480527AED}" type="presOf" srcId="{620AAC99-B2F6-42B5-B8FF-5FBF4113764F}" destId="{46C8636E-9698-4E85-A070-D736C5EF13D3}" srcOrd="0" destOrd="0" presId="urn:microsoft.com/office/officeart/2005/8/layout/radial5"/>
    <dgm:cxn modelId="{C2FF72F1-CDA5-4BE2-B450-5B794F80C28A}" type="presOf" srcId="{0C0ABB7D-80A4-4546-AA6D-B25FF572623E}" destId="{3EC3A7D9-05B0-437C-96A3-9C014D00BF54}" srcOrd="0" destOrd="0" presId="urn:microsoft.com/office/officeart/2005/8/layout/radial5"/>
    <dgm:cxn modelId="{B1D85FF6-F908-478E-9CFE-628D03D91330}" type="presOf" srcId="{5C1CD10A-AD2F-4A03-AD62-899D8D3171C3}" destId="{D2381F09-EBA9-468D-BF30-926FF59BE0B5}" srcOrd="0" destOrd="0" presId="urn:microsoft.com/office/officeart/2005/8/layout/radial5"/>
    <dgm:cxn modelId="{16B18F0D-2DA7-4004-9999-01823BFEC07E}" type="presParOf" srcId="{0ECA9C9C-EFED-4131-99B3-815194105C47}" destId="{98A46ED6-1D7C-445E-B985-C99CD36E3518}" srcOrd="0" destOrd="0" presId="urn:microsoft.com/office/officeart/2005/8/layout/radial5"/>
    <dgm:cxn modelId="{45AE9347-5FB6-4EA9-8660-841B6B58BA9D}" type="presParOf" srcId="{0ECA9C9C-EFED-4131-99B3-815194105C47}" destId="{F837D6B2-2F90-49A1-828D-87A45EE42B21}" srcOrd="1" destOrd="0" presId="urn:microsoft.com/office/officeart/2005/8/layout/radial5"/>
    <dgm:cxn modelId="{902A3C88-1F73-488A-87B5-CA86514BABFE}" type="presParOf" srcId="{F837D6B2-2F90-49A1-828D-87A45EE42B21}" destId="{6F721617-92A3-45BC-9906-671D39AD3A50}" srcOrd="0" destOrd="0" presId="urn:microsoft.com/office/officeart/2005/8/layout/radial5"/>
    <dgm:cxn modelId="{57E41D4E-4C45-4441-8562-6C11407777C4}" type="presParOf" srcId="{0ECA9C9C-EFED-4131-99B3-815194105C47}" destId="{8C5C4FF6-0032-46C2-9672-0D28F683B6BD}" srcOrd="2" destOrd="0" presId="urn:microsoft.com/office/officeart/2005/8/layout/radial5"/>
    <dgm:cxn modelId="{162790C2-9CA0-445A-B739-2EC2775D3535}" type="presParOf" srcId="{0ECA9C9C-EFED-4131-99B3-815194105C47}" destId="{E4031BA5-D2AE-4642-94EA-0E50B6A432A6}" srcOrd="3" destOrd="0" presId="urn:microsoft.com/office/officeart/2005/8/layout/radial5"/>
    <dgm:cxn modelId="{BF433A99-AFB1-410B-9EE9-0E947A4A3331}" type="presParOf" srcId="{E4031BA5-D2AE-4642-94EA-0E50B6A432A6}" destId="{1F9F9FD6-2201-45FA-AE7F-D49E443A5AC6}" srcOrd="0" destOrd="0" presId="urn:microsoft.com/office/officeart/2005/8/layout/radial5"/>
    <dgm:cxn modelId="{FAB84E9A-5156-4637-BD21-0AD599D649D2}" type="presParOf" srcId="{0ECA9C9C-EFED-4131-99B3-815194105C47}" destId="{D2381F09-EBA9-468D-BF30-926FF59BE0B5}" srcOrd="4" destOrd="0" presId="urn:microsoft.com/office/officeart/2005/8/layout/radial5"/>
    <dgm:cxn modelId="{9DC725D7-73F4-404D-BDF9-902C69BAA853}" type="presParOf" srcId="{0ECA9C9C-EFED-4131-99B3-815194105C47}" destId="{3EC3A7D9-05B0-437C-96A3-9C014D00BF54}" srcOrd="5" destOrd="0" presId="urn:microsoft.com/office/officeart/2005/8/layout/radial5"/>
    <dgm:cxn modelId="{8A8B44A1-13C0-40A9-8E71-BF804B6A2729}" type="presParOf" srcId="{3EC3A7D9-05B0-437C-96A3-9C014D00BF54}" destId="{0021B7E6-FBF6-4011-9381-B6403F57F240}" srcOrd="0" destOrd="0" presId="urn:microsoft.com/office/officeart/2005/8/layout/radial5"/>
    <dgm:cxn modelId="{2A823C3B-797F-4B78-9668-DC359DF62167}" type="presParOf" srcId="{0ECA9C9C-EFED-4131-99B3-815194105C47}" destId="{5C999321-E9B3-45B2-B359-6C377825908A}" srcOrd="6" destOrd="0" presId="urn:microsoft.com/office/officeart/2005/8/layout/radial5"/>
    <dgm:cxn modelId="{C7BD5030-AAD0-4A9E-93EC-52663267EFA8}" type="presParOf" srcId="{0ECA9C9C-EFED-4131-99B3-815194105C47}" destId="{4D10CFEA-9F3A-45B2-80F8-59DE0F5BB1BF}" srcOrd="7" destOrd="0" presId="urn:microsoft.com/office/officeart/2005/8/layout/radial5"/>
    <dgm:cxn modelId="{B064E44C-83F3-4F01-9F9A-5B6CFD41C123}" type="presParOf" srcId="{4D10CFEA-9F3A-45B2-80F8-59DE0F5BB1BF}" destId="{FCD4E171-9D95-4541-AB46-18706E2B187D}" srcOrd="0" destOrd="0" presId="urn:microsoft.com/office/officeart/2005/8/layout/radial5"/>
    <dgm:cxn modelId="{00720267-EC0B-4170-8053-8E67182BF11C}" type="presParOf" srcId="{0ECA9C9C-EFED-4131-99B3-815194105C47}" destId="{46C8636E-9698-4E85-A070-D736C5EF13D3}"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80BCB7-8334-493A-8159-C71D2D36C9F6}" type="doc">
      <dgm:prSet loTypeId="urn:microsoft.com/office/officeart/2005/8/layout/arrow6" loCatId="relationship" qsTypeId="urn:microsoft.com/office/officeart/2005/8/quickstyle/simple1" qsCatId="simple" csTypeId="urn:microsoft.com/office/officeart/2005/8/colors/accent0_3" csCatId="mainScheme" phldr="1"/>
      <dgm:spPr/>
      <dgm:t>
        <a:bodyPr/>
        <a:lstStyle/>
        <a:p>
          <a:endParaRPr lang="en-US"/>
        </a:p>
      </dgm:t>
    </dgm:pt>
    <dgm:pt modelId="{E2C7BC27-E8F7-4724-B619-1298E86D9F88}">
      <dgm:prSet phldrT="[Metin]" custT="1"/>
      <dgm:spPr/>
      <dgm:t>
        <a:bodyPr/>
        <a:lstStyle/>
        <a:p>
          <a:pPr algn="ctr"/>
          <a:r>
            <a:rPr lang="en-US" sz="1400" dirty="0"/>
            <a:t>İlk </a:t>
          </a:r>
          <a:r>
            <a:rPr lang="en-US" sz="1400" dirty="0" err="1"/>
            <a:t>bölüm</a:t>
          </a:r>
          <a:r>
            <a:rPr lang="en-US" sz="1400" dirty="0"/>
            <a:t> </a:t>
          </a:r>
          <a:r>
            <a:rPr lang="en-US" sz="1400" dirty="0" err="1"/>
            <a:t>üreme</a:t>
          </a:r>
          <a:r>
            <a:rPr lang="en-US" sz="1400" dirty="0"/>
            <a:t> </a:t>
          </a:r>
          <a:r>
            <a:rPr lang="en-US" sz="1400" dirty="0" err="1"/>
            <a:t>sağlığının</a:t>
          </a:r>
          <a:r>
            <a:rPr lang="en-US" sz="1400" dirty="0"/>
            <a:t> </a:t>
          </a:r>
          <a:r>
            <a:rPr lang="en-US" sz="1400" dirty="0" err="1"/>
            <a:t>önemini</a:t>
          </a:r>
          <a:r>
            <a:rPr lang="en-US" sz="1400" dirty="0"/>
            <a:t> ve </a:t>
          </a:r>
          <a:r>
            <a:rPr lang="en-US" sz="1400" dirty="0" err="1"/>
            <a:t>onu</a:t>
          </a:r>
          <a:r>
            <a:rPr lang="en-US" sz="1400" dirty="0"/>
            <a:t> </a:t>
          </a:r>
          <a:r>
            <a:rPr lang="en-US" sz="1400" dirty="0" err="1"/>
            <a:t>etkileyen</a:t>
          </a:r>
          <a:r>
            <a:rPr lang="en-US" sz="1400" dirty="0"/>
            <a:t> </a:t>
          </a:r>
          <a:r>
            <a:rPr lang="en-US" sz="1400" dirty="0" err="1"/>
            <a:t>faktörleri</a:t>
          </a:r>
          <a:r>
            <a:rPr lang="en-US" sz="1400" dirty="0"/>
            <a:t> </a:t>
          </a:r>
          <a:r>
            <a:rPr lang="en-US" sz="1400" dirty="0" err="1"/>
            <a:t>tartışmayı</a:t>
          </a:r>
          <a:r>
            <a:rPr lang="en-US" sz="1400" dirty="0"/>
            <a:t> </a:t>
          </a:r>
          <a:r>
            <a:rPr lang="en-US" sz="1400" dirty="0" err="1"/>
            <a:t>amaçlayan</a:t>
          </a:r>
          <a:r>
            <a:rPr lang="en-US" sz="1400" dirty="0"/>
            <a:t> </a:t>
          </a:r>
          <a:r>
            <a:rPr lang="en-US" sz="1400" dirty="0" err="1"/>
            <a:t>ondört</a:t>
          </a:r>
          <a:r>
            <a:rPr lang="en-US" sz="1400" dirty="0"/>
            <a:t> </a:t>
          </a:r>
          <a:r>
            <a:rPr lang="en-US" sz="1400" dirty="0" err="1"/>
            <a:t>konuyu</a:t>
          </a:r>
          <a:r>
            <a:rPr lang="en-US" sz="1400" dirty="0"/>
            <a:t> </a:t>
          </a:r>
          <a:r>
            <a:rPr lang="en-US" sz="1400" dirty="0" err="1"/>
            <a:t>kapsamaktadır</a:t>
          </a:r>
          <a:r>
            <a:rPr lang="en-US" sz="1400" dirty="0"/>
            <a:t>.</a:t>
          </a:r>
        </a:p>
        <a:p>
          <a:pPr algn="ctr"/>
          <a:r>
            <a:rPr lang="en-US" sz="1400" dirty="0"/>
            <a:t>Bu </a:t>
          </a:r>
          <a:r>
            <a:rPr lang="en-US" sz="1400" dirty="0" err="1"/>
            <a:t>bölüm</a:t>
          </a:r>
          <a:r>
            <a:rPr lang="en-US" sz="1400" dirty="0"/>
            <a:t> </a:t>
          </a:r>
          <a:r>
            <a:rPr lang="en-US" sz="1400" dirty="0" err="1"/>
            <a:t>anneleri</a:t>
          </a:r>
          <a:r>
            <a:rPr lang="en-US" sz="1400" dirty="0"/>
            <a:t> </a:t>
          </a:r>
          <a:r>
            <a:rPr lang="en-US" sz="1400" dirty="0" err="1"/>
            <a:t>temelde</a:t>
          </a:r>
          <a:r>
            <a:rPr lang="en-US" sz="1400" dirty="0"/>
            <a:t> </a:t>
          </a:r>
          <a:r>
            <a:rPr lang="en-US" sz="1400" dirty="0" err="1"/>
            <a:t>kendi</a:t>
          </a:r>
          <a:r>
            <a:rPr lang="en-US" sz="1400" dirty="0"/>
            <a:t> </a:t>
          </a:r>
          <a:r>
            <a:rPr lang="en-US" sz="1400" dirty="0" err="1"/>
            <a:t>üreme</a:t>
          </a:r>
          <a:r>
            <a:rPr lang="en-US" sz="1400" dirty="0"/>
            <a:t> </a:t>
          </a:r>
          <a:r>
            <a:rPr lang="en-US" sz="1400" dirty="0" err="1"/>
            <a:t>sistemlerine</a:t>
          </a:r>
          <a:r>
            <a:rPr lang="en-US" sz="1400" dirty="0"/>
            <a:t> </a:t>
          </a:r>
          <a:r>
            <a:rPr lang="en-US" sz="1400" dirty="0" err="1"/>
            <a:t>karşı</a:t>
          </a:r>
          <a:r>
            <a:rPr lang="en-US" sz="1400" dirty="0"/>
            <a:t> ve </a:t>
          </a:r>
          <a:r>
            <a:rPr lang="en-US" sz="1400" dirty="0" err="1"/>
            <a:t>üreme</a:t>
          </a:r>
          <a:r>
            <a:rPr lang="en-US" sz="1400" dirty="0"/>
            <a:t> </a:t>
          </a:r>
          <a:r>
            <a:rPr lang="en-US" sz="1400" dirty="0" err="1"/>
            <a:t>sisteminin</a:t>
          </a:r>
          <a:r>
            <a:rPr lang="en-US" sz="1400" dirty="0"/>
            <a:t> </a:t>
          </a:r>
          <a:r>
            <a:rPr lang="en-US" sz="1400" dirty="0" err="1"/>
            <a:t>basit</a:t>
          </a:r>
          <a:r>
            <a:rPr lang="en-US" sz="1400" dirty="0"/>
            <a:t> </a:t>
          </a:r>
          <a:r>
            <a:rPr lang="en-US" sz="1400" dirty="0" err="1"/>
            <a:t>hastalıklarının</a:t>
          </a:r>
          <a:r>
            <a:rPr lang="en-US" sz="1400" dirty="0"/>
            <a:t> </a:t>
          </a:r>
          <a:r>
            <a:rPr lang="en-US" sz="1400" dirty="0" err="1"/>
            <a:t>nasıl</a:t>
          </a:r>
          <a:r>
            <a:rPr lang="en-US" sz="1400" dirty="0"/>
            <a:t> </a:t>
          </a:r>
          <a:r>
            <a:rPr lang="en-US" sz="1400" dirty="0" err="1"/>
            <a:t>önlenebileceği</a:t>
          </a:r>
          <a:r>
            <a:rPr lang="en-US" sz="1400" dirty="0"/>
            <a:t> </a:t>
          </a:r>
          <a:r>
            <a:rPr lang="en-US" sz="1400" dirty="0" err="1"/>
            <a:t>konusunda</a:t>
          </a:r>
          <a:r>
            <a:rPr lang="en-US" sz="1400" dirty="0"/>
            <a:t> </a:t>
          </a:r>
          <a:r>
            <a:rPr lang="en-US" sz="1400" dirty="0" err="1"/>
            <a:t>duyarlı</a:t>
          </a:r>
          <a:r>
            <a:rPr lang="en-US" sz="1400" dirty="0"/>
            <a:t> </a:t>
          </a:r>
          <a:r>
            <a:rPr lang="en-US" sz="1400" dirty="0" err="1"/>
            <a:t>kılar</a:t>
          </a:r>
          <a:r>
            <a:rPr lang="en-US" sz="1400" dirty="0"/>
            <a:t> ve </a:t>
          </a:r>
          <a:r>
            <a:rPr lang="en-US" sz="1400" dirty="0" err="1"/>
            <a:t>sağlıklı</a:t>
          </a:r>
          <a:r>
            <a:rPr lang="en-US" sz="1400" dirty="0"/>
            <a:t> </a:t>
          </a:r>
          <a:r>
            <a:rPr lang="en-US" sz="1400" dirty="0" err="1"/>
            <a:t>gebeliği</a:t>
          </a:r>
          <a:r>
            <a:rPr lang="en-US" sz="1400" dirty="0"/>
            <a:t> ve </a:t>
          </a:r>
          <a:r>
            <a:rPr lang="en-US" sz="1400" dirty="0" err="1"/>
            <a:t>güvenli</a:t>
          </a:r>
          <a:r>
            <a:rPr lang="en-US" sz="1400" dirty="0"/>
            <a:t> </a:t>
          </a:r>
          <a:r>
            <a:rPr lang="en-US" sz="1400" dirty="0" err="1"/>
            <a:t>anneliği</a:t>
          </a:r>
          <a:r>
            <a:rPr lang="en-US" sz="1400" dirty="0"/>
            <a:t> </a:t>
          </a:r>
          <a:r>
            <a:rPr lang="en-US" sz="1400" dirty="0" err="1"/>
            <a:t>tanımlar</a:t>
          </a:r>
          <a:r>
            <a:rPr lang="en-US" sz="1400" dirty="0"/>
            <a:t>. </a:t>
          </a:r>
        </a:p>
      </dgm:t>
    </dgm:pt>
    <dgm:pt modelId="{1EA9AD4A-B899-45FB-A57B-0524E24A9494}" type="parTrans" cxnId="{FB53F7A9-83E9-470D-BD68-36608E1D3C41}">
      <dgm:prSet/>
      <dgm:spPr/>
      <dgm:t>
        <a:bodyPr/>
        <a:lstStyle/>
        <a:p>
          <a:endParaRPr lang="en-US"/>
        </a:p>
      </dgm:t>
    </dgm:pt>
    <dgm:pt modelId="{10456590-0EF5-4EC5-A3E9-3C3EDB4A6246}" type="sibTrans" cxnId="{FB53F7A9-83E9-470D-BD68-36608E1D3C41}">
      <dgm:prSet/>
      <dgm:spPr/>
      <dgm:t>
        <a:bodyPr/>
        <a:lstStyle/>
        <a:p>
          <a:endParaRPr lang="en-US"/>
        </a:p>
      </dgm:t>
    </dgm:pt>
    <dgm:pt modelId="{918F1B40-AD18-480D-8D77-638018226545}">
      <dgm:prSet phldrT="[Metin]" custT="1"/>
      <dgm:spPr/>
      <dgm:t>
        <a:bodyPr/>
        <a:lstStyle/>
        <a:p>
          <a:r>
            <a:rPr lang="en-US" sz="1400" dirty="0" err="1"/>
            <a:t>İkinci</a:t>
          </a:r>
          <a:r>
            <a:rPr lang="en-US" sz="1400" dirty="0"/>
            <a:t> </a:t>
          </a:r>
          <a:r>
            <a:rPr lang="en-US" sz="1400" dirty="0" err="1"/>
            <a:t>bölüm</a:t>
          </a:r>
          <a:r>
            <a:rPr lang="en-US" sz="1400" dirty="0"/>
            <a:t> </a:t>
          </a:r>
          <a:r>
            <a:rPr lang="en-US" sz="1400" dirty="0" err="1"/>
            <a:t>temelde</a:t>
          </a:r>
          <a:r>
            <a:rPr lang="en-US" sz="1400" dirty="0"/>
            <a:t> </a:t>
          </a:r>
          <a:r>
            <a:rPr lang="en-US" sz="1400" dirty="0" err="1"/>
            <a:t>dokuz</a:t>
          </a:r>
          <a:r>
            <a:rPr lang="en-US" sz="1400" dirty="0"/>
            <a:t> </a:t>
          </a:r>
          <a:r>
            <a:rPr lang="en-US" sz="1400" dirty="0" err="1"/>
            <a:t>ayrı</a:t>
          </a:r>
          <a:r>
            <a:rPr lang="en-US" sz="1400" dirty="0"/>
            <a:t> </a:t>
          </a:r>
          <a:r>
            <a:rPr lang="en-US" sz="1400" dirty="0" err="1"/>
            <a:t>toplantıda</a:t>
          </a:r>
          <a:r>
            <a:rPr lang="en-US" sz="1400" dirty="0"/>
            <a:t> </a:t>
          </a:r>
          <a:r>
            <a:rPr lang="en-US" sz="1400" dirty="0" err="1"/>
            <a:t>ele</a:t>
          </a:r>
          <a:r>
            <a:rPr lang="en-US" sz="1400" dirty="0"/>
            <a:t> </a:t>
          </a:r>
          <a:r>
            <a:rPr lang="en-US" sz="1400" dirty="0" err="1"/>
            <a:t>alınan</a:t>
          </a:r>
          <a:r>
            <a:rPr lang="en-US" sz="1400" dirty="0"/>
            <a:t> </a:t>
          </a:r>
          <a:r>
            <a:rPr lang="en-US" sz="1400" dirty="0" err="1"/>
            <a:t>aile</a:t>
          </a:r>
          <a:r>
            <a:rPr lang="en-US" sz="1400" dirty="0"/>
            <a:t> </a:t>
          </a:r>
          <a:r>
            <a:rPr lang="en-US" sz="1400" dirty="0" err="1"/>
            <a:t>planlamasınn</a:t>
          </a:r>
          <a:r>
            <a:rPr lang="en-US" sz="1400" dirty="0"/>
            <a:t> </a:t>
          </a:r>
          <a:r>
            <a:rPr lang="en-US" sz="1400" dirty="0" err="1"/>
            <a:t>değişik</a:t>
          </a:r>
          <a:r>
            <a:rPr lang="en-US" sz="1400" dirty="0"/>
            <a:t> </a:t>
          </a:r>
          <a:r>
            <a:rPr lang="en-US" sz="1400" dirty="0" err="1"/>
            <a:t>yöntemlerini</a:t>
          </a:r>
          <a:r>
            <a:rPr lang="en-US" sz="1400" dirty="0"/>
            <a:t> </a:t>
          </a:r>
          <a:r>
            <a:rPr lang="en-US" sz="1400" dirty="0" err="1"/>
            <a:t>tartışır</a:t>
          </a:r>
          <a:r>
            <a:rPr lang="en-US" sz="1400" dirty="0"/>
            <a:t>. </a:t>
          </a:r>
        </a:p>
      </dgm:t>
    </dgm:pt>
    <dgm:pt modelId="{4C7F54CA-AFCD-4CF7-A4AA-3C38AA9068C4}" type="parTrans" cxnId="{2ED1DD10-B093-4BAF-80B5-C88C979BCF6A}">
      <dgm:prSet/>
      <dgm:spPr/>
      <dgm:t>
        <a:bodyPr/>
        <a:lstStyle/>
        <a:p>
          <a:endParaRPr lang="en-US"/>
        </a:p>
      </dgm:t>
    </dgm:pt>
    <dgm:pt modelId="{B8DEE52C-3954-42CB-BD8B-24A25A3E7835}" type="sibTrans" cxnId="{2ED1DD10-B093-4BAF-80B5-C88C979BCF6A}">
      <dgm:prSet/>
      <dgm:spPr/>
      <dgm:t>
        <a:bodyPr/>
        <a:lstStyle/>
        <a:p>
          <a:endParaRPr lang="en-US"/>
        </a:p>
      </dgm:t>
    </dgm:pt>
    <dgm:pt modelId="{90CE7F7B-E6BC-482E-9791-198709B5E417}" type="pres">
      <dgm:prSet presAssocID="{8580BCB7-8334-493A-8159-C71D2D36C9F6}" presName="compositeShape" presStyleCnt="0">
        <dgm:presLayoutVars>
          <dgm:chMax val="2"/>
          <dgm:dir/>
          <dgm:resizeHandles val="exact"/>
        </dgm:presLayoutVars>
      </dgm:prSet>
      <dgm:spPr/>
    </dgm:pt>
    <dgm:pt modelId="{145F2C87-06A5-4EB9-90DA-BB9EBE191CD8}" type="pres">
      <dgm:prSet presAssocID="{8580BCB7-8334-493A-8159-C71D2D36C9F6}" presName="ribbon" presStyleLbl="node1" presStyleIdx="0" presStyleCnt="1" custScaleY="120340" custLinFactNeighborY="2132"/>
      <dgm:spPr/>
    </dgm:pt>
    <dgm:pt modelId="{C9E26231-2FFA-455E-B2C5-35EC57734A5A}" type="pres">
      <dgm:prSet presAssocID="{8580BCB7-8334-493A-8159-C71D2D36C9F6}" presName="leftArrowText" presStyleLbl="node1" presStyleIdx="0" presStyleCnt="1" custScaleY="134636">
        <dgm:presLayoutVars>
          <dgm:chMax val="0"/>
          <dgm:bulletEnabled val="1"/>
        </dgm:presLayoutVars>
      </dgm:prSet>
      <dgm:spPr/>
    </dgm:pt>
    <dgm:pt modelId="{45D67DA5-EFB1-4C15-B30E-96A014994762}" type="pres">
      <dgm:prSet presAssocID="{8580BCB7-8334-493A-8159-C71D2D36C9F6}" presName="rightArrowText" presStyleLbl="node1" presStyleIdx="0" presStyleCnt="1">
        <dgm:presLayoutVars>
          <dgm:chMax val="0"/>
          <dgm:bulletEnabled val="1"/>
        </dgm:presLayoutVars>
      </dgm:prSet>
      <dgm:spPr/>
    </dgm:pt>
  </dgm:ptLst>
  <dgm:cxnLst>
    <dgm:cxn modelId="{2ED1DD10-B093-4BAF-80B5-C88C979BCF6A}" srcId="{8580BCB7-8334-493A-8159-C71D2D36C9F6}" destId="{918F1B40-AD18-480D-8D77-638018226545}" srcOrd="1" destOrd="0" parTransId="{4C7F54CA-AFCD-4CF7-A4AA-3C38AA9068C4}" sibTransId="{B8DEE52C-3954-42CB-BD8B-24A25A3E7835}"/>
    <dgm:cxn modelId="{8C112150-CDCF-4E76-83C4-96D91875D79F}" type="presOf" srcId="{8580BCB7-8334-493A-8159-C71D2D36C9F6}" destId="{90CE7F7B-E6BC-482E-9791-198709B5E417}" srcOrd="0" destOrd="0" presId="urn:microsoft.com/office/officeart/2005/8/layout/arrow6"/>
    <dgm:cxn modelId="{C5E4D271-A21E-4CEB-A9C3-42ADD8DDE657}" type="presOf" srcId="{918F1B40-AD18-480D-8D77-638018226545}" destId="{45D67DA5-EFB1-4C15-B30E-96A014994762}" srcOrd="0" destOrd="0" presId="urn:microsoft.com/office/officeart/2005/8/layout/arrow6"/>
    <dgm:cxn modelId="{66F73595-CD62-4D28-A9CE-4FAC761E3DBF}" type="presOf" srcId="{E2C7BC27-E8F7-4724-B619-1298E86D9F88}" destId="{C9E26231-2FFA-455E-B2C5-35EC57734A5A}" srcOrd="0" destOrd="0" presId="urn:microsoft.com/office/officeart/2005/8/layout/arrow6"/>
    <dgm:cxn modelId="{FB53F7A9-83E9-470D-BD68-36608E1D3C41}" srcId="{8580BCB7-8334-493A-8159-C71D2D36C9F6}" destId="{E2C7BC27-E8F7-4724-B619-1298E86D9F88}" srcOrd="0" destOrd="0" parTransId="{1EA9AD4A-B899-45FB-A57B-0524E24A9494}" sibTransId="{10456590-0EF5-4EC5-A3E9-3C3EDB4A6246}"/>
    <dgm:cxn modelId="{CE5083CD-AD79-44CA-93FE-EEBAADB8F1C7}" type="presParOf" srcId="{90CE7F7B-E6BC-482E-9791-198709B5E417}" destId="{145F2C87-06A5-4EB9-90DA-BB9EBE191CD8}" srcOrd="0" destOrd="0" presId="urn:microsoft.com/office/officeart/2005/8/layout/arrow6"/>
    <dgm:cxn modelId="{283FE94D-E698-41C0-B3D2-A105832237CB}" type="presParOf" srcId="{90CE7F7B-E6BC-482E-9791-198709B5E417}" destId="{C9E26231-2FFA-455E-B2C5-35EC57734A5A}" srcOrd="1" destOrd="0" presId="urn:microsoft.com/office/officeart/2005/8/layout/arrow6"/>
    <dgm:cxn modelId="{85E2BD20-14BA-4347-8322-9CCAEEDBEAAD}" type="presParOf" srcId="{90CE7F7B-E6BC-482E-9791-198709B5E417}" destId="{45D67DA5-EFB1-4C15-B30E-96A014994762}"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31C115-8348-4378-9D8F-99D207136379}">
      <dsp:nvSpPr>
        <dsp:cNvPr id="0" name=""/>
        <dsp:cNvSpPr/>
      </dsp:nvSpPr>
      <dsp:spPr>
        <a:xfrm>
          <a:off x="5236" y="641632"/>
          <a:ext cx="2261506" cy="1688166"/>
        </a:xfrm>
        <a:prstGeom prst="round2SameRect">
          <a:avLst>
            <a:gd name="adj1" fmla="val 8000"/>
            <a:gd name="adj2" fmla="val 0"/>
          </a:avLst>
        </a:prstGeom>
        <a:solidFill>
          <a:schemeClr val="bg2">
            <a:alpha val="90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87630" rIns="29210" bIns="29210" numCol="1" spcCol="1270" anchor="t" anchorCtr="0">
          <a:noAutofit/>
        </a:bodyPr>
        <a:lstStyle/>
        <a:p>
          <a:pPr marL="228600" lvl="1" indent="-228600" algn="l" defTabSz="1022350">
            <a:lnSpc>
              <a:spcPct val="90000"/>
            </a:lnSpc>
            <a:spcBef>
              <a:spcPct val="0"/>
            </a:spcBef>
            <a:spcAft>
              <a:spcPct val="15000"/>
            </a:spcAft>
            <a:buChar char="•"/>
          </a:pPr>
          <a:r>
            <a:rPr lang="tr-TR" sz="2300" kern="1200" dirty="0"/>
            <a:t>Zihinsel Eğitim Programı</a:t>
          </a:r>
          <a:endParaRPr lang="en-US" sz="2300" kern="1200" dirty="0"/>
        </a:p>
      </dsp:txBody>
      <dsp:txXfrm>
        <a:off x="44792" y="681188"/>
        <a:ext cx="2182394" cy="1648610"/>
      </dsp:txXfrm>
    </dsp:sp>
    <dsp:sp modelId="{F6688B07-EB14-4ACF-ABB1-996A5D29F132}">
      <dsp:nvSpPr>
        <dsp:cNvPr id="0" name=""/>
        <dsp:cNvSpPr/>
      </dsp:nvSpPr>
      <dsp:spPr>
        <a:xfrm>
          <a:off x="5236" y="2329799"/>
          <a:ext cx="2261506" cy="725911"/>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0" rIns="49530" bIns="0" numCol="1" spcCol="1270" anchor="ctr" anchorCtr="0">
          <a:noAutofit/>
        </a:bodyPr>
        <a:lstStyle/>
        <a:p>
          <a:pPr marL="0" lvl="0" indent="0" algn="l" defTabSz="1733550">
            <a:lnSpc>
              <a:spcPct val="90000"/>
            </a:lnSpc>
            <a:spcBef>
              <a:spcPct val="0"/>
            </a:spcBef>
            <a:spcAft>
              <a:spcPct val="35000"/>
            </a:spcAft>
            <a:buNone/>
          </a:pPr>
          <a:r>
            <a:rPr lang="tr-TR" sz="3900" kern="1200" dirty="0" err="1"/>
            <a:t>ZEP</a:t>
          </a:r>
          <a:endParaRPr lang="en-US" sz="3900" kern="1200" dirty="0"/>
        </a:p>
      </dsp:txBody>
      <dsp:txXfrm>
        <a:off x="5236" y="2329799"/>
        <a:ext cx="1592610" cy="725911"/>
      </dsp:txXfrm>
    </dsp:sp>
    <dsp:sp modelId="{3863A778-3C3E-49F7-992F-89FE88C82D92}">
      <dsp:nvSpPr>
        <dsp:cNvPr id="0" name=""/>
        <dsp:cNvSpPr/>
      </dsp:nvSpPr>
      <dsp:spPr>
        <a:xfrm>
          <a:off x="1661820" y="2445103"/>
          <a:ext cx="791527" cy="791527"/>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18000" b="-18000"/>
          </a:stretch>
        </a:blip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468C81-72FF-408C-9D18-AAB3828BCEC4}">
      <dsp:nvSpPr>
        <dsp:cNvPr id="0" name=""/>
        <dsp:cNvSpPr/>
      </dsp:nvSpPr>
      <dsp:spPr>
        <a:xfrm>
          <a:off x="2649443" y="641632"/>
          <a:ext cx="2261506" cy="1688166"/>
        </a:xfrm>
        <a:prstGeom prst="round2SameRect">
          <a:avLst>
            <a:gd name="adj1" fmla="val 8000"/>
            <a:gd name="adj2" fmla="val 0"/>
          </a:avLst>
        </a:prstGeom>
        <a:solidFill>
          <a:schemeClr val="bg2">
            <a:alpha val="90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87630" rIns="29210" bIns="29210" numCol="1" spcCol="1270" anchor="t" anchorCtr="0">
          <a:noAutofit/>
        </a:bodyPr>
        <a:lstStyle/>
        <a:p>
          <a:pPr marL="228600" lvl="1" indent="-228600" algn="l" defTabSz="1022350">
            <a:lnSpc>
              <a:spcPct val="90000"/>
            </a:lnSpc>
            <a:spcBef>
              <a:spcPct val="0"/>
            </a:spcBef>
            <a:spcAft>
              <a:spcPct val="15000"/>
            </a:spcAft>
            <a:buChar char="•"/>
          </a:pPr>
          <a:r>
            <a:rPr lang="tr-TR" sz="2300" kern="1200" dirty="0"/>
            <a:t>Anne Destek Programı</a:t>
          </a:r>
          <a:endParaRPr lang="en-US" sz="2300" kern="1200" dirty="0"/>
        </a:p>
      </dsp:txBody>
      <dsp:txXfrm>
        <a:off x="2688999" y="681188"/>
        <a:ext cx="2182394" cy="1648610"/>
      </dsp:txXfrm>
    </dsp:sp>
    <dsp:sp modelId="{76D4345A-CA54-4EBC-8152-9124A88E3F20}">
      <dsp:nvSpPr>
        <dsp:cNvPr id="0" name=""/>
        <dsp:cNvSpPr/>
      </dsp:nvSpPr>
      <dsp:spPr>
        <a:xfrm>
          <a:off x="2649443" y="2329799"/>
          <a:ext cx="2261506" cy="725911"/>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0" rIns="49530" bIns="0" numCol="1" spcCol="1270" anchor="ctr" anchorCtr="0">
          <a:noAutofit/>
        </a:bodyPr>
        <a:lstStyle/>
        <a:p>
          <a:pPr marL="0" lvl="0" indent="0" algn="l" defTabSz="1733550">
            <a:lnSpc>
              <a:spcPct val="90000"/>
            </a:lnSpc>
            <a:spcBef>
              <a:spcPct val="0"/>
            </a:spcBef>
            <a:spcAft>
              <a:spcPct val="35000"/>
            </a:spcAft>
            <a:buNone/>
          </a:pPr>
          <a:r>
            <a:rPr lang="tr-TR" sz="3900" kern="1200" dirty="0"/>
            <a:t>ADEP</a:t>
          </a:r>
          <a:endParaRPr lang="en-US" sz="3900" kern="1200" dirty="0"/>
        </a:p>
      </dsp:txBody>
      <dsp:txXfrm>
        <a:off x="2649443" y="2329799"/>
        <a:ext cx="1592610" cy="725911"/>
      </dsp:txXfrm>
    </dsp:sp>
    <dsp:sp modelId="{2FD92AF3-22C9-48A1-9220-3441F2CBE3AC}">
      <dsp:nvSpPr>
        <dsp:cNvPr id="0" name=""/>
        <dsp:cNvSpPr/>
      </dsp:nvSpPr>
      <dsp:spPr>
        <a:xfrm>
          <a:off x="4306028" y="2445103"/>
          <a:ext cx="791527" cy="791527"/>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965ADB-A937-4D91-BED4-AB2EBB31AC80}">
      <dsp:nvSpPr>
        <dsp:cNvPr id="0" name=""/>
        <dsp:cNvSpPr/>
      </dsp:nvSpPr>
      <dsp:spPr>
        <a:xfrm>
          <a:off x="5293651" y="641632"/>
          <a:ext cx="2261506" cy="1688166"/>
        </a:xfrm>
        <a:prstGeom prst="round2SameRect">
          <a:avLst>
            <a:gd name="adj1" fmla="val 8000"/>
            <a:gd name="adj2" fmla="val 0"/>
          </a:avLst>
        </a:prstGeom>
        <a:solidFill>
          <a:schemeClr val="bg2">
            <a:alpha val="90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87630" rIns="29210" bIns="29210" numCol="1" spcCol="1270" anchor="t" anchorCtr="0">
          <a:noAutofit/>
        </a:bodyPr>
        <a:lstStyle/>
        <a:p>
          <a:pPr marL="228600" lvl="1" indent="-228600" algn="l" defTabSz="1022350">
            <a:lnSpc>
              <a:spcPct val="90000"/>
            </a:lnSpc>
            <a:spcBef>
              <a:spcPct val="0"/>
            </a:spcBef>
            <a:spcAft>
              <a:spcPct val="15000"/>
            </a:spcAft>
            <a:buChar char="•"/>
          </a:pPr>
          <a:r>
            <a:rPr lang="en-US" sz="2300" kern="1200" dirty="0" err="1"/>
            <a:t>Üreme</a:t>
          </a:r>
          <a:r>
            <a:rPr lang="en-US" sz="2300" kern="1200" dirty="0"/>
            <a:t> </a:t>
          </a:r>
          <a:r>
            <a:rPr lang="en-US" sz="2300" kern="1200" dirty="0" err="1"/>
            <a:t>Sağlığı</a:t>
          </a:r>
          <a:r>
            <a:rPr lang="en-US" sz="2300" kern="1200" dirty="0"/>
            <a:t> ve </a:t>
          </a:r>
          <a:r>
            <a:rPr lang="en-US" sz="2300" kern="1200" dirty="0" err="1"/>
            <a:t>Aile</a:t>
          </a:r>
          <a:r>
            <a:rPr lang="en-US" sz="2300" kern="1200" dirty="0"/>
            <a:t> </a:t>
          </a:r>
          <a:r>
            <a:rPr lang="en-US" sz="2300" kern="1200" dirty="0" err="1"/>
            <a:t>Planlaması</a:t>
          </a:r>
          <a:r>
            <a:rPr lang="en-US" sz="2300" kern="1200" dirty="0"/>
            <a:t> </a:t>
          </a:r>
          <a:r>
            <a:rPr lang="en-US" sz="2300" kern="1200" dirty="0" err="1"/>
            <a:t>Programı</a:t>
          </a:r>
          <a:endParaRPr lang="en-US" sz="2300" kern="1200" dirty="0"/>
        </a:p>
      </dsp:txBody>
      <dsp:txXfrm>
        <a:off x="5333207" y="681188"/>
        <a:ext cx="2182394" cy="1648610"/>
      </dsp:txXfrm>
    </dsp:sp>
    <dsp:sp modelId="{DFEBD4D4-B385-4644-ACB4-0579C6E54E8B}">
      <dsp:nvSpPr>
        <dsp:cNvPr id="0" name=""/>
        <dsp:cNvSpPr/>
      </dsp:nvSpPr>
      <dsp:spPr>
        <a:xfrm>
          <a:off x="5293651" y="2329799"/>
          <a:ext cx="2261506" cy="725911"/>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0" rIns="41910" bIns="0" numCol="1" spcCol="1270" anchor="ctr" anchorCtr="0">
          <a:noAutofit/>
        </a:bodyPr>
        <a:lstStyle/>
        <a:p>
          <a:pPr marL="0" lvl="0" indent="0" algn="l" defTabSz="1466850">
            <a:lnSpc>
              <a:spcPct val="90000"/>
            </a:lnSpc>
            <a:spcBef>
              <a:spcPct val="0"/>
            </a:spcBef>
            <a:spcAft>
              <a:spcPct val="35000"/>
            </a:spcAft>
            <a:buNone/>
          </a:pPr>
          <a:endParaRPr lang="en-US" sz="3300" kern="1200"/>
        </a:p>
      </dsp:txBody>
      <dsp:txXfrm>
        <a:off x="5293651" y="2329799"/>
        <a:ext cx="1592610" cy="725911"/>
      </dsp:txXfrm>
    </dsp:sp>
    <dsp:sp modelId="{A8FA0296-203D-4FD2-B06A-F72698FBCF8D}">
      <dsp:nvSpPr>
        <dsp:cNvPr id="0" name=""/>
        <dsp:cNvSpPr/>
      </dsp:nvSpPr>
      <dsp:spPr>
        <a:xfrm>
          <a:off x="6950236" y="2445103"/>
          <a:ext cx="791527" cy="791527"/>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B2F729-DF99-4CC2-B882-A9A287B1B319}">
      <dsp:nvSpPr>
        <dsp:cNvPr id="0" name=""/>
        <dsp:cNvSpPr/>
      </dsp:nvSpPr>
      <dsp:spPr>
        <a:xfrm rot="10800000" flipV="1">
          <a:off x="432027" y="504071"/>
          <a:ext cx="7761911" cy="553872"/>
        </a:xfrm>
        <a:prstGeom prst="roundRect">
          <a:avLst/>
        </a:prstGeom>
        <a:solidFill>
          <a:schemeClr val="bg1"/>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tr-TR" sz="3200" kern="1200" dirty="0">
              <a:solidFill>
                <a:schemeClr val="tx1"/>
              </a:solidFill>
            </a:rPr>
            <a:t>25 adet çalışma formu</a:t>
          </a:r>
          <a:r>
            <a:rPr lang="tr-TR" sz="4300" kern="1200" dirty="0"/>
            <a:t>.</a:t>
          </a:r>
          <a:endParaRPr lang="en-US" sz="4300" kern="1200" dirty="0"/>
        </a:p>
      </dsp:txBody>
      <dsp:txXfrm rot="-10800000">
        <a:off x="459065" y="531109"/>
        <a:ext cx="7707835" cy="499796"/>
      </dsp:txXfrm>
    </dsp:sp>
    <dsp:sp modelId="{AE3AC1BE-51B9-4A0D-9743-EEB17574927C}">
      <dsp:nvSpPr>
        <dsp:cNvPr id="0" name=""/>
        <dsp:cNvSpPr/>
      </dsp:nvSpPr>
      <dsp:spPr>
        <a:xfrm>
          <a:off x="0" y="1093573"/>
          <a:ext cx="8193980" cy="4595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159"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Her </a:t>
          </a:r>
          <a:r>
            <a:rPr lang="en-US" sz="1800" kern="1200" dirty="0" err="1"/>
            <a:t>haftanın</a:t>
          </a:r>
          <a:r>
            <a:rPr lang="en-US" sz="1800" kern="1200" dirty="0"/>
            <a:t> </a:t>
          </a:r>
          <a:r>
            <a:rPr lang="en-US" sz="1800" kern="1200" dirty="0" err="1"/>
            <a:t>çalışma</a:t>
          </a:r>
          <a:r>
            <a:rPr lang="en-US" sz="1800" kern="1200" dirty="0"/>
            <a:t> </a:t>
          </a:r>
          <a:r>
            <a:rPr lang="en-US" sz="1800" kern="1200" dirty="0" err="1"/>
            <a:t>formu</a:t>
          </a:r>
          <a:r>
            <a:rPr lang="en-US" sz="1800" kern="1200" dirty="0"/>
            <a:t> </a:t>
          </a:r>
          <a:r>
            <a:rPr lang="en-US" sz="1800" kern="1200" dirty="0" err="1"/>
            <a:t>anneler</a:t>
          </a:r>
          <a:r>
            <a:rPr lang="en-US" sz="1800" kern="1200" dirty="0"/>
            <a:t> </a:t>
          </a:r>
          <a:r>
            <a:rPr lang="en-US" sz="1800" kern="1200" dirty="0" err="1"/>
            <a:t>tarafından</a:t>
          </a:r>
          <a:r>
            <a:rPr lang="en-US" sz="1800" kern="1200" dirty="0"/>
            <a:t> </a:t>
          </a:r>
          <a:r>
            <a:rPr lang="en-US" sz="1800" kern="1200" dirty="0" err="1"/>
            <a:t>çocuklarıyla</a:t>
          </a:r>
          <a:r>
            <a:rPr lang="en-US" sz="1800" kern="1200" dirty="0"/>
            <a:t> </a:t>
          </a:r>
          <a:r>
            <a:rPr lang="en-US" sz="1800" kern="1200" dirty="0" err="1"/>
            <a:t>birlikte</a:t>
          </a:r>
          <a:r>
            <a:rPr lang="en-US" sz="1800" kern="1200" dirty="0"/>
            <a:t> her </a:t>
          </a:r>
          <a:r>
            <a:rPr lang="en-US" sz="1800" kern="1200" dirty="0" err="1"/>
            <a:t>gün</a:t>
          </a:r>
          <a:r>
            <a:rPr lang="en-US" sz="1800" kern="1200" dirty="0"/>
            <a:t> </a:t>
          </a:r>
          <a:r>
            <a:rPr lang="en-US" sz="1800" kern="1200" dirty="0" err="1"/>
            <a:t>yapılacak</a:t>
          </a:r>
          <a:r>
            <a:rPr lang="en-US" sz="1800" kern="1200" dirty="0"/>
            <a:t> </a:t>
          </a:r>
          <a:r>
            <a:rPr lang="en-US" sz="1800" kern="1200" dirty="0" err="1"/>
            <a:t>çeşitli</a:t>
          </a:r>
          <a:r>
            <a:rPr lang="en-US" sz="1800" kern="1200" dirty="0"/>
            <a:t> </a:t>
          </a:r>
          <a:r>
            <a:rPr lang="en-US" sz="1800" kern="1200" dirty="0" err="1"/>
            <a:t>alıştırmalar</a:t>
          </a:r>
          <a:r>
            <a:rPr lang="en-US" sz="1800" kern="1200" dirty="0"/>
            <a:t> </a:t>
          </a:r>
          <a:r>
            <a:rPr lang="en-US" sz="1800" kern="1200" dirty="0" err="1"/>
            <a:t>içerir</a:t>
          </a:r>
          <a:r>
            <a:rPr lang="en-US" sz="1800" kern="1200" dirty="0"/>
            <a:t> ve </a:t>
          </a:r>
          <a:r>
            <a:rPr lang="en-US" sz="1800" kern="1200" dirty="0" err="1"/>
            <a:t>genellikle</a:t>
          </a:r>
          <a:r>
            <a:rPr lang="en-US" sz="1800" kern="1200" dirty="0"/>
            <a:t> </a:t>
          </a:r>
          <a:r>
            <a:rPr lang="en-US" sz="1800" kern="1200" dirty="0" err="1"/>
            <a:t>bunları</a:t>
          </a:r>
          <a:r>
            <a:rPr lang="en-US" sz="1800" kern="1200" dirty="0"/>
            <a:t> </a:t>
          </a:r>
          <a:r>
            <a:rPr lang="en-US" sz="1800" kern="1200" dirty="0" err="1"/>
            <a:t>tamamlamak</a:t>
          </a:r>
          <a:r>
            <a:rPr lang="en-US" sz="1800" kern="1200" dirty="0"/>
            <a:t> her </a:t>
          </a:r>
          <a:r>
            <a:rPr lang="en-US" sz="1800" kern="1200" dirty="0" err="1"/>
            <a:t>gün</a:t>
          </a:r>
          <a:r>
            <a:rPr lang="en-US" sz="1800" kern="1200" dirty="0"/>
            <a:t> </a:t>
          </a:r>
          <a:r>
            <a:rPr lang="en-US" sz="1800" kern="1200" dirty="0" err="1"/>
            <a:t>aşağı</a:t>
          </a:r>
          <a:r>
            <a:rPr lang="en-US" sz="1800" kern="1200" dirty="0"/>
            <a:t> </a:t>
          </a:r>
          <a:r>
            <a:rPr lang="en-US" sz="1800" kern="1200" dirty="0" err="1"/>
            <a:t>yukarı</a:t>
          </a:r>
          <a:r>
            <a:rPr lang="en-US" sz="1800" kern="1200" dirty="0"/>
            <a:t> 15 </a:t>
          </a:r>
          <a:r>
            <a:rPr lang="en-US" sz="1800" kern="1200" dirty="0" err="1"/>
            <a:t>ila</a:t>
          </a:r>
          <a:r>
            <a:rPr lang="en-US" sz="1800" kern="1200" dirty="0"/>
            <a:t> 20 </a:t>
          </a:r>
          <a:r>
            <a:rPr lang="en-US" sz="1800" kern="1200" dirty="0" err="1"/>
            <a:t>dakika</a:t>
          </a:r>
          <a:r>
            <a:rPr lang="en-US" sz="1800" kern="1200" dirty="0"/>
            <a:t> </a:t>
          </a:r>
          <a:r>
            <a:rPr lang="en-US" sz="1800" kern="1200" dirty="0" err="1"/>
            <a:t>alır</a:t>
          </a:r>
          <a:r>
            <a:rPr lang="en-US" sz="1800" kern="1200" dirty="0"/>
            <a:t>. </a:t>
          </a:r>
          <a:r>
            <a:rPr lang="en-US" sz="1800" kern="1200" dirty="0" err="1"/>
            <a:t>Tipik</a:t>
          </a:r>
          <a:r>
            <a:rPr lang="en-US" sz="1800" kern="1200" dirty="0"/>
            <a:t> </a:t>
          </a:r>
          <a:r>
            <a:rPr lang="en-US" sz="1800" kern="1200" dirty="0" err="1"/>
            <a:t>bir</a:t>
          </a:r>
          <a:r>
            <a:rPr lang="en-US" sz="1800" kern="1200" dirty="0"/>
            <a:t> </a:t>
          </a:r>
          <a:r>
            <a:rPr lang="en-US" sz="1800" kern="1200" dirty="0" err="1"/>
            <a:t>haftalık</a:t>
          </a:r>
          <a:r>
            <a:rPr lang="en-US" sz="1800" kern="1200" dirty="0"/>
            <a:t> </a:t>
          </a:r>
          <a:r>
            <a:rPr lang="en-US" sz="1800" kern="1200" dirty="0" err="1"/>
            <a:t>çalışma</a:t>
          </a:r>
          <a:r>
            <a:rPr lang="en-US" sz="1800" kern="1200" dirty="0"/>
            <a:t> </a:t>
          </a:r>
          <a:r>
            <a:rPr lang="en-US" sz="1800" kern="1200" dirty="0" err="1"/>
            <a:t>kitabı</a:t>
          </a:r>
          <a:r>
            <a:rPr lang="en-US" sz="1800" kern="1200" dirty="0"/>
            <a:t> 20-25 </a:t>
          </a:r>
          <a:r>
            <a:rPr lang="en-US" sz="1800" kern="1200" dirty="0" err="1"/>
            <a:t>sayfalık</a:t>
          </a:r>
          <a:r>
            <a:rPr lang="en-US" sz="1800" kern="1200" dirty="0"/>
            <a:t> </a:t>
          </a:r>
          <a:r>
            <a:rPr lang="en-US" sz="1800" kern="1200" dirty="0" err="1"/>
            <a:t>alıştırma</a:t>
          </a:r>
          <a:r>
            <a:rPr lang="en-US" sz="1800" kern="1200" dirty="0"/>
            <a:t> </a:t>
          </a:r>
          <a:r>
            <a:rPr lang="en-US" sz="1800" kern="1200" dirty="0" err="1"/>
            <a:t>içerir</a:t>
          </a:r>
          <a:r>
            <a:rPr lang="en-US" sz="1800" kern="1200" dirty="0"/>
            <a:t>. </a:t>
          </a:r>
          <a:r>
            <a:rPr lang="en-US" sz="1800" kern="1200" dirty="0" err="1"/>
            <a:t>Haftanın</a:t>
          </a:r>
          <a:r>
            <a:rPr lang="en-US" sz="1800" kern="1200" dirty="0"/>
            <a:t> her </a:t>
          </a:r>
          <a:r>
            <a:rPr lang="en-US" sz="1800" kern="1200" dirty="0" err="1"/>
            <a:t>gününe</a:t>
          </a:r>
          <a:r>
            <a:rPr lang="en-US" sz="1800" kern="1200" dirty="0"/>
            <a:t> </a:t>
          </a:r>
          <a:r>
            <a:rPr lang="en-US" sz="1800" kern="1200" dirty="0" err="1"/>
            <a:t>ayrılmış</a:t>
          </a:r>
          <a:r>
            <a:rPr lang="en-US" sz="1800" kern="1200" dirty="0"/>
            <a:t> </a:t>
          </a:r>
          <a:r>
            <a:rPr lang="en-US" sz="1800" kern="1200" dirty="0" err="1"/>
            <a:t>olan</a:t>
          </a:r>
          <a:r>
            <a:rPr lang="en-US" sz="1800" kern="1200" dirty="0"/>
            <a:t> </a:t>
          </a:r>
          <a:r>
            <a:rPr lang="en-US" sz="1800" kern="1200" dirty="0" err="1"/>
            <a:t>sayfalar</a:t>
          </a:r>
          <a:r>
            <a:rPr lang="en-US" sz="1800" kern="1200" dirty="0"/>
            <a:t> </a:t>
          </a:r>
          <a:r>
            <a:rPr lang="en-US" sz="1800" kern="1200" dirty="0" err="1"/>
            <a:t>annelerin</a:t>
          </a:r>
          <a:r>
            <a:rPr lang="en-US" sz="1800" kern="1200" dirty="0"/>
            <a:t> </a:t>
          </a:r>
          <a:r>
            <a:rPr lang="en-US" sz="1800" kern="1200" dirty="0" err="1"/>
            <a:t>farklı</a:t>
          </a:r>
          <a:r>
            <a:rPr lang="en-US" sz="1800" kern="1200" dirty="0"/>
            <a:t> </a:t>
          </a:r>
          <a:r>
            <a:rPr lang="en-US" sz="1800" kern="1200" dirty="0" err="1"/>
            <a:t>günlerin</a:t>
          </a:r>
          <a:r>
            <a:rPr lang="en-US" sz="1800" kern="1200" dirty="0"/>
            <a:t> </a:t>
          </a:r>
          <a:r>
            <a:rPr lang="en-US" sz="1800" kern="1200" dirty="0" err="1"/>
            <a:t>etkinliklerini</a:t>
          </a:r>
          <a:r>
            <a:rPr lang="en-US" sz="1800" kern="1200" dirty="0"/>
            <a:t> </a:t>
          </a:r>
          <a:r>
            <a:rPr lang="en-US" sz="1800" kern="1200" dirty="0" err="1"/>
            <a:t>birbiri</a:t>
          </a:r>
          <a:r>
            <a:rPr lang="en-US" sz="1800" kern="1200" dirty="0"/>
            <a:t> </a:t>
          </a:r>
          <a:r>
            <a:rPr lang="en-US" sz="1800" kern="1200" dirty="0" err="1"/>
            <a:t>ardından</a:t>
          </a:r>
          <a:r>
            <a:rPr lang="en-US" sz="1800" kern="1200" dirty="0"/>
            <a:t> </a:t>
          </a:r>
          <a:r>
            <a:rPr lang="en-US" sz="1800" kern="1200" dirty="0" err="1"/>
            <a:t>izleyebilmelerine</a:t>
          </a:r>
          <a:r>
            <a:rPr lang="en-US" sz="1800" kern="1200" dirty="0"/>
            <a:t> </a:t>
          </a:r>
          <a:r>
            <a:rPr lang="en-US" sz="1800" kern="1200" dirty="0" err="1"/>
            <a:t>yardımcı</a:t>
          </a:r>
          <a:r>
            <a:rPr lang="en-US" sz="1800" kern="1200" dirty="0"/>
            <a:t> </a:t>
          </a:r>
          <a:r>
            <a:rPr lang="en-US" sz="1800" kern="1200" dirty="0" err="1"/>
            <a:t>olmak</a:t>
          </a:r>
          <a:r>
            <a:rPr lang="en-US" sz="1800" kern="1200" dirty="0"/>
            <a:t> </a:t>
          </a:r>
          <a:r>
            <a:rPr lang="en-US" sz="1800" kern="1200" dirty="0" err="1"/>
            <a:t>üzere</a:t>
          </a:r>
          <a:r>
            <a:rPr lang="en-US" sz="1800" kern="1200" dirty="0"/>
            <a:t> her </a:t>
          </a:r>
          <a:r>
            <a:rPr lang="en-US" sz="1800" kern="1200" dirty="0" err="1"/>
            <a:t>sayfada</a:t>
          </a:r>
          <a:r>
            <a:rPr lang="en-US" sz="1800" kern="1200" dirty="0"/>
            <a:t> </a:t>
          </a:r>
          <a:r>
            <a:rPr lang="en-US" sz="1800" kern="1200" dirty="0" err="1"/>
            <a:t>belirtilmiştir</a:t>
          </a:r>
          <a:r>
            <a:rPr lang="en-US" sz="1800" kern="1200" dirty="0"/>
            <a:t> (</a:t>
          </a:r>
          <a:r>
            <a:rPr lang="en-US" sz="1800" kern="1200" dirty="0" err="1"/>
            <a:t>Birinci</a:t>
          </a:r>
          <a:r>
            <a:rPr lang="en-US" sz="1800" kern="1200" dirty="0"/>
            <a:t> </a:t>
          </a:r>
          <a:r>
            <a:rPr lang="en-US" sz="1800" kern="1200" dirty="0" err="1"/>
            <a:t>gün</a:t>
          </a:r>
          <a:r>
            <a:rPr lang="en-US" sz="1800" kern="1200" dirty="0"/>
            <a:t>, </a:t>
          </a:r>
          <a:r>
            <a:rPr lang="en-US" sz="1800" kern="1200" dirty="0" err="1"/>
            <a:t>ikinci</a:t>
          </a:r>
          <a:r>
            <a:rPr lang="en-US" sz="1800" kern="1200" dirty="0"/>
            <a:t> </a:t>
          </a:r>
          <a:r>
            <a:rPr lang="en-US" sz="1800" kern="1200" dirty="0" err="1"/>
            <a:t>gün</a:t>
          </a:r>
          <a:r>
            <a:rPr lang="en-US" sz="1800" kern="1200" dirty="0"/>
            <a:t> </a:t>
          </a:r>
          <a:r>
            <a:rPr lang="en-US" sz="1800" kern="1200" dirty="0" err="1"/>
            <a:t>gibi</a:t>
          </a:r>
          <a:r>
            <a:rPr lang="en-US" sz="1800" kern="1200" dirty="0"/>
            <a:t>). </a:t>
          </a:r>
          <a:r>
            <a:rPr lang="en-US" sz="1800" kern="1200" dirty="0" err="1"/>
            <a:t>Çalışma</a:t>
          </a:r>
          <a:r>
            <a:rPr lang="en-US" sz="1800" kern="1200" dirty="0"/>
            <a:t> </a:t>
          </a:r>
          <a:r>
            <a:rPr lang="en-US" sz="1800" kern="1200" dirty="0" err="1"/>
            <a:t>formlarının</a:t>
          </a:r>
          <a:r>
            <a:rPr lang="en-US" sz="1800" kern="1200" dirty="0"/>
            <a:t> </a:t>
          </a:r>
          <a:r>
            <a:rPr lang="en-US" sz="1800" kern="1200" dirty="0" err="1"/>
            <a:t>sayıları</a:t>
          </a:r>
          <a:r>
            <a:rPr lang="en-US" sz="1800" kern="1200" dirty="0"/>
            <a:t> </a:t>
          </a:r>
          <a:r>
            <a:rPr lang="en-US" sz="1800" kern="1200" dirty="0" err="1"/>
            <a:t>ilerledikçe</a:t>
          </a:r>
          <a:r>
            <a:rPr lang="en-US" sz="1800" kern="1200" dirty="0"/>
            <a:t> </a:t>
          </a:r>
          <a:r>
            <a:rPr lang="en-US" sz="1800" kern="1200" dirty="0" err="1"/>
            <a:t>alıştırmalar</a:t>
          </a:r>
          <a:r>
            <a:rPr lang="en-US" sz="1800" kern="1200" dirty="0"/>
            <a:t> </a:t>
          </a:r>
          <a:r>
            <a:rPr lang="en-US" sz="1800" kern="1200" dirty="0" err="1"/>
            <a:t>zorlaşır</a:t>
          </a:r>
          <a:r>
            <a:rPr lang="en-US" sz="1800" kern="1200" dirty="0"/>
            <a:t>. </a:t>
          </a:r>
          <a:r>
            <a:rPr lang="en-US" sz="1800" kern="1200" dirty="0" err="1"/>
            <a:t>Alıştırmalar</a:t>
          </a:r>
          <a:r>
            <a:rPr lang="en-US" sz="1800" kern="1200" dirty="0"/>
            <a:t> </a:t>
          </a:r>
          <a:r>
            <a:rPr lang="en-US" sz="1800" kern="1200" dirty="0" err="1"/>
            <a:t>çoğunlukla</a:t>
          </a:r>
          <a:r>
            <a:rPr lang="en-US" sz="1800" kern="1200" dirty="0"/>
            <a:t> el-</a:t>
          </a:r>
          <a:r>
            <a:rPr lang="en-US" sz="1800" kern="1200" dirty="0" err="1"/>
            <a:t>göz</a:t>
          </a:r>
          <a:r>
            <a:rPr lang="en-US" sz="1800" kern="1200" dirty="0"/>
            <a:t> </a:t>
          </a:r>
          <a:r>
            <a:rPr lang="en-US" sz="1800" kern="1200" dirty="0" err="1"/>
            <a:t>koordinasyonu</a:t>
          </a:r>
          <a:r>
            <a:rPr lang="en-US" sz="1800" kern="1200" dirty="0"/>
            <a:t>, </a:t>
          </a:r>
          <a:r>
            <a:rPr lang="en-US" sz="1800" kern="1200" dirty="0" err="1"/>
            <a:t>duyusal</a:t>
          </a:r>
          <a:r>
            <a:rPr lang="en-US" sz="1800" kern="1200" dirty="0"/>
            <a:t> </a:t>
          </a:r>
          <a:r>
            <a:rPr lang="en-US" sz="1800" kern="1200" dirty="0" err="1"/>
            <a:t>ayrım</a:t>
          </a:r>
          <a:r>
            <a:rPr lang="en-US" sz="1800" kern="1200" dirty="0"/>
            <a:t> </a:t>
          </a:r>
          <a:r>
            <a:rPr lang="en-US" sz="1800" kern="1200" dirty="0" err="1"/>
            <a:t>yeteneği</a:t>
          </a:r>
          <a:r>
            <a:rPr lang="en-US" sz="1800" kern="1200" dirty="0"/>
            <a:t>, </a:t>
          </a:r>
          <a:r>
            <a:rPr lang="en-US" sz="1800" kern="1200" dirty="0" err="1"/>
            <a:t>okulöncesi</a:t>
          </a:r>
          <a:r>
            <a:rPr lang="en-US" sz="1800" kern="1200" dirty="0"/>
            <a:t> </a:t>
          </a:r>
          <a:r>
            <a:rPr lang="en-US" sz="1800" kern="1200" dirty="0" err="1"/>
            <a:t>sözel</a:t>
          </a:r>
          <a:r>
            <a:rPr lang="en-US" sz="1800" kern="1200" dirty="0"/>
            <a:t> (</a:t>
          </a:r>
          <a:r>
            <a:rPr lang="en-US" sz="1800" kern="1200" dirty="0" err="1"/>
            <a:t>harflerin</a:t>
          </a:r>
          <a:r>
            <a:rPr lang="en-US" sz="1800" kern="1200" dirty="0"/>
            <a:t> </a:t>
          </a:r>
          <a:r>
            <a:rPr lang="en-US" sz="1800" kern="1200" dirty="0" err="1"/>
            <a:t>tanınması</a:t>
          </a:r>
          <a:r>
            <a:rPr lang="en-US" sz="1800" kern="1200" dirty="0"/>
            <a:t>, </a:t>
          </a:r>
          <a:r>
            <a:rPr lang="en-US" sz="1800" kern="1200" dirty="0" err="1"/>
            <a:t>harflerin</a:t>
          </a:r>
          <a:r>
            <a:rPr lang="en-US" sz="1800" kern="1200" dirty="0"/>
            <a:t> </a:t>
          </a:r>
          <a:r>
            <a:rPr lang="en-US" sz="1800" kern="1200" dirty="0" err="1"/>
            <a:t>seslerinin</a:t>
          </a:r>
          <a:r>
            <a:rPr lang="en-US" sz="1800" kern="1200" dirty="0"/>
            <a:t> </a:t>
          </a:r>
          <a:r>
            <a:rPr lang="en-US" sz="1800" kern="1200" dirty="0" err="1"/>
            <a:t>tanınması</a:t>
          </a:r>
          <a:r>
            <a:rPr lang="en-US" sz="1800" kern="1200" dirty="0"/>
            <a:t>) ve </a:t>
          </a:r>
          <a:r>
            <a:rPr lang="en-US" sz="1800" kern="1200" dirty="0" err="1"/>
            <a:t>sayısal</a:t>
          </a:r>
          <a:r>
            <a:rPr lang="en-US" sz="1800" kern="1200" dirty="0"/>
            <a:t> (</a:t>
          </a:r>
          <a:r>
            <a:rPr lang="en-US" sz="1800" kern="1200" dirty="0" err="1"/>
            <a:t>rakamların</a:t>
          </a:r>
          <a:r>
            <a:rPr lang="en-US" sz="1800" kern="1200" dirty="0"/>
            <a:t> </a:t>
          </a:r>
          <a:r>
            <a:rPr lang="en-US" sz="1800" kern="1200" dirty="0" err="1"/>
            <a:t>tanınması</a:t>
          </a:r>
          <a:r>
            <a:rPr lang="en-US" sz="1800" kern="1200" dirty="0"/>
            <a:t>, </a:t>
          </a:r>
          <a:r>
            <a:rPr lang="en-US" sz="1800" kern="1200" dirty="0" err="1"/>
            <a:t>toplama</a:t>
          </a:r>
          <a:r>
            <a:rPr lang="en-US" sz="1800" kern="1200" dirty="0"/>
            <a:t> ve </a:t>
          </a:r>
          <a:r>
            <a:rPr lang="en-US" sz="1800" kern="1200" dirty="0" err="1"/>
            <a:t>çıkarma</a:t>
          </a:r>
          <a:r>
            <a:rPr lang="en-US" sz="1800" kern="1200" dirty="0"/>
            <a:t>) </a:t>
          </a:r>
          <a:r>
            <a:rPr lang="en-US" sz="1800" kern="1200" dirty="0" err="1"/>
            <a:t>beceriler</a:t>
          </a:r>
          <a:r>
            <a:rPr lang="en-US" sz="1800" kern="1200" dirty="0"/>
            <a:t>, </a:t>
          </a:r>
          <a:r>
            <a:rPr lang="en-US" sz="1800" kern="1200" dirty="0" err="1"/>
            <a:t>dil</a:t>
          </a:r>
          <a:r>
            <a:rPr lang="en-US" sz="1800" kern="1200" dirty="0"/>
            <a:t> </a:t>
          </a:r>
          <a:r>
            <a:rPr lang="en-US" sz="1800" kern="1200" dirty="0" err="1"/>
            <a:t>gelişimi</a:t>
          </a:r>
          <a:r>
            <a:rPr lang="en-US" sz="1800" kern="1200" dirty="0"/>
            <a:t>, </a:t>
          </a:r>
          <a:r>
            <a:rPr lang="en-US" sz="1800" kern="1200" dirty="0" err="1"/>
            <a:t>sınıflandırma</a:t>
          </a:r>
          <a:r>
            <a:rPr lang="en-US" sz="1800" kern="1200" dirty="0"/>
            <a:t>, </a:t>
          </a:r>
          <a:r>
            <a:rPr lang="en-US" sz="1800" kern="1200" dirty="0" err="1"/>
            <a:t>sıralama</a:t>
          </a:r>
          <a:r>
            <a:rPr lang="en-US" sz="1800" kern="1200" dirty="0"/>
            <a:t>, </a:t>
          </a:r>
          <a:r>
            <a:rPr lang="en-US" sz="1800" kern="1200" dirty="0" err="1"/>
            <a:t>kavram</a:t>
          </a:r>
          <a:r>
            <a:rPr lang="en-US" sz="1800" kern="1200" dirty="0"/>
            <a:t> </a:t>
          </a:r>
          <a:r>
            <a:rPr lang="en-US" sz="1800" kern="1200" dirty="0" err="1"/>
            <a:t>oluşumu</a:t>
          </a:r>
          <a:r>
            <a:rPr lang="en-US" sz="1800" kern="1200" dirty="0"/>
            <a:t> (</a:t>
          </a:r>
          <a:r>
            <a:rPr lang="en-US" sz="1800" kern="1200" dirty="0" err="1"/>
            <a:t>yön</a:t>
          </a:r>
          <a:r>
            <a:rPr lang="en-US" sz="1800" kern="1200" dirty="0"/>
            <a:t>, </a:t>
          </a:r>
          <a:r>
            <a:rPr lang="en-US" sz="1800" kern="1200" dirty="0" err="1"/>
            <a:t>boyut</a:t>
          </a:r>
          <a:r>
            <a:rPr lang="en-US" sz="1800" kern="1200" dirty="0"/>
            <a:t>, </a:t>
          </a:r>
          <a:r>
            <a:rPr lang="en-US" sz="1800" kern="1200" dirty="0" err="1"/>
            <a:t>mekan</a:t>
          </a:r>
          <a:r>
            <a:rPr lang="en-US" sz="1800" kern="1200" dirty="0"/>
            <a:t>), </a:t>
          </a:r>
          <a:r>
            <a:rPr lang="en-US" sz="1800" kern="1200" dirty="0" err="1"/>
            <a:t>renk</a:t>
          </a:r>
          <a:r>
            <a:rPr lang="en-US" sz="1800" kern="1200" dirty="0"/>
            <a:t> ve </a:t>
          </a:r>
          <a:r>
            <a:rPr lang="en-US" sz="1800" kern="1200" dirty="0" err="1"/>
            <a:t>biçimlerin</a:t>
          </a:r>
          <a:r>
            <a:rPr lang="en-US" sz="1800" kern="1200" dirty="0"/>
            <a:t> </a:t>
          </a:r>
          <a:r>
            <a:rPr lang="en-US" sz="1800" kern="1200" dirty="0" err="1"/>
            <a:t>öğrenilmesi</a:t>
          </a:r>
          <a:r>
            <a:rPr lang="en-US" sz="1800" kern="1200" dirty="0"/>
            <a:t>, problem </a:t>
          </a:r>
          <a:r>
            <a:rPr lang="en-US" sz="1800" kern="1200" dirty="0" err="1"/>
            <a:t>çözme</a:t>
          </a:r>
          <a:r>
            <a:rPr lang="en-US" sz="1800" kern="1200" dirty="0"/>
            <a:t> </a:t>
          </a:r>
          <a:r>
            <a:rPr lang="en-US" sz="1800" kern="1200" dirty="0" err="1"/>
            <a:t>becerileri</a:t>
          </a:r>
          <a:r>
            <a:rPr lang="en-US" sz="1800" kern="1200" dirty="0"/>
            <a:t> ve </a:t>
          </a:r>
          <a:r>
            <a:rPr lang="en-US" sz="1800" kern="1200" dirty="0" err="1"/>
            <a:t>genel</a:t>
          </a:r>
          <a:r>
            <a:rPr lang="en-US" sz="1800" kern="1200" dirty="0"/>
            <a:t> </a:t>
          </a:r>
          <a:r>
            <a:rPr lang="en-US" sz="1800" kern="1200" dirty="0" err="1"/>
            <a:t>yetenek</a:t>
          </a:r>
          <a:r>
            <a:rPr lang="en-US" sz="1800" kern="1200" dirty="0"/>
            <a:t> </a:t>
          </a:r>
          <a:r>
            <a:rPr lang="en-US" sz="1800" kern="1200" dirty="0" err="1"/>
            <a:t>gibi</a:t>
          </a:r>
          <a:r>
            <a:rPr lang="en-US" sz="1800" kern="1200" dirty="0"/>
            <a:t> </a:t>
          </a:r>
          <a:r>
            <a:rPr lang="en-US" sz="1800" kern="1200" dirty="0" err="1"/>
            <a:t>alanlara</a:t>
          </a:r>
          <a:r>
            <a:rPr lang="en-US" sz="1800" kern="1200" dirty="0"/>
            <a:t> </a:t>
          </a:r>
          <a:r>
            <a:rPr lang="en-US" sz="1800" kern="1200" dirty="0" err="1"/>
            <a:t>yoneliktir</a:t>
          </a:r>
          <a:r>
            <a:rPr lang="en-US" sz="1800" kern="1200" dirty="0"/>
            <a:t>. Her </a:t>
          </a:r>
          <a:r>
            <a:rPr lang="en-US" sz="1800" kern="1200" dirty="0" err="1"/>
            <a:t>haftanın</a:t>
          </a:r>
          <a:r>
            <a:rPr lang="en-US" sz="1800" kern="1200" dirty="0"/>
            <a:t> </a:t>
          </a:r>
          <a:r>
            <a:rPr lang="en-US" sz="1800" kern="1200" dirty="0" err="1"/>
            <a:t>çalışma</a:t>
          </a:r>
          <a:r>
            <a:rPr lang="en-US" sz="1800" kern="1200" dirty="0"/>
            <a:t> </a:t>
          </a:r>
          <a:r>
            <a:rPr lang="en-US" sz="1800" kern="1200" dirty="0" err="1"/>
            <a:t>formu</a:t>
          </a:r>
          <a:r>
            <a:rPr lang="en-US" sz="1800" kern="1200" dirty="0"/>
            <a:t> </a:t>
          </a:r>
          <a:r>
            <a:rPr lang="en-US" sz="1800" kern="1200" dirty="0" err="1"/>
            <a:t>yukarda</a:t>
          </a:r>
          <a:r>
            <a:rPr lang="en-US" sz="1800" kern="1200" dirty="0"/>
            <a:t> </a:t>
          </a:r>
          <a:r>
            <a:rPr lang="en-US" sz="1800" kern="1200" dirty="0" err="1"/>
            <a:t>belirtilen</a:t>
          </a:r>
          <a:r>
            <a:rPr lang="en-US" sz="1800" kern="1200" dirty="0"/>
            <a:t> </a:t>
          </a:r>
          <a:r>
            <a:rPr lang="en-US" sz="1800" kern="1200" dirty="0" err="1"/>
            <a:t>farklı</a:t>
          </a:r>
          <a:r>
            <a:rPr lang="en-US" sz="1800" kern="1200" dirty="0"/>
            <a:t> </a:t>
          </a:r>
          <a:r>
            <a:rPr lang="en-US" sz="1800" kern="1200" dirty="0" err="1"/>
            <a:t>alanlarda</a:t>
          </a:r>
          <a:r>
            <a:rPr lang="en-US" sz="1800" kern="1200" dirty="0"/>
            <a:t> </a:t>
          </a:r>
          <a:r>
            <a:rPr lang="en-US" sz="1800" kern="1200" dirty="0" err="1"/>
            <a:t>alıştırmalar</a:t>
          </a:r>
          <a:r>
            <a:rPr lang="en-US" sz="1800" kern="1200" dirty="0"/>
            <a:t> </a:t>
          </a:r>
          <a:r>
            <a:rPr lang="en-US" sz="1800" kern="1200" dirty="0" err="1"/>
            <a:t>içerir</a:t>
          </a:r>
          <a:r>
            <a:rPr lang="en-US" sz="1800" kern="1200" dirty="0"/>
            <a:t>. </a:t>
          </a:r>
        </a:p>
      </dsp:txBody>
      <dsp:txXfrm>
        <a:off x="0" y="1093573"/>
        <a:ext cx="8193980" cy="45950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08B202-8701-4283-ADF6-B5AED1C25C4B}">
      <dsp:nvSpPr>
        <dsp:cNvPr id="0" name=""/>
        <dsp:cNvSpPr/>
      </dsp:nvSpPr>
      <dsp:spPr>
        <a:xfrm>
          <a:off x="0" y="0"/>
          <a:ext cx="7776864" cy="786240"/>
        </a:xfrm>
        <a:prstGeom prst="roundRect">
          <a:avLst/>
        </a:prstGeom>
        <a:solidFill>
          <a:schemeClr val="bg1"/>
        </a:solidFill>
        <a:ln w="1905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tr-TR" sz="3200" kern="1200" dirty="0">
              <a:solidFill>
                <a:schemeClr val="tx1"/>
              </a:solidFill>
            </a:rPr>
            <a:t>8 adet resimli hikâye kitabı</a:t>
          </a:r>
          <a:endParaRPr lang="en-US" sz="3200" kern="1200" dirty="0">
            <a:solidFill>
              <a:schemeClr val="tx1"/>
            </a:solidFill>
          </a:endParaRPr>
        </a:p>
      </dsp:txBody>
      <dsp:txXfrm>
        <a:off x="38381" y="38381"/>
        <a:ext cx="7700102" cy="709478"/>
      </dsp:txXfrm>
    </dsp:sp>
    <dsp:sp modelId="{F15F536E-542D-47E7-A131-60EEDF200E22}">
      <dsp:nvSpPr>
        <dsp:cNvPr id="0" name=""/>
        <dsp:cNvSpPr/>
      </dsp:nvSpPr>
      <dsp:spPr>
        <a:xfrm>
          <a:off x="0" y="821071"/>
          <a:ext cx="7776864" cy="4040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691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tr-TR" sz="2500" kern="1200" dirty="0"/>
            <a:t>Bu kitaplar </a:t>
          </a:r>
          <a:r>
            <a:rPr lang="en-US" sz="2500" kern="1200" dirty="0" err="1"/>
            <a:t>dinleyere</a:t>
          </a:r>
          <a:r>
            <a:rPr lang="tr-TR" sz="2500" kern="1200" dirty="0"/>
            <a:t>k </a:t>
          </a:r>
          <a:r>
            <a:rPr lang="en-US" sz="2500" kern="1200" dirty="0" err="1"/>
            <a:t>anlama</a:t>
          </a:r>
          <a:r>
            <a:rPr lang="en-US" sz="2500" kern="1200" dirty="0"/>
            <a:t>, </a:t>
          </a:r>
          <a:r>
            <a:rPr lang="en-US" sz="2500" kern="1200" dirty="0" err="1"/>
            <a:t>sözel</a:t>
          </a:r>
          <a:r>
            <a:rPr lang="en-US" sz="2500" kern="1200" dirty="0"/>
            <a:t> </a:t>
          </a:r>
          <a:r>
            <a:rPr lang="en-US" sz="2500" kern="1200" dirty="0" err="1"/>
            <a:t>ifade</a:t>
          </a:r>
          <a:r>
            <a:rPr lang="en-US" sz="2500" kern="1200" dirty="0"/>
            <a:t>, </a:t>
          </a:r>
          <a:r>
            <a:rPr lang="en-US" sz="2500" kern="1200" dirty="0" err="1"/>
            <a:t>kelime</a:t>
          </a:r>
          <a:r>
            <a:rPr lang="en-US" sz="2500" kern="1200" dirty="0"/>
            <a:t> </a:t>
          </a:r>
          <a:r>
            <a:rPr lang="en-US" sz="2500" kern="1200" dirty="0" err="1"/>
            <a:t>hazinesi</a:t>
          </a:r>
          <a:r>
            <a:rPr lang="en-US" sz="2500" kern="1200" dirty="0"/>
            <a:t>, </a:t>
          </a:r>
          <a:r>
            <a:rPr lang="en-US" sz="2500" kern="1200" dirty="0" err="1"/>
            <a:t>soru-cevap</a:t>
          </a:r>
          <a:r>
            <a:rPr lang="en-US" sz="2500" kern="1200" dirty="0"/>
            <a:t> </a:t>
          </a:r>
          <a:r>
            <a:rPr lang="en-US" sz="2500" kern="1200" dirty="0" err="1"/>
            <a:t>etkinlikleri</a:t>
          </a:r>
          <a:r>
            <a:rPr lang="en-US" sz="2500" kern="1200" dirty="0"/>
            <a:t> ve </a:t>
          </a:r>
          <a:r>
            <a:rPr lang="en-US" sz="2500" kern="1200" dirty="0" err="1"/>
            <a:t>muhakeme</a:t>
          </a:r>
          <a:r>
            <a:rPr lang="en-US" sz="2500" kern="1200" dirty="0"/>
            <a:t> </a:t>
          </a:r>
          <a:r>
            <a:rPr lang="en-US" sz="2500" kern="1200" dirty="0" err="1"/>
            <a:t>becerilerini</a:t>
          </a:r>
          <a:r>
            <a:rPr lang="en-US" sz="2500" kern="1200" dirty="0"/>
            <a:t> </a:t>
          </a:r>
          <a:r>
            <a:rPr lang="en-US" sz="2500" kern="1200" dirty="0" err="1"/>
            <a:t>geliştirmek</a:t>
          </a:r>
          <a:r>
            <a:rPr lang="en-US" sz="2500" kern="1200" dirty="0"/>
            <a:t> </a:t>
          </a:r>
          <a:r>
            <a:rPr lang="en-US" sz="2500" kern="1200" dirty="0" err="1"/>
            <a:t>i</a:t>
          </a:r>
          <a:r>
            <a:rPr lang="tr-TR" sz="2500" kern="1200" dirty="0"/>
            <a:t>ç</a:t>
          </a:r>
          <a:r>
            <a:rPr lang="en-US" sz="2500" kern="1200" dirty="0"/>
            <a:t>in </a:t>
          </a:r>
          <a:r>
            <a:rPr lang="en-US" sz="2500" kern="1200" dirty="0" err="1"/>
            <a:t>kullanılmaktadır</a:t>
          </a:r>
          <a:r>
            <a:rPr lang="en-US" sz="2500" kern="1200" dirty="0"/>
            <a:t>. </a:t>
          </a:r>
          <a:r>
            <a:rPr lang="en-US" sz="2500" kern="1200" dirty="0" err="1"/>
            <a:t>Kitap</a:t>
          </a:r>
          <a:r>
            <a:rPr lang="en-US" sz="2500" kern="1200" dirty="0"/>
            <a:t> </a:t>
          </a:r>
          <a:r>
            <a:rPr lang="en-US" sz="2500" kern="1200" dirty="0" err="1"/>
            <a:t>okuma</a:t>
          </a:r>
          <a:r>
            <a:rPr lang="en-US" sz="2500" kern="1200" dirty="0"/>
            <a:t> ve </a:t>
          </a:r>
          <a:r>
            <a:rPr lang="en-US" sz="2500" kern="1200" dirty="0" err="1"/>
            <a:t>okuma</a:t>
          </a:r>
          <a:r>
            <a:rPr lang="en-US" sz="2500" kern="1200" dirty="0"/>
            <a:t> </a:t>
          </a:r>
          <a:r>
            <a:rPr lang="en-US" sz="2500" kern="1200" dirty="0" err="1"/>
            <a:t>ile</a:t>
          </a:r>
          <a:r>
            <a:rPr lang="en-US" sz="2500" kern="1200" dirty="0"/>
            <a:t> </a:t>
          </a:r>
          <a:r>
            <a:rPr lang="en-US" sz="2500" kern="1200" dirty="0" err="1"/>
            <a:t>ilgili</a:t>
          </a:r>
          <a:r>
            <a:rPr lang="en-US" sz="2500" kern="1200" dirty="0"/>
            <a:t> </a:t>
          </a:r>
          <a:r>
            <a:rPr lang="en-US" sz="2500" kern="1200" dirty="0" err="1"/>
            <a:t>diğer</a:t>
          </a:r>
          <a:r>
            <a:rPr lang="en-US" sz="2500" kern="1200" dirty="0"/>
            <a:t> </a:t>
          </a:r>
          <a:r>
            <a:rPr lang="en-US" sz="2500" kern="1200" dirty="0" err="1"/>
            <a:t>etkinlikler</a:t>
          </a:r>
          <a:r>
            <a:rPr lang="en-US" sz="2500" kern="1200" dirty="0"/>
            <a:t> </a:t>
          </a:r>
          <a:r>
            <a:rPr lang="en-US" sz="2500" kern="1200" dirty="0" err="1"/>
            <a:t>sırasında</a:t>
          </a:r>
          <a:r>
            <a:rPr lang="en-US" sz="2500" kern="1200" dirty="0"/>
            <a:t> </a:t>
          </a:r>
          <a:r>
            <a:rPr lang="en-US" sz="2500" kern="1200" dirty="0" err="1"/>
            <a:t>anne</a:t>
          </a:r>
          <a:r>
            <a:rPr lang="en-US" sz="2500" kern="1200" dirty="0"/>
            <a:t> </a:t>
          </a:r>
          <a:r>
            <a:rPr lang="en-US" sz="2500" kern="1200" dirty="0" err="1"/>
            <a:t>çocuk</a:t>
          </a:r>
          <a:r>
            <a:rPr lang="en-US" sz="2500" kern="1200" dirty="0"/>
            <a:t> </a:t>
          </a:r>
          <a:r>
            <a:rPr lang="en-US" sz="2500" kern="1200" dirty="0" err="1"/>
            <a:t>etkileşiminin</a:t>
          </a:r>
          <a:r>
            <a:rPr lang="en-US" sz="2500" kern="1200" dirty="0"/>
            <a:t> </a:t>
          </a:r>
          <a:r>
            <a:rPr lang="en-US" sz="2500" kern="1200" dirty="0" err="1"/>
            <a:t>okuma</a:t>
          </a:r>
          <a:r>
            <a:rPr lang="en-US" sz="2500" kern="1200" dirty="0"/>
            <a:t> </a:t>
          </a:r>
          <a:r>
            <a:rPr lang="en-US" sz="2500" kern="1200" dirty="0" err="1"/>
            <a:t>yazma</a:t>
          </a:r>
          <a:r>
            <a:rPr lang="en-US" sz="2500" kern="1200" dirty="0"/>
            <a:t> </a:t>
          </a:r>
          <a:r>
            <a:rPr lang="en-US" sz="2500" kern="1200" dirty="0" err="1"/>
            <a:t>becerisinin</a:t>
          </a:r>
          <a:r>
            <a:rPr lang="en-US" sz="2500" kern="1200" dirty="0"/>
            <a:t> </a:t>
          </a:r>
          <a:r>
            <a:rPr lang="en-US" sz="2500" kern="1200" dirty="0" err="1"/>
            <a:t>gelişmesine</a:t>
          </a:r>
          <a:r>
            <a:rPr lang="en-US" sz="2500" kern="1200" dirty="0"/>
            <a:t> </a:t>
          </a:r>
          <a:r>
            <a:rPr lang="en-US" sz="2500" kern="1200" dirty="0" err="1"/>
            <a:t>katkısının</a:t>
          </a:r>
          <a:r>
            <a:rPr lang="en-US" sz="2500" kern="1200" dirty="0"/>
            <a:t> </a:t>
          </a:r>
          <a:r>
            <a:rPr lang="en-US" sz="2500" kern="1200" dirty="0" err="1"/>
            <a:t>olduğu</a:t>
          </a:r>
          <a:r>
            <a:rPr lang="en-US" sz="2500" kern="1200" dirty="0"/>
            <a:t> </a:t>
          </a:r>
          <a:r>
            <a:rPr lang="en-US" sz="2500" kern="1200" dirty="0" err="1"/>
            <a:t>bulunmuştur</a:t>
          </a:r>
          <a:r>
            <a:rPr lang="en-US" sz="2500" kern="1200" dirty="0"/>
            <a:t>. Bu </a:t>
          </a:r>
          <a:r>
            <a:rPr lang="en-US" sz="2500" kern="1200" dirty="0" err="1"/>
            <a:t>etkileşimler</a:t>
          </a:r>
          <a:r>
            <a:rPr lang="en-US" sz="2500" kern="1200" dirty="0"/>
            <a:t> </a:t>
          </a:r>
          <a:r>
            <a:rPr lang="en-US" sz="2500" kern="1200" dirty="0" err="1"/>
            <a:t>destekleyici</a:t>
          </a:r>
          <a:r>
            <a:rPr lang="en-US" sz="2500" kern="1200" dirty="0"/>
            <a:t> </a:t>
          </a:r>
          <a:r>
            <a:rPr lang="en-US" sz="2500" kern="1200" dirty="0" err="1"/>
            <a:t>diyaloglar</a:t>
          </a:r>
          <a:r>
            <a:rPr lang="en-US" sz="2500" kern="1200" dirty="0"/>
            <a:t> </a:t>
          </a:r>
          <a:r>
            <a:rPr lang="en-US" sz="2500" kern="1200" dirty="0" err="1"/>
            <a:t>olma</a:t>
          </a:r>
          <a:r>
            <a:rPr lang="en-US" sz="2500" kern="1200" dirty="0"/>
            <a:t> </a:t>
          </a:r>
          <a:r>
            <a:rPr lang="en-US" sz="2500" kern="1200" dirty="0" err="1"/>
            <a:t>özelliğindedir</a:t>
          </a:r>
          <a:r>
            <a:rPr lang="en-US" sz="2500" kern="1200" dirty="0"/>
            <a:t>. </a:t>
          </a:r>
          <a:r>
            <a:rPr lang="en-US" sz="2500" kern="1200" dirty="0" err="1"/>
            <a:t>Yetişkinle</a:t>
          </a:r>
          <a:r>
            <a:rPr lang="en-US" sz="2500" kern="1200" dirty="0"/>
            <a:t> </a:t>
          </a:r>
          <a:r>
            <a:rPr lang="en-US" sz="2500" kern="1200" dirty="0" err="1"/>
            <a:t>birlikte</a:t>
          </a:r>
          <a:r>
            <a:rPr lang="en-US" sz="2500" kern="1200" dirty="0"/>
            <a:t> </a:t>
          </a:r>
          <a:r>
            <a:rPr lang="en-US" sz="2500" kern="1200" dirty="0" err="1"/>
            <a:t>kitap</a:t>
          </a:r>
          <a:r>
            <a:rPr lang="en-US" sz="2500" kern="1200" dirty="0"/>
            <a:t> </a:t>
          </a:r>
          <a:r>
            <a:rPr lang="en-US" sz="2500" kern="1200" dirty="0" err="1"/>
            <a:t>okumanın</a:t>
          </a:r>
          <a:r>
            <a:rPr lang="en-US" sz="2500" kern="1200" dirty="0"/>
            <a:t> </a:t>
          </a:r>
          <a:r>
            <a:rPr lang="en-US" sz="2500" kern="1200" dirty="0" err="1"/>
            <a:t>sıklığı</a:t>
          </a:r>
          <a:r>
            <a:rPr lang="en-US" sz="2500" kern="1200" dirty="0"/>
            <a:t>, </a:t>
          </a:r>
          <a:r>
            <a:rPr lang="en-US" sz="2500" kern="1200" dirty="0" err="1"/>
            <a:t>cocuğun</a:t>
          </a:r>
          <a:r>
            <a:rPr lang="en-US" sz="2500" kern="1200" dirty="0"/>
            <a:t> </a:t>
          </a:r>
          <a:r>
            <a:rPr lang="en-US" sz="2500" kern="1200" dirty="0" err="1"/>
            <a:t>dili</a:t>
          </a:r>
          <a:r>
            <a:rPr lang="en-US" sz="2500" kern="1200" dirty="0"/>
            <a:t> ve </a:t>
          </a:r>
          <a:r>
            <a:rPr lang="en-US" sz="2500" kern="1200" dirty="0" err="1"/>
            <a:t>sonraki</a:t>
          </a:r>
          <a:r>
            <a:rPr lang="en-US" sz="2500" kern="1200" dirty="0"/>
            <a:t> </a:t>
          </a:r>
          <a:r>
            <a:rPr lang="en-US" sz="2500" kern="1200" dirty="0" err="1"/>
            <a:t>okuma</a:t>
          </a:r>
          <a:r>
            <a:rPr lang="en-US" sz="2500" kern="1200" dirty="0"/>
            <a:t> </a:t>
          </a:r>
          <a:r>
            <a:rPr lang="en-US" sz="2500" kern="1200" dirty="0" err="1"/>
            <a:t>becerisi</a:t>
          </a:r>
          <a:r>
            <a:rPr lang="en-US" sz="2500" kern="1200" dirty="0"/>
            <a:t> </a:t>
          </a:r>
          <a:r>
            <a:rPr lang="en-US" sz="2500" kern="1200" dirty="0" err="1"/>
            <a:t>arasındaki</a:t>
          </a:r>
          <a:r>
            <a:rPr lang="en-US" sz="2500" kern="1200" dirty="0"/>
            <a:t> </a:t>
          </a:r>
          <a:r>
            <a:rPr lang="en-US" sz="2500" kern="1200" dirty="0" err="1"/>
            <a:t>ilişki</a:t>
          </a:r>
          <a:r>
            <a:rPr lang="en-US" sz="2500" kern="1200" dirty="0"/>
            <a:t> </a:t>
          </a:r>
          <a:r>
            <a:rPr lang="en-US" sz="2500" kern="1200" dirty="0" err="1"/>
            <a:t>sıklıkla</a:t>
          </a:r>
          <a:r>
            <a:rPr lang="en-US" sz="2500" kern="1200" dirty="0"/>
            <a:t> </a:t>
          </a:r>
          <a:r>
            <a:rPr lang="en-US" sz="2500" kern="1200" dirty="0" err="1"/>
            <a:t>gözlemlenmiştir</a:t>
          </a:r>
          <a:r>
            <a:rPr lang="tr-TR" sz="2500" kern="1200" dirty="0"/>
            <a:t>.</a:t>
          </a:r>
          <a:r>
            <a:rPr lang="en-US" sz="2500" kern="1200" dirty="0"/>
            <a:t> </a:t>
          </a:r>
        </a:p>
      </dsp:txBody>
      <dsp:txXfrm>
        <a:off x="0" y="821071"/>
        <a:ext cx="7776864" cy="40406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A46ED6-1D7C-445E-B985-C99CD36E3518}">
      <dsp:nvSpPr>
        <dsp:cNvPr id="0" name=""/>
        <dsp:cNvSpPr/>
      </dsp:nvSpPr>
      <dsp:spPr>
        <a:xfrm>
          <a:off x="3524252" y="2177920"/>
          <a:ext cx="1749308" cy="1333254"/>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PROGRAMIN KONULARI</a:t>
          </a:r>
          <a:endParaRPr lang="en-US" sz="1400" kern="1200" dirty="0"/>
        </a:p>
      </dsp:txBody>
      <dsp:txXfrm>
        <a:off x="3780432" y="2373171"/>
        <a:ext cx="1236948" cy="942752"/>
      </dsp:txXfrm>
    </dsp:sp>
    <dsp:sp modelId="{F837D6B2-2F90-49A1-828D-87A45EE42B21}">
      <dsp:nvSpPr>
        <dsp:cNvPr id="0" name=""/>
        <dsp:cNvSpPr/>
      </dsp:nvSpPr>
      <dsp:spPr>
        <a:xfrm rot="15850262">
          <a:off x="3929627" y="1512438"/>
          <a:ext cx="626357" cy="51760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4015153" y="1693198"/>
        <a:ext cx="471076" cy="310563"/>
      </dsp:txXfrm>
    </dsp:sp>
    <dsp:sp modelId="{8C5C4FF6-0032-46C2-9672-0D28F683B6BD}">
      <dsp:nvSpPr>
        <dsp:cNvPr id="0" name=""/>
        <dsp:cNvSpPr/>
      </dsp:nvSpPr>
      <dsp:spPr>
        <a:xfrm>
          <a:off x="2846113" y="14103"/>
          <a:ext cx="2474685" cy="1322983"/>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Beslenme </a:t>
          </a:r>
          <a:endParaRPr lang="en-US" sz="1400" kern="1200" dirty="0"/>
        </a:p>
      </dsp:txBody>
      <dsp:txXfrm>
        <a:off x="3208522" y="207849"/>
        <a:ext cx="1749867" cy="935491"/>
      </dsp:txXfrm>
    </dsp:sp>
    <dsp:sp modelId="{E4031BA5-D2AE-4642-94EA-0E50B6A432A6}">
      <dsp:nvSpPr>
        <dsp:cNvPr id="0" name=""/>
        <dsp:cNvSpPr/>
      </dsp:nvSpPr>
      <dsp:spPr>
        <a:xfrm rot="19472763">
          <a:off x="5185339" y="1812020"/>
          <a:ext cx="600270" cy="51760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5199735" y="1960576"/>
        <a:ext cx="444989" cy="310563"/>
      </dsp:txXfrm>
    </dsp:sp>
    <dsp:sp modelId="{D2381F09-EBA9-468D-BF30-926FF59BE0B5}">
      <dsp:nvSpPr>
        <dsp:cNvPr id="0" name=""/>
        <dsp:cNvSpPr/>
      </dsp:nvSpPr>
      <dsp:spPr>
        <a:xfrm>
          <a:off x="5503608" y="468040"/>
          <a:ext cx="2466875" cy="1423124"/>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Bilişsel, sosyal ve fiziksel alandaki gelişim özellikleri</a:t>
          </a:r>
          <a:endParaRPr lang="en-US" sz="1400" kern="1200" dirty="0"/>
        </a:p>
      </dsp:txBody>
      <dsp:txXfrm>
        <a:off x="5864873" y="676452"/>
        <a:ext cx="1744345" cy="1006300"/>
      </dsp:txXfrm>
    </dsp:sp>
    <dsp:sp modelId="{3EC3A7D9-05B0-437C-96A3-9C014D00BF54}">
      <dsp:nvSpPr>
        <dsp:cNvPr id="0" name=""/>
        <dsp:cNvSpPr/>
      </dsp:nvSpPr>
      <dsp:spPr>
        <a:xfrm rot="7795171">
          <a:off x="3333251" y="3440416"/>
          <a:ext cx="701090" cy="51760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3460714" y="3484391"/>
        <a:ext cx="545809" cy="310563"/>
      </dsp:txXfrm>
    </dsp:sp>
    <dsp:sp modelId="{5C999321-E9B3-45B2-B359-6C377825908A}">
      <dsp:nvSpPr>
        <dsp:cNvPr id="0" name=""/>
        <dsp:cNvSpPr/>
      </dsp:nvSpPr>
      <dsp:spPr>
        <a:xfrm>
          <a:off x="1541161" y="3903856"/>
          <a:ext cx="2534026" cy="1683738"/>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Yaratıcı oyun etkinlikleri</a:t>
          </a:r>
          <a:endParaRPr lang="en-US" sz="1400" kern="1200" dirty="0"/>
        </a:p>
      </dsp:txBody>
      <dsp:txXfrm>
        <a:off x="1912261" y="4150434"/>
        <a:ext cx="1791826" cy="1190582"/>
      </dsp:txXfrm>
    </dsp:sp>
    <dsp:sp modelId="{4D10CFEA-9F3A-45B2-80F8-59DE0F5BB1BF}">
      <dsp:nvSpPr>
        <dsp:cNvPr id="0" name=""/>
        <dsp:cNvSpPr/>
      </dsp:nvSpPr>
      <dsp:spPr>
        <a:xfrm rot="10759532">
          <a:off x="2747845" y="2601062"/>
          <a:ext cx="699818" cy="517605"/>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2903121" y="2703669"/>
        <a:ext cx="544537" cy="310563"/>
      </dsp:txXfrm>
    </dsp:sp>
    <dsp:sp modelId="{46C8636E-9698-4E85-A070-D736C5EF13D3}">
      <dsp:nvSpPr>
        <dsp:cNvPr id="0" name=""/>
        <dsp:cNvSpPr/>
      </dsp:nvSpPr>
      <dsp:spPr>
        <a:xfrm>
          <a:off x="232243" y="2133535"/>
          <a:ext cx="2412739" cy="1491722"/>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Ç</a:t>
          </a:r>
          <a:r>
            <a:rPr lang="en-US" sz="1400" kern="1200" dirty="0" err="1"/>
            <a:t>ocuk</a:t>
          </a:r>
          <a:r>
            <a:rPr lang="en-US" sz="1400" kern="1200" dirty="0"/>
            <a:t> </a:t>
          </a:r>
          <a:r>
            <a:rPr lang="en-US" sz="1400" kern="1200" dirty="0" err="1"/>
            <a:t>sağlığı</a:t>
          </a:r>
          <a:r>
            <a:rPr lang="tr-TR" sz="1400" kern="1200" dirty="0"/>
            <a:t> </a:t>
          </a:r>
          <a:endParaRPr lang="en-US" sz="1400" kern="1200" dirty="0"/>
        </a:p>
      </dsp:txBody>
      <dsp:txXfrm>
        <a:off x="585580" y="2351993"/>
        <a:ext cx="1706065" cy="10548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F2C87-06A5-4EB9-90DA-BB9EBE191CD8}">
      <dsp:nvSpPr>
        <dsp:cNvPr id="0" name=""/>
        <dsp:cNvSpPr/>
      </dsp:nvSpPr>
      <dsp:spPr>
        <a:xfrm>
          <a:off x="0" y="303380"/>
          <a:ext cx="8928992" cy="4298059"/>
        </a:xfrm>
        <a:prstGeom prst="leftRightRibbon">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E26231-2FFA-455E-B2C5-35EC57734A5A}">
      <dsp:nvSpPr>
        <dsp:cNvPr id="0" name=""/>
        <dsp:cNvSpPr/>
      </dsp:nvSpPr>
      <dsp:spPr>
        <a:xfrm>
          <a:off x="1071479" y="912415"/>
          <a:ext cx="2946567" cy="2356240"/>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9784" rIns="0" bIns="53340" numCol="1" spcCol="1270" anchor="ctr" anchorCtr="0">
          <a:noAutofit/>
        </a:bodyPr>
        <a:lstStyle/>
        <a:p>
          <a:pPr marL="0" lvl="0" indent="0" algn="ctr" defTabSz="622300">
            <a:lnSpc>
              <a:spcPct val="90000"/>
            </a:lnSpc>
            <a:spcBef>
              <a:spcPct val="0"/>
            </a:spcBef>
            <a:spcAft>
              <a:spcPct val="35000"/>
            </a:spcAft>
            <a:buNone/>
          </a:pPr>
          <a:r>
            <a:rPr lang="en-US" sz="1400" kern="1200" dirty="0"/>
            <a:t>İlk </a:t>
          </a:r>
          <a:r>
            <a:rPr lang="en-US" sz="1400" kern="1200" dirty="0" err="1"/>
            <a:t>bölüm</a:t>
          </a:r>
          <a:r>
            <a:rPr lang="en-US" sz="1400" kern="1200" dirty="0"/>
            <a:t> </a:t>
          </a:r>
          <a:r>
            <a:rPr lang="en-US" sz="1400" kern="1200" dirty="0" err="1"/>
            <a:t>üreme</a:t>
          </a:r>
          <a:r>
            <a:rPr lang="en-US" sz="1400" kern="1200" dirty="0"/>
            <a:t> </a:t>
          </a:r>
          <a:r>
            <a:rPr lang="en-US" sz="1400" kern="1200" dirty="0" err="1"/>
            <a:t>sağlığının</a:t>
          </a:r>
          <a:r>
            <a:rPr lang="en-US" sz="1400" kern="1200" dirty="0"/>
            <a:t> </a:t>
          </a:r>
          <a:r>
            <a:rPr lang="en-US" sz="1400" kern="1200" dirty="0" err="1"/>
            <a:t>önemini</a:t>
          </a:r>
          <a:r>
            <a:rPr lang="en-US" sz="1400" kern="1200" dirty="0"/>
            <a:t> ve </a:t>
          </a:r>
          <a:r>
            <a:rPr lang="en-US" sz="1400" kern="1200" dirty="0" err="1"/>
            <a:t>onu</a:t>
          </a:r>
          <a:r>
            <a:rPr lang="en-US" sz="1400" kern="1200" dirty="0"/>
            <a:t> </a:t>
          </a:r>
          <a:r>
            <a:rPr lang="en-US" sz="1400" kern="1200" dirty="0" err="1"/>
            <a:t>etkileyen</a:t>
          </a:r>
          <a:r>
            <a:rPr lang="en-US" sz="1400" kern="1200" dirty="0"/>
            <a:t> </a:t>
          </a:r>
          <a:r>
            <a:rPr lang="en-US" sz="1400" kern="1200" dirty="0" err="1"/>
            <a:t>faktörleri</a:t>
          </a:r>
          <a:r>
            <a:rPr lang="en-US" sz="1400" kern="1200" dirty="0"/>
            <a:t> </a:t>
          </a:r>
          <a:r>
            <a:rPr lang="en-US" sz="1400" kern="1200" dirty="0" err="1"/>
            <a:t>tartışmayı</a:t>
          </a:r>
          <a:r>
            <a:rPr lang="en-US" sz="1400" kern="1200" dirty="0"/>
            <a:t> </a:t>
          </a:r>
          <a:r>
            <a:rPr lang="en-US" sz="1400" kern="1200" dirty="0" err="1"/>
            <a:t>amaçlayan</a:t>
          </a:r>
          <a:r>
            <a:rPr lang="en-US" sz="1400" kern="1200" dirty="0"/>
            <a:t> </a:t>
          </a:r>
          <a:r>
            <a:rPr lang="en-US" sz="1400" kern="1200" dirty="0" err="1"/>
            <a:t>ondört</a:t>
          </a:r>
          <a:r>
            <a:rPr lang="en-US" sz="1400" kern="1200" dirty="0"/>
            <a:t> </a:t>
          </a:r>
          <a:r>
            <a:rPr lang="en-US" sz="1400" kern="1200" dirty="0" err="1"/>
            <a:t>konuyu</a:t>
          </a:r>
          <a:r>
            <a:rPr lang="en-US" sz="1400" kern="1200" dirty="0"/>
            <a:t> </a:t>
          </a:r>
          <a:r>
            <a:rPr lang="en-US" sz="1400" kern="1200" dirty="0" err="1"/>
            <a:t>kapsamaktadır</a:t>
          </a:r>
          <a:r>
            <a:rPr lang="en-US" sz="1400" kern="1200" dirty="0"/>
            <a:t>.</a:t>
          </a:r>
        </a:p>
        <a:p>
          <a:pPr marL="0" lvl="0" indent="0" algn="ctr" defTabSz="622300">
            <a:lnSpc>
              <a:spcPct val="90000"/>
            </a:lnSpc>
            <a:spcBef>
              <a:spcPct val="0"/>
            </a:spcBef>
            <a:spcAft>
              <a:spcPct val="35000"/>
            </a:spcAft>
            <a:buNone/>
          </a:pPr>
          <a:r>
            <a:rPr lang="en-US" sz="1400" kern="1200" dirty="0"/>
            <a:t>Bu </a:t>
          </a:r>
          <a:r>
            <a:rPr lang="en-US" sz="1400" kern="1200" dirty="0" err="1"/>
            <a:t>bölüm</a:t>
          </a:r>
          <a:r>
            <a:rPr lang="en-US" sz="1400" kern="1200" dirty="0"/>
            <a:t> </a:t>
          </a:r>
          <a:r>
            <a:rPr lang="en-US" sz="1400" kern="1200" dirty="0" err="1"/>
            <a:t>anneleri</a:t>
          </a:r>
          <a:r>
            <a:rPr lang="en-US" sz="1400" kern="1200" dirty="0"/>
            <a:t> </a:t>
          </a:r>
          <a:r>
            <a:rPr lang="en-US" sz="1400" kern="1200" dirty="0" err="1"/>
            <a:t>temelde</a:t>
          </a:r>
          <a:r>
            <a:rPr lang="en-US" sz="1400" kern="1200" dirty="0"/>
            <a:t> </a:t>
          </a:r>
          <a:r>
            <a:rPr lang="en-US" sz="1400" kern="1200" dirty="0" err="1"/>
            <a:t>kendi</a:t>
          </a:r>
          <a:r>
            <a:rPr lang="en-US" sz="1400" kern="1200" dirty="0"/>
            <a:t> </a:t>
          </a:r>
          <a:r>
            <a:rPr lang="en-US" sz="1400" kern="1200" dirty="0" err="1"/>
            <a:t>üreme</a:t>
          </a:r>
          <a:r>
            <a:rPr lang="en-US" sz="1400" kern="1200" dirty="0"/>
            <a:t> </a:t>
          </a:r>
          <a:r>
            <a:rPr lang="en-US" sz="1400" kern="1200" dirty="0" err="1"/>
            <a:t>sistemlerine</a:t>
          </a:r>
          <a:r>
            <a:rPr lang="en-US" sz="1400" kern="1200" dirty="0"/>
            <a:t> </a:t>
          </a:r>
          <a:r>
            <a:rPr lang="en-US" sz="1400" kern="1200" dirty="0" err="1"/>
            <a:t>karşı</a:t>
          </a:r>
          <a:r>
            <a:rPr lang="en-US" sz="1400" kern="1200" dirty="0"/>
            <a:t> ve </a:t>
          </a:r>
          <a:r>
            <a:rPr lang="en-US" sz="1400" kern="1200" dirty="0" err="1"/>
            <a:t>üreme</a:t>
          </a:r>
          <a:r>
            <a:rPr lang="en-US" sz="1400" kern="1200" dirty="0"/>
            <a:t> </a:t>
          </a:r>
          <a:r>
            <a:rPr lang="en-US" sz="1400" kern="1200" dirty="0" err="1"/>
            <a:t>sisteminin</a:t>
          </a:r>
          <a:r>
            <a:rPr lang="en-US" sz="1400" kern="1200" dirty="0"/>
            <a:t> </a:t>
          </a:r>
          <a:r>
            <a:rPr lang="en-US" sz="1400" kern="1200" dirty="0" err="1"/>
            <a:t>basit</a:t>
          </a:r>
          <a:r>
            <a:rPr lang="en-US" sz="1400" kern="1200" dirty="0"/>
            <a:t> </a:t>
          </a:r>
          <a:r>
            <a:rPr lang="en-US" sz="1400" kern="1200" dirty="0" err="1"/>
            <a:t>hastalıklarının</a:t>
          </a:r>
          <a:r>
            <a:rPr lang="en-US" sz="1400" kern="1200" dirty="0"/>
            <a:t> </a:t>
          </a:r>
          <a:r>
            <a:rPr lang="en-US" sz="1400" kern="1200" dirty="0" err="1"/>
            <a:t>nasıl</a:t>
          </a:r>
          <a:r>
            <a:rPr lang="en-US" sz="1400" kern="1200" dirty="0"/>
            <a:t> </a:t>
          </a:r>
          <a:r>
            <a:rPr lang="en-US" sz="1400" kern="1200" dirty="0" err="1"/>
            <a:t>önlenebileceği</a:t>
          </a:r>
          <a:r>
            <a:rPr lang="en-US" sz="1400" kern="1200" dirty="0"/>
            <a:t> </a:t>
          </a:r>
          <a:r>
            <a:rPr lang="en-US" sz="1400" kern="1200" dirty="0" err="1"/>
            <a:t>konusunda</a:t>
          </a:r>
          <a:r>
            <a:rPr lang="en-US" sz="1400" kern="1200" dirty="0"/>
            <a:t> </a:t>
          </a:r>
          <a:r>
            <a:rPr lang="en-US" sz="1400" kern="1200" dirty="0" err="1"/>
            <a:t>duyarlı</a:t>
          </a:r>
          <a:r>
            <a:rPr lang="en-US" sz="1400" kern="1200" dirty="0"/>
            <a:t> </a:t>
          </a:r>
          <a:r>
            <a:rPr lang="en-US" sz="1400" kern="1200" dirty="0" err="1"/>
            <a:t>kılar</a:t>
          </a:r>
          <a:r>
            <a:rPr lang="en-US" sz="1400" kern="1200" dirty="0"/>
            <a:t> ve </a:t>
          </a:r>
          <a:r>
            <a:rPr lang="en-US" sz="1400" kern="1200" dirty="0" err="1"/>
            <a:t>sağlıklı</a:t>
          </a:r>
          <a:r>
            <a:rPr lang="en-US" sz="1400" kern="1200" dirty="0"/>
            <a:t> </a:t>
          </a:r>
          <a:r>
            <a:rPr lang="en-US" sz="1400" kern="1200" dirty="0" err="1"/>
            <a:t>gebeliği</a:t>
          </a:r>
          <a:r>
            <a:rPr lang="en-US" sz="1400" kern="1200" dirty="0"/>
            <a:t> ve </a:t>
          </a:r>
          <a:r>
            <a:rPr lang="en-US" sz="1400" kern="1200" dirty="0" err="1"/>
            <a:t>güvenli</a:t>
          </a:r>
          <a:r>
            <a:rPr lang="en-US" sz="1400" kern="1200" dirty="0"/>
            <a:t> </a:t>
          </a:r>
          <a:r>
            <a:rPr lang="en-US" sz="1400" kern="1200" dirty="0" err="1"/>
            <a:t>anneliği</a:t>
          </a:r>
          <a:r>
            <a:rPr lang="en-US" sz="1400" kern="1200" dirty="0"/>
            <a:t> </a:t>
          </a:r>
          <a:r>
            <a:rPr lang="en-US" sz="1400" kern="1200" dirty="0" err="1"/>
            <a:t>tanımlar</a:t>
          </a:r>
          <a:r>
            <a:rPr lang="en-US" sz="1400" kern="1200" dirty="0"/>
            <a:t>. </a:t>
          </a:r>
        </a:p>
      </dsp:txBody>
      <dsp:txXfrm>
        <a:off x="1071479" y="912415"/>
        <a:ext cx="2946567" cy="2356240"/>
      </dsp:txXfrm>
    </dsp:sp>
    <dsp:sp modelId="{45D67DA5-EFB1-4C15-B30E-96A014994762}">
      <dsp:nvSpPr>
        <dsp:cNvPr id="0" name=""/>
        <dsp:cNvSpPr/>
      </dsp:nvSpPr>
      <dsp:spPr>
        <a:xfrm>
          <a:off x="4464495" y="1786950"/>
          <a:ext cx="3482306" cy="1750082"/>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9784" rIns="0" bIns="53340" numCol="1" spcCol="1270" anchor="ctr" anchorCtr="0">
          <a:noAutofit/>
        </a:bodyPr>
        <a:lstStyle/>
        <a:p>
          <a:pPr marL="0" lvl="0" indent="0" algn="ctr" defTabSz="622300">
            <a:lnSpc>
              <a:spcPct val="90000"/>
            </a:lnSpc>
            <a:spcBef>
              <a:spcPct val="0"/>
            </a:spcBef>
            <a:spcAft>
              <a:spcPct val="35000"/>
            </a:spcAft>
            <a:buNone/>
          </a:pPr>
          <a:r>
            <a:rPr lang="en-US" sz="1400" kern="1200" dirty="0" err="1"/>
            <a:t>İkinci</a:t>
          </a:r>
          <a:r>
            <a:rPr lang="en-US" sz="1400" kern="1200" dirty="0"/>
            <a:t> </a:t>
          </a:r>
          <a:r>
            <a:rPr lang="en-US" sz="1400" kern="1200" dirty="0" err="1"/>
            <a:t>bölüm</a:t>
          </a:r>
          <a:r>
            <a:rPr lang="en-US" sz="1400" kern="1200" dirty="0"/>
            <a:t> </a:t>
          </a:r>
          <a:r>
            <a:rPr lang="en-US" sz="1400" kern="1200" dirty="0" err="1"/>
            <a:t>temelde</a:t>
          </a:r>
          <a:r>
            <a:rPr lang="en-US" sz="1400" kern="1200" dirty="0"/>
            <a:t> </a:t>
          </a:r>
          <a:r>
            <a:rPr lang="en-US" sz="1400" kern="1200" dirty="0" err="1"/>
            <a:t>dokuz</a:t>
          </a:r>
          <a:r>
            <a:rPr lang="en-US" sz="1400" kern="1200" dirty="0"/>
            <a:t> </a:t>
          </a:r>
          <a:r>
            <a:rPr lang="en-US" sz="1400" kern="1200" dirty="0" err="1"/>
            <a:t>ayrı</a:t>
          </a:r>
          <a:r>
            <a:rPr lang="en-US" sz="1400" kern="1200" dirty="0"/>
            <a:t> </a:t>
          </a:r>
          <a:r>
            <a:rPr lang="en-US" sz="1400" kern="1200" dirty="0" err="1"/>
            <a:t>toplantıda</a:t>
          </a:r>
          <a:r>
            <a:rPr lang="en-US" sz="1400" kern="1200" dirty="0"/>
            <a:t> </a:t>
          </a:r>
          <a:r>
            <a:rPr lang="en-US" sz="1400" kern="1200" dirty="0" err="1"/>
            <a:t>ele</a:t>
          </a:r>
          <a:r>
            <a:rPr lang="en-US" sz="1400" kern="1200" dirty="0"/>
            <a:t> </a:t>
          </a:r>
          <a:r>
            <a:rPr lang="en-US" sz="1400" kern="1200" dirty="0" err="1"/>
            <a:t>alınan</a:t>
          </a:r>
          <a:r>
            <a:rPr lang="en-US" sz="1400" kern="1200" dirty="0"/>
            <a:t> </a:t>
          </a:r>
          <a:r>
            <a:rPr lang="en-US" sz="1400" kern="1200" dirty="0" err="1"/>
            <a:t>aile</a:t>
          </a:r>
          <a:r>
            <a:rPr lang="en-US" sz="1400" kern="1200" dirty="0"/>
            <a:t> </a:t>
          </a:r>
          <a:r>
            <a:rPr lang="en-US" sz="1400" kern="1200" dirty="0" err="1"/>
            <a:t>planlamasınn</a:t>
          </a:r>
          <a:r>
            <a:rPr lang="en-US" sz="1400" kern="1200" dirty="0"/>
            <a:t> </a:t>
          </a:r>
          <a:r>
            <a:rPr lang="en-US" sz="1400" kern="1200" dirty="0" err="1"/>
            <a:t>değişik</a:t>
          </a:r>
          <a:r>
            <a:rPr lang="en-US" sz="1400" kern="1200" dirty="0"/>
            <a:t> </a:t>
          </a:r>
          <a:r>
            <a:rPr lang="en-US" sz="1400" kern="1200" dirty="0" err="1"/>
            <a:t>yöntemlerini</a:t>
          </a:r>
          <a:r>
            <a:rPr lang="en-US" sz="1400" kern="1200" dirty="0"/>
            <a:t> </a:t>
          </a:r>
          <a:r>
            <a:rPr lang="en-US" sz="1400" kern="1200" dirty="0" err="1"/>
            <a:t>tartışır</a:t>
          </a:r>
          <a:r>
            <a:rPr lang="en-US" sz="1400" kern="1200" dirty="0"/>
            <a:t>. </a:t>
          </a:r>
        </a:p>
      </dsp:txBody>
      <dsp:txXfrm>
        <a:off x="4464495" y="1786950"/>
        <a:ext cx="3482306" cy="1750082"/>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D3623C-C9AB-4746-AF2B-937462A07395}" type="datetimeFigureOut">
              <a:rPr lang="tr-TR" smtClean="0"/>
              <a:t>29.11.2019</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7706A6-AAB1-F842-B164-62D6CC753100}" type="slidenum">
              <a:rPr lang="tr-TR" smtClean="0"/>
              <a:t>‹#›</a:t>
            </a:fld>
            <a:endParaRPr lang="tr-TR"/>
          </a:p>
        </p:txBody>
      </p:sp>
    </p:spTree>
    <p:extLst>
      <p:ext uri="{BB962C8B-B14F-4D97-AF65-F5344CB8AC3E}">
        <p14:creationId xmlns:p14="http://schemas.microsoft.com/office/powerpoint/2010/main" val="3722971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17706A6-AAB1-F842-B164-62D6CC753100}" type="slidenum">
              <a:rPr lang="tr-TR" smtClean="0"/>
              <a:t>47</a:t>
            </a:fld>
            <a:endParaRPr lang="tr-TR"/>
          </a:p>
        </p:txBody>
      </p:sp>
    </p:spTree>
    <p:extLst>
      <p:ext uri="{BB962C8B-B14F-4D97-AF65-F5344CB8AC3E}">
        <p14:creationId xmlns:p14="http://schemas.microsoft.com/office/powerpoint/2010/main" val="40131418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50435F6F-E929-634D-8163-5E273630A0F6}" type="datetime1">
              <a:rPr lang="tr-TR" smtClean="0"/>
              <a:t>29.11.2019</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a:t>Doç. Dr. Hatice Bakkaloğlu</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3A45745-DD6F-486E-9325-1598E8800038}"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852B4BA4-82E9-EB46-AEAA-FDB247FF6468}" type="datetime1">
              <a:rPr lang="tr-TR" smtClean="0"/>
              <a:t>29.11.2019</a:t>
            </a:fld>
            <a:endParaRPr lang="en-US"/>
          </a:p>
        </p:txBody>
      </p:sp>
      <p:sp>
        <p:nvSpPr>
          <p:cNvPr id="5" name="Footer Placeholder 4"/>
          <p:cNvSpPr>
            <a:spLocks noGrp="1"/>
          </p:cNvSpPr>
          <p:nvPr>
            <p:ph type="ftr" sz="quarter" idx="11"/>
          </p:nvPr>
        </p:nvSpPr>
        <p:spPr/>
        <p:txBody>
          <a:bodyPr/>
          <a:lstStyle/>
          <a:p>
            <a:r>
              <a:rPr lang="en-US"/>
              <a:t>Doç. Dr. Hatice Bakkaloğlu</a:t>
            </a:r>
          </a:p>
        </p:txBody>
      </p:sp>
      <p:sp>
        <p:nvSpPr>
          <p:cNvPr id="6" name="Slide Number Placeholder 5"/>
          <p:cNvSpPr>
            <a:spLocks noGrp="1"/>
          </p:cNvSpPr>
          <p:nvPr>
            <p:ph type="sldNum" sz="quarter" idx="12"/>
          </p:nvPr>
        </p:nvSpPr>
        <p:spPr/>
        <p:txBody>
          <a:bodyPr/>
          <a:lstStyle/>
          <a:p>
            <a:fld id="{23A45745-DD6F-486E-9325-1598E8800038}"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898B3D2F-5C7B-AC42-BA44-38E777FD2936}" type="datetime1">
              <a:rPr lang="tr-TR" smtClean="0"/>
              <a:t>29.11.2019</a:t>
            </a:fld>
            <a:endParaRPr lang="en-US"/>
          </a:p>
        </p:txBody>
      </p:sp>
      <p:sp>
        <p:nvSpPr>
          <p:cNvPr id="5" name="Footer Placeholder 4"/>
          <p:cNvSpPr>
            <a:spLocks noGrp="1"/>
          </p:cNvSpPr>
          <p:nvPr>
            <p:ph type="ftr" sz="quarter" idx="11"/>
          </p:nvPr>
        </p:nvSpPr>
        <p:spPr/>
        <p:txBody>
          <a:bodyPr/>
          <a:lstStyle/>
          <a:p>
            <a:r>
              <a:rPr lang="en-US"/>
              <a:t>Doç. Dr. Hatice Bakkaloğlu</a:t>
            </a:r>
          </a:p>
        </p:txBody>
      </p:sp>
      <p:sp>
        <p:nvSpPr>
          <p:cNvPr id="6" name="Slide Number Placeholder 5"/>
          <p:cNvSpPr>
            <a:spLocks noGrp="1"/>
          </p:cNvSpPr>
          <p:nvPr>
            <p:ph type="sldNum" sz="quarter" idx="12"/>
          </p:nvPr>
        </p:nvSpPr>
        <p:spPr/>
        <p:txBody>
          <a:bodyPr/>
          <a:lstStyle/>
          <a:p>
            <a:fld id="{23A45745-DD6F-486E-9325-1598E8800038}"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2ABE830-72EE-C64A-81FB-C9D8A3987868}" type="datetime1">
              <a:rPr lang="tr-TR" smtClean="0"/>
              <a:t>29.11.2019</a:t>
            </a:fld>
            <a:endParaRPr lang="en-US"/>
          </a:p>
        </p:txBody>
      </p:sp>
      <p:sp>
        <p:nvSpPr>
          <p:cNvPr id="5" name="Footer Placeholder 4"/>
          <p:cNvSpPr>
            <a:spLocks noGrp="1"/>
          </p:cNvSpPr>
          <p:nvPr>
            <p:ph type="ftr" sz="quarter" idx="11"/>
          </p:nvPr>
        </p:nvSpPr>
        <p:spPr/>
        <p:txBody>
          <a:bodyPr/>
          <a:lstStyle/>
          <a:p>
            <a:r>
              <a:rPr lang="en-US"/>
              <a:t>Doç. Dr. Hatice Bakkaloğlu</a:t>
            </a:r>
          </a:p>
        </p:txBody>
      </p:sp>
      <p:sp>
        <p:nvSpPr>
          <p:cNvPr id="6" name="Slide Number Placeholder 5"/>
          <p:cNvSpPr>
            <a:spLocks noGrp="1"/>
          </p:cNvSpPr>
          <p:nvPr>
            <p:ph type="sldNum" sz="quarter" idx="12"/>
          </p:nvPr>
        </p:nvSpPr>
        <p:spPr/>
        <p:txBody>
          <a:bodyPr/>
          <a:lstStyle/>
          <a:p>
            <a:fld id="{23A45745-DD6F-486E-9325-1598E8800038}" type="slidenum">
              <a:rPr lang="en-US" smtClean="0"/>
              <a:t>‹#›</a:t>
            </a:fld>
            <a:endParaRPr lang="en-US"/>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004C5A5-0F5E-4642-A874-D57759272FF6}" type="datetime1">
              <a:rPr lang="tr-TR" smtClean="0"/>
              <a:t>29.11.2019</a:t>
            </a:fld>
            <a:endParaRPr lang="en-US"/>
          </a:p>
        </p:txBody>
      </p:sp>
      <p:sp>
        <p:nvSpPr>
          <p:cNvPr id="5" name="Footer Placeholder 4"/>
          <p:cNvSpPr>
            <a:spLocks noGrp="1"/>
          </p:cNvSpPr>
          <p:nvPr>
            <p:ph type="ftr" sz="quarter" idx="11"/>
          </p:nvPr>
        </p:nvSpPr>
        <p:spPr/>
        <p:txBody>
          <a:bodyPr/>
          <a:lstStyle/>
          <a:p>
            <a:r>
              <a:rPr lang="en-US"/>
              <a:t>Doç. Dr. Hatice Bakkaloğlu</a:t>
            </a:r>
          </a:p>
        </p:txBody>
      </p:sp>
      <p:sp>
        <p:nvSpPr>
          <p:cNvPr id="6" name="Slide Number Placeholder 5"/>
          <p:cNvSpPr>
            <a:spLocks noGrp="1"/>
          </p:cNvSpPr>
          <p:nvPr>
            <p:ph type="sldNum" sz="quarter" idx="12"/>
          </p:nvPr>
        </p:nvSpPr>
        <p:spPr/>
        <p:txBody>
          <a:bodyPr/>
          <a:lstStyle/>
          <a:p>
            <a:fld id="{23A45745-DD6F-486E-9325-1598E880003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7471C44-712F-C742-938A-63DF2220AFB8}" type="datetime1">
              <a:rPr lang="tr-TR" smtClean="0"/>
              <a:t>29.11.2019</a:t>
            </a:fld>
            <a:endParaRPr lang="en-US"/>
          </a:p>
        </p:txBody>
      </p:sp>
      <p:sp>
        <p:nvSpPr>
          <p:cNvPr id="6" name="Footer Placeholder 5"/>
          <p:cNvSpPr>
            <a:spLocks noGrp="1"/>
          </p:cNvSpPr>
          <p:nvPr>
            <p:ph type="ftr" sz="quarter" idx="11"/>
          </p:nvPr>
        </p:nvSpPr>
        <p:spPr/>
        <p:txBody>
          <a:bodyPr/>
          <a:lstStyle/>
          <a:p>
            <a:r>
              <a:rPr lang="en-US"/>
              <a:t>Doç. Dr. Hatice Bakkaloğlu</a:t>
            </a:r>
          </a:p>
        </p:txBody>
      </p:sp>
      <p:sp>
        <p:nvSpPr>
          <p:cNvPr id="7" name="Slide Number Placeholder 6"/>
          <p:cNvSpPr>
            <a:spLocks noGrp="1"/>
          </p:cNvSpPr>
          <p:nvPr>
            <p:ph type="sldNum" sz="quarter" idx="12"/>
          </p:nvPr>
        </p:nvSpPr>
        <p:spPr/>
        <p:txBody>
          <a:bodyPr/>
          <a:lstStyle/>
          <a:p>
            <a:fld id="{23A45745-DD6F-486E-9325-1598E8800038}"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2B41C2C-D208-AB4E-A8E8-73D0D095D433}" type="datetime1">
              <a:rPr lang="tr-TR" smtClean="0"/>
              <a:t>29.11.2019</a:t>
            </a:fld>
            <a:endParaRPr lang="en-US"/>
          </a:p>
        </p:txBody>
      </p:sp>
      <p:sp>
        <p:nvSpPr>
          <p:cNvPr id="8" name="Footer Placeholder 7"/>
          <p:cNvSpPr>
            <a:spLocks noGrp="1"/>
          </p:cNvSpPr>
          <p:nvPr>
            <p:ph type="ftr" sz="quarter" idx="11"/>
          </p:nvPr>
        </p:nvSpPr>
        <p:spPr/>
        <p:txBody>
          <a:bodyPr/>
          <a:lstStyle/>
          <a:p>
            <a:r>
              <a:rPr lang="en-US"/>
              <a:t>Doç. Dr. Hatice Bakkaloğlu</a:t>
            </a:r>
          </a:p>
        </p:txBody>
      </p:sp>
      <p:sp>
        <p:nvSpPr>
          <p:cNvPr id="9" name="Slide Number Placeholder 8"/>
          <p:cNvSpPr>
            <a:spLocks noGrp="1"/>
          </p:cNvSpPr>
          <p:nvPr>
            <p:ph type="sldNum" sz="quarter" idx="12"/>
          </p:nvPr>
        </p:nvSpPr>
        <p:spPr/>
        <p:txBody>
          <a:bodyPr/>
          <a:lstStyle/>
          <a:p>
            <a:fld id="{23A45745-DD6F-486E-9325-1598E8800038}"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29CDC2F-F15B-2949-9C65-750E16404DE5}" type="datetime1">
              <a:rPr lang="tr-TR" smtClean="0"/>
              <a:t>29.11.2019</a:t>
            </a:fld>
            <a:endParaRPr lang="en-US"/>
          </a:p>
        </p:txBody>
      </p:sp>
      <p:sp>
        <p:nvSpPr>
          <p:cNvPr id="4" name="Footer Placeholder 3"/>
          <p:cNvSpPr>
            <a:spLocks noGrp="1"/>
          </p:cNvSpPr>
          <p:nvPr>
            <p:ph type="ftr" sz="quarter" idx="11"/>
          </p:nvPr>
        </p:nvSpPr>
        <p:spPr/>
        <p:txBody>
          <a:bodyPr/>
          <a:lstStyle/>
          <a:p>
            <a:r>
              <a:rPr lang="en-US"/>
              <a:t>Doç. Dr. Hatice Bakkaloğlu</a:t>
            </a:r>
          </a:p>
        </p:txBody>
      </p:sp>
      <p:sp>
        <p:nvSpPr>
          <p:cNvPr id="5" name="Slide Number Placeholder 4"/>
          <p:cNvSpPr>
            <a:spLocks noGrp="1"/>
          </p:cNvSpPr>
          <p:nvPr>
            <p:ph type="sldNum" sz="quarter" idx="12"/>
          </p:nvPr>
        </p:nvSpPr>
        <p:spPr/>
        <p:txBody>
          <a:bodyPr/>
          <a:lstStyle/>
          <a:p>
            <a:fld id="{23A45745-DD6F-486E-9325-1598E8800038}"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0D5264-0CE8-C549-B834-063F3FDDF058}" type="datetime1">
              <a:rPr lang="tr-TR" smtClean="0"/>
              <a:t>29.11.2019</a:t>
            </a:fld>
            <a:endParaRPr lang="en-US"/>
          </a:p>
        </p:txBody>
      </p:sp>
      <p:sp>
        <p:nvSpPr>
          <p:cNvPr id="3" name="Footer Placeholder 2"/>
          <p:cNvSpPr>
            <a:spLocks noGrp="1"/>
          </p:cNvSpPr>
          <p:nvPr>
            <p:ph type="ftr" sz="quarter" idx="11"/>
          </p:nvPr>
        </p:nvSpPr>
        <p:spPr/>
        <p:txBody>
          <a:bodyPr/>
          <a:lstStyle/>
          <a:p>
            <a:r>
              <a:rPr lang="en-US"/>
              <a:t>Doç. Dr. Hatice Bakkaloğlu</a:t>
            </a:r>
          </a:p>
        </p:txBody>
      </p:sp>
      <p:sp>
        <p:nvSpPr>
          <p:cNvPr id="4" name="Slide Number Placeholder 3"/>
          <p:cNvSpPr>
            <a:spLocks noGrp="1"/>
          </p:cNvSpPr>
          <p:nvPr>
            <p:ph type="sldNum" sz="quarter" idx="12"/>
          </p:nvPr>
        </p:nvSpPr>
        <p:spPr/>
        <p:txBody>
          <a:bodyPr/>
          <a:lstStyle/>
          <a:p>
            <a:fld id="{23A45745-DD6F-486E-9325-1598E88000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3F2D036-7603-1741-B6B0-7886593685DB}" type="datetime1">
              <a:rPr lang="tr-TR" smtClean="0"/>
              <a:t>29.11.2019</a:t>
            </a:fld>
            <a:endParaRPr lang="en-US"/>
          </a:p>
        </p:txBody>
      </p:sp>
      <p:sp>
        <p:nvSpPr>
          <p:cNvPr id="6" name="Footer Placeholder 5"/>
          <p:cNvSpPr>
            <a:spLocks noGrp="1"/>
          </p:cNvSpPr>
          <p:nvPr>
            <p:ph type="ftr" sz="quarter" idx="11"/>
          </p:nvPr>
        </p:nvSpPr>
        <p:spPr/>
        <p:txBody>
          <a:bodyPr/>
          <a:lstStyle/>
          <a:p>
            <a:r>
              <a:rPr lang="en-US"/>
              <a:t>Doç. Dr. Hatice Bakkaloğlu</a:t>
            </a:r>
          </a:p>
        </p:txBody>
      </p:sp>
      <p:sp>
        <p:nvSpPr>
          <p:cNvPr id="7" name="Slide Number Placeholder 6"/>
          <p:cNvSpPr>
            <a:spLocks noGrp="1"/>
          </p:cNvSpPr>
          <p:nvPr>
            <p:ph type="sldNum" sz="quarter" idx="12"/>
          </p:nvPr>
        </p:nvSpPr>
        <p:spPr/>
        <p:txBody>
          <a:bodyPr/>
          <a:lstStyle/>
          <a:p>
            <a:fld id="{23A45745-DD6F-486E-9325-1598E88000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57EE53C-1595-1B4B-94BA-6DDB43EADA5C}" type="datetime1">
              <a:rPr lang="tr-TR" smtClean="0"/>
              <a:t>29.11.2019</a:t>
            </a:fld>
            <a:endParaRPr lang="en-US"/>
          </a:p>
        </p:txBody>
      </p:sp>
      <p:sp>
        <p:nvSpPr>
          <p:cNvPr id="6" name="Footer Placeholder 5"/>
          <p:cNvSpPr>
            <a:spLocks noGrp="1"/>
          </p:cNvSpPr>
          <p:nvPr>
            <p:ph type="ftr" sz="quarter" idx="11"/>
          </p:nvPr>
        </p:nvSpPr>
        <p:spPr/>
        <p:txBody>
          <a:bodyPr/>
          <a:lstStyle/>
          <a:p>
            <a:r>
              <a:rPr lang="en-US"/>
              <a:t>Doç. Dr. Hatice Bakkaloğlu</a:t>
            </a:r>
          </a:p>
        </p:txBody>
      </p:sp>
      <p:sp>
        <p:nvSpPr>
          <p:cNvPr id="7" name="Slide Number Placeholder 6"/>
          <p:cNvSpPr>
            <a:spLocks noGrp="1"/>
          </p:cNvSpPr>
          <p:nvPr>
            <p:ph type="sldNum" sz="quarter" idx="12"/>
          </p:nvPr>
        </p:nvSpPr>
        <p:spPr/>
        <p:txBody>
          <a:bodyPr/>
          <a:lstStyle/>
          <a:p>
            <a:fld id="{23A45745-DD6F-486E-9325-1598E88000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B20359A-BF26-2E4E-AD81-60C046DDA825}" type="datetime1">
              <a:rPr lang="tr-TR" smtClean="0"/>
              <a:t>29.11.2019</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r>
              <a:rPr lang="en-US"/>
              <a:t>Doç. Dr. Hatice Bakkaloğlu</a:t>
            </a: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3A45745-DD6F-486E-9325-1598E88000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9.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acevokul&#246;ncesi.or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83341" y="620688"/>
            <a:ext cx="6777318" cy="2499031"/>
          </a:xfrm>
        </p:spPr>
        <p:txBody>
          <a:bodyPr/>
          <a:lstStyle/>
          <a:p>
            <a:r>
              <a:rPr lang="tr-TR" sz="7200" dirty="0">
                <a:solidFill>
                  <a:srgbClr val="7030A0"/>
                </a:solidFill>
              </a:rPr>
              <a:t>AÇEV-AÇEP</a:t>
            </a:r>
            <a:endParaRPr lang="en-US" sz="7200" dirty="0">
              <a:solidFill>
                <a:srgbClr val="7030A0"/>
              </a:solidFill>
            </a:endParaRPr>
          </a:p>
        </p:txBody>
      </p:sp>
    </p:spTree>
    <p:extLst>
      <p:ext uri="{BB962C8B-B14F-4D97-AF65-F5344CB8AC3E}">
        <p14:creationId xmlns:p14="http://schemas.microsoft.com/office/powerpoint/2010/main" val="127103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9247" y="2060848"/>
            <a:ext cx="7745505" cy="4226995"/>
          </a:xfrm>
        </p:spPr>
        <p:txBody>
          <a:bodyPr>
            <a:normAutofit fontScale="92500" lnSpcReduction="10000"/>
          </a:bodyPr>
          <a:lstStyle/>
          <a:p>
            <a:r>
              <a:rPr lang="en-US" sz="1800" dirty="0" err="1"/>
              <a:t>Erken</a:t>
            </a:r>
            <a:r>
              <a:rPr lang="en-US" sz="1800" dirty="0"/>
              <a:t> </a:t>
            </a:r>
            <a:r>
              <a:rPr lang="en-US" sz="1800" dirty="0" err="1"/>
              <a:t>çocukluk</a:t>
            </a:r>
            <a:r>
              <a:rPr lang="en-US" sz="1800" dirty="0"/>
              <a:t> </a:t>
            </a:r>
            <a:r>
              <a:rPr lang="en-US" sz="1800" dirty="0" err="1"/>
              <a:t>dönemi</a:t>
            </a:r>
            <a:r>
              <a:rPr lang="en-US" sz="1800" dirty="0"/>
              <a:t> </a:t>
            </a:r>
            <a:r>
              <a:rPr lang="en-US" sz="1800" dirty="0" err="1"/>
              <a:t>çocuğun</a:t>
            </a:r>
            <a:r>
              <a:rPr lang="en-US" sz="1800" dirty="0"/>
              <a:t> en </a:t>
            </a:r>
            <a:r>
              <a:rPr lang="en-US" sz="1800" dirty="0" err="1"/>
              <a:t>hızlı</a:t>
            </a:r>
            <a:r>
              <a:rPr lang="en-US" sz="1800" dirty="0"/>
              <a:t> </a:t>
            </a:r>
            <a:r>
              <a:rPr lang="en-US" sz="1800" dirty="0" err="1"/>
              <a:t>geliştiği</a:t>
            </a:r>
            <a:r>
              <a:rPr lang="en-US" sz="1800" dirty="0"/>
              <a:t>, </a:t>
            </a:r>
            <a:r>
              <a:rPr lang="en-US" sz="1800" dirty="0" err="1"/>
              <a:t>bilişsel</a:t>
            </a:r>
            <a:r>
              <a:rPr lang="en-US" sz="1800" dirty="0"/>
              <a:t>, sosyal, </a:t>
            </a:r>
            <a:r>
              <a:rPr lang="en-US" sz="1800" dirty="0" err="1"/>
              <a:t>duygusal</a:t>
            </a:r>
            <a:r>
              <a:rPr lang="en-US" sz="1800" dirty="0"/>
              <a:t> ve </a:t>
            </a:r>
            <a:r>
              <a:rPr lang="en-US" sz="1800" dirty="0" err="1"/>
              <a:t>fiziksel</a:t>
            </a:r>
            <a:r>
              <a:rPr lang="en-US" sz="1800" dirty="0"/>
              <a:t> </a:t>
            </a:r>
            <a:r>
              <a:rPr lang="en-US" sz="1800" dirty="0" err="1"/>
              <a:t>gelişiminin</a:t>
            </a:r>
            <a:r>
              <a:rPr lang="en-US" sz="1800" dirty="0"/>
              <a:t> en </a:t>
            </a:r>
            <a:r>
              <a:rPr lang="en-US" sz="1800" dirty="0" err="1"/>
              <a:t>hızlı</a:t>
            </a:r>
            <a:r>
              <a:rPr lang="en-US" sz="1800" dirty="0"/>
              <a:t> </a:t>
            </a:r>
            <a:r>
              <a:rPr lang="en-US" sz="1800" dirty="0" err="1"/>
              <a:t>olduğu</a:t>
            </a:r>
            <a:r>
              <a:rPr lang="en-US" sz="1800" dirty="0"/>
              <a:t> </a:t>
            </a:r>
            <a:r>
              <a:rPr lang="en-US" sz="1800" dirty="0" err="1"/>
              <a:t>dönemdir</a:t>
            </a:r>
            <a:r>
              <a:rPr lang="en-US" sz="1800" dirty="0"/>
              <a:t>. </a:t>
            </a:r>
            <a:r>
              <a:rPr lang="en-US" sz="1800" dirty="0" err="1"/>
              <a:t>Beyin</a:t>
            </a:r>
            <a:r>
              <a:rPr lang="en-US" sz="1800" dirty="0"/>
              <a:t> </a:t>
            </a:r>
            <a:r>
              <a:rPr lang="en-US" sz="1800" dirty="0" err="1"/>
              <a:t>gelişiminin</a:t>
            </a:r>
            <a:r>
              <a:rPr lang="en-US" sz="1800" dirty="0"/>
              <a:t> </a:t>
            </a:r>
            <a:r>
              <a:rPr lang="en-US" sz="1800" dirty="0" err="1"/>
              <a:t>büyük</a:t>
            </a:r>
            <a:r>
              <a:rPr lang="en-US" sz="1800" dirty="0"/>
              <a:t> </a:t>
            </a:r>
            <a:r>
              <a:rPr lang="en-US" sz="1800" dirty="0" err="1"/>
              <a:t>bir</a:t>
            </a:r>
            <a:r>
              <a:rPr lang="en-US" sz="1800" dirty="0"/>
              <a:t> </a:t>
            </a:r>
            <a:r>
              <a:rPr lang="en-US" sz="1800" dirty="0" err="1"/>
              <a:t>bölümü</a:t>
            </a:r>
            <a:r>
              <a:rPr lang="en-US" sz="1800" dirty="0"/>
              <a:t> 0-4 </a:t>
            </a:r>
            <a:r>
              <a:rPr lang="en-US" sz="1800" dirty="0" err="1"/>
              <a:t>yaş</a:t>
            </a:r>
            <a:r>
              <a:rPr lang="en-US" sz="1800" dirty="0"/>
              <a:t> </a:t>
            </a:r>
            <a:r>
              <a:rPr lang="en-US" sz="1800" dirty="0" err="1"/>
              <a:t>arasında</a:t>
            </a:r>
            <a:r>
              <a:rPr lang="en-US" sz="1800" dirty="0"/>
              <a:t> </a:t>
            </a:r>
            <a:r>
              <a:rPr lang="en-US" sz="1800" dirty="0" err="1"/>
              <a:t>tamamlanır</a:t>
            </a:r>
            <a:r>
              <a:rPr lang="en-US" sz="1800" dirty="0"/>
              <a:t>. Bu </a:t>
            </a:r>
            <a:r>
              <a:rPr lang="en-US" sz="1800" dirty="0" err="1"/>
              <a:t>dönemde</a:t>
            </a:r>
            <a:r>
              <a:rPr lang="en-US" sz="1800" dirty="0"/>
              <a:t> </a:t>
            </a:r>
            <a:r>
              <a:rPr lang="en-US" sz="1800" dirty="0" err="1"/>
              <a:t>çocuğun</a:t>
            </a:r>
            <a:r>
              <a:rPr lang="en-US" sz="1800" dirty="0"/>
              <a:t> </a:t>
            </a:r>
            <a:r>
              <a:rPr lang="en-US" sz="1800" dirty="0" err="1"/>
              <a:t>yeterli</a:t>
            </a:r>
            <a:r>
              <a:rPr lang="en-US" sz="1800" dirty="0"/>
              <a:t> </a:t>
            </a:r>
            <a:r>
              <a:rPr lang="en-US" sz="1800" dirty="0" err="1"/>
              <a:t>beslenmesi</a:t>
            </a:r>
            <a:r>
              <a:rPr lang="en-US" sz="1800" dirty="0"/>
              <a:t> ve </a:t>
            </a:r>
            <a:r>
              <a:rPr lang="en-US" sz="1800" dirty="0" err="1"/>
              <a:t>onun</a:t>
            </a:r>
            <a:r>
              <a:rPr lang="en-US" sz="1800" dirty="0"/>
              <a:t> </a:t>
            </a:r>
            <a:r>
              <a:rPr lang="en-US" sz="1800" dirty="0" err="1"/>
              <a:t>gelişimini</a:t>
            </a:r>
            <a:r>
              <a:rPr lang="en-US" sz="1800" dirty="0"/>
              <a:t> </a:t>
            </a:r>
            <a:r>
              <a:rPr lang="en-US" sz="1800" dirty="0" err="1"/>
              <a:t>destekleyen</a:t>
            </a:r>
            <a:r>
              <a:rPr lang="en-US" sz="1800" dirty="0"/>
              <a:t> </a:t>
            </a:r>
            <a:r>
              <a:rPr lang="en-US" sz="1800" dirty="0" err="1"/>
              <a:t>bir</a:t>
            </a:r>
            <a:r>
              <a:rPr lang="en-US" sz="1800" dirty="0"/>
              <a:t> </a:t>
            </a:r>
            <a:r>
              <a:rPr lang="en-US" sz="1800" dirty="0" err="1"/>
              <a:t>ortamda</a:t>
            </a:r>
            <a:r>
              <a:rPr lang="en-US" sz="1800" dirty="0"/>
              <a:t> </a:t>
            </a:r>
            <a:r>
              <a:rPr lang="en-US" sz="1800" dirty="0" err="1"/>
              <a:t>bulunması</a:t>
            </a:r>
            <a:r>
              <a:rPr lang="en-US" sz="1800" dirty="0"/>
              <a:t> </a:t>
            </a:r>
            <a:r>
              <a:rPr lang="en-US" sz="1800" dirty="0" err="1"/>
              <a:t>gelecekteki</a:t>
            </a:r>
            <a:r>
              <a:rPr lang="en-US" sz="1800" dirty="0"/>
              <a:t> </a:t>
            </a:r>
            <a:r>
              <a:rPr lang="en-US" sz="1800" dirty="0" err="1"/>
              <a:t>hayatını</a:t>
            </a:r>
            <a:r>
              <a:rPr lang="en-US" sz="1800" dirty="0"/>
              <a:t> </a:t>
            </a:r>
            <a:r>
              <a:rPr lang="en-US" sz="1800" dirty="0" err="1"/>
              <a:t>önemli</a:t>
            </a:r>
            <a:r>
              <a:rPr lang="en-US" sz="1800" dirty="0"/>
              <a:t> </a:t>
            </a:r>
            <a:r>
              <a:rPr lang="en-US" sz="1800" dirty="0" err="1"/>
              <a:t>derecede</a:t>
            </a:r>
            <a:r>
              <a:rPr lang="en-US" sz="1800" dirty="0"/>
              <a:t> </a:t>
            </a:r>
            <a:r>
              <a:rPr lang="en-US" sz="1800" dirty="0" err="1"/>
              <a:t>etkiler</a:t>
            </a:r>
            <a:r>
              <a:rPr lang="en-US" sz="1800" dirty="0"/>
              <a:t>. Bu </a:t>
            </a:r>
            <a:r>
              <a:rPr lang="en-US" sz="1800" dirty="0" err="1"/>
              <a:t>nedenle</a:t>
            </a:r>
            <a:r>
              <a:rPr lang="en-US" sz="1800" dirty="0"/>
              <a:t> </a:t>
            </a:r>
            <a:r>
              <a:rPr lang="en-US" sz="1800" dirty="0" err="1"/>
              <a:t>bu</a:t>
            </a:r>
            <a:r>
              <a:rPr lang="en-US" sz="1800" dirty="0"/>
              <a:t> </a:t>
            </a:r>
            <a:r>
              <a:rPr lang="en-US" sz="1800" dirty="0" err="1"/>
              <a:t>yaşlarda</a:t>
            </a:r>
            <a:r>
              <a:rPr lang="en-US" sz="1800" dirty="0"/>
              <a:t> </a:t>
            </a:r>
            <a:r>
              <a:rPr lang="en-US" sz="1800" dirty="0" err="1"/>
              <a:t>oluşturulacak</a:t>
            </a:r>
            <a:r>
              <a:rPr lang="en-US" sz="1800" dirty="0"/>
              <a:t> </a:t>
            </a:r>
            <a:r>
              <a:rPr lang="en-US" sz="1800" dirty="0" err="1"/>
              <a:t>temel</a:t>
            </a:r>
            <a:r>
              <a:rPr lang="en-US" sz="1800" dirty="0"/>
              <a:t> </a:t>
            </a:r>
            <a:r>
              <a:rPr lang="en-US" sz="1800" dirty="0" err="1"/>
              <a:t>kişinin</a:t>
            </a:r>
            <a:r>
              <a:rPr lang="en-US" sz="1800" dirty="0"/>
              <a:t> </a:t>
            </a:r>
            <a:r>
              <a:rPr lang="en-US" sz="1800" dirty="0" err="1"/>
              <a:t>tüm</a:t>
            </a:r>
            <a:r>
              <a:rPr lang="en-US" sz="1800" dirty="0"/>
              <a:t> </a:t>
            </a:r>
            <a:r>
              <a:rPr lang="en-US" sz="1800" dirty="0" err="1"/>
              <a:t>hayatı</a:t>
            </a:r>
            <a:r>
              <a:rPr lang="en-US" sz="1800" dirty="0"/>
              <a:t> </a:t>
            </a:r>
            <a:r>
              <a:rPr lang="en-US" sz="1800" dirty="0" err="1"/>
              <a:t>boyunca</a:t>
            </a:r>
            <a:r>
              <a:rPr lang="en-US" sz="1800" dirty="0"/>
              <a:t> </a:t>
            </a:r>
            <a:r>
              <a:rPr lang="en-US" sz="1800" dirty="0" err="1"/>
              <a:t>etkili</a:t>
            </a:r>
            <a:r>
              <a:rPr lang="en-US" sz="1800" dirty="0"/>
              <a:t> </a:t>
            </a:r>
            <a:r>
              <a:rPr lang="en-US" sz="1800" dirty="0" err="1"/>
              <a:t>olacaktır</a:t>
            </a:r>
            <a:r>
              <a:rPr lang="en-US" sz="1800" dirty="0"/>
              <a:t>.</a:t>
            </a:r>
          </a:p>
          <a:p>
            <a:r>
              <a:rPr lang="en-US" sz="1800" dirty="0" err="1"/>
              <a:t>Hızlı</a:t>
            </a:r>
            <a:r>
              <a:rPr lang="en-US" sz="1800" dirty="0"/>
              <a:t> </a:t>
            </a:r>
            <a:r>
              <a:rPr lang="en-US" sz="1800" dirty="0" err="1"/>
              <a:t>beyin</a:t>
            </a:r>
            <a:r>
              <a:rPr lang="en-US" sz="1800" dirty="0"/>
              <a:t> </a:t>
            </a:r>
            <a:r>
              <a:rPr lang="en-US" sz="1800" dirty="0" err="1"/>
              <a:t>gelişimi</a:t>
            </a:r>
            <a:r>
              <a:rPr lang="en-US" sz="1800" dirty="0"/>
              <a:t> </a:t>
            </a:r>
            <a:r>
              <a:rPr lang="en-US" sz="1800" dirty="0" err="1"/>
              <a:t>ile</a:t>
            </a:r>
            <a:r>
              <a:rPr lang="en-US" sz="1800" dirty="0"/>
              <a:t> </a:t>
            </a:r>
            <a:r>
              <a:rPr lang="en-US" sz="1800" dirty="0" err="1"/>
              <a:t>birlikte</a:t>
            </a:r>
            <a:r>
              <a:rPr lang="en-US" sz="1800" dirty="0"/>
              <a:t>, </a:t>
            </a:r>
            <a:r>
              <a:rPr lang="en-US" sz="1800" dirty="0" err="1"/>
              <a:t>insan</a:t>
            </a:r>
            <a:r>
              <a:rPr lang="en-US" sz="1800" dirty="0"/>
              <a:t> </a:t>
            </a:r>
            <a:r>
              <a:rPr lang="en-US" sz="1800" dirty="0" err="1"/>
              <a:t>zekâsının</a:t>
            </a:r>
            <a:r>
              <a:rPr lang="en-US" sz="1800" dirty="0"/>
              <a:t>, </a:t>
            </a:r>
            <a:r>
              <a:rPr lang="en-US" sz="1800" dirty="0" err="1"/>
              <a:t>kişiliğinin</a:t>
            </a:r>
            <a:r>
              <a:rPr lang="en-US" sz="1800" dirty="0"/>
              <a:t> ve sosyal </a:t>
            </a:r>
            <a:r>
              <a:rPr lang="en-US" sz="1800" dirty="0" err="1"/>
              <a:t>davranışlarının</a:t>
            </a:r>
            <a:r>
              <a:rPr lang="en-US" sz="1800" dirty="0"/>
              <a:t> </a:t>
            </a:r>
            <a:r>
              <a:rPr lang="en-US" sz="1800" dirty="0" err="1"/>
              <a:t>biçimlendiği</a:t>
            </a:r>
            <a:r>
              <a:rPr lang="en-US" sz="1800" dirty="0"/>
              <a:t> </a:t>
            </a:r>
            <a:r>
              <a:rPr lang="en-US" sz="1800" dirty="0" err="1"/>
              <a:t>erken</a:t>
            </a:r>
            <a:r>
              <a:rPr lang="en-US" sz="1800" dirty="0"/>
              <a:t> </a:t>
            </a:r>
            <a:r>
              <a:rPr lang="en-US" sz="1800" dirty="0" err="1"/>
              <a:t>yaşlarda</a:t>
            </a:r>
            <a:r>
              <a:rPr lang="en-US" sz="1800" dirty="0"/>
              <a:t> </a:t>
            </a:r>
            <a:r>
              <a:rPr lang="en-US" sz="1800" dirty="0" err="1"/>
              <a:t>çocuğun</a:t>
            </a:r>
            <a:r>
              <a:rPr lang="en-US" sz="1800" dirty="0"/>
              <a:t> eğitim ve </a:t>
            </a:r>
            <a:r>
              <a:rPr lang="en-US" sz="1800" dirty="0" err="1"/>
              <a:t>destek</a:t>
            </a:r>
            <a:r>
              <a:rPr lang="en-US" sz="1800" dirty="0"/>
              <a:t> </a:t>
            </a:r>
            <a:r>
              <a:rPr lang="en-US" sz="1800" dirty="0" err="1"/>
              <a:t>alması</a:t>
            </a:r>
            <a:r>
              <a:rPr lang="en-US" sz="1800" dirty="0"/>
              <a:t> </a:t>
            </a:r>
            <a:r>
              <a:rPr lang="en-US" sz="1800" dirty="0" err="1"/>
              <a:t>şarttır.Ülkemizde</a:t>
            </a:r>
            <a:r>
              <a:rPr lang="en-US" sz="1800" dirty="0"/>
              <a:t> </a:t>
            </a:r>
            <a:r>
              <a:rPr lang="en-US" sz="1800" dirty="0" err="1"/>
              <a:t>yapılan</a:t>
            </a:r>
            <a:r>
              <a:rPr lang="en-US" sz="1800" dirty="0"/>
              <a:t> </a:t>
            </a:r>
            <a:r>
              <a:rPr lang="en-US" sz="1800" dirty="0" err="1"/>
              <a:t>araştırmalar</a:t>
            </a:r>
            <a:r>
              <a:rPr lang="en-US" sz="1800" dirty="0"/>
              <a:t> 0-6 </a:t>
            </a:r>
            <a:r>
              <a:rPr lang="en-US" sz="1800" dirty="0" err="1"/>
              <a:t>yaş</a:t>
            </a:r>
            <a:r>
              <a:rPr lang="en-US" sz="1800" dirty="0"/>
              <a:t> </a:t>
            </a:r>
            <a:r>
              <a:rPr lang="en-US" sz="1800" dirty="0" err="1"/>
              <a:t>arası</a:t>
            </a:r>
            <a:r>
              <a:rPr lang="en-US" sz="1800" dirty="0"/>
              <a:t> </a:t>
            </a:r>
            <a:r>
              <a:rPr lang="en-US" sz="1800" dirty="0" err="1"/>
              <a:t>eğitime</a:t>
            </a:r>
            <a:r>
              <a:rPr lang="en-US" sz="1800" dirty="0"/>
              <a:t> </a:t>
            </a:r>
            <a:r>
              <a:rPr lang="en-US" sz="1800" dirty="0" err="1"/>
              <a:t>yapılan</a:t>
            </a:r>
            <a:r>
              <a:rPr lang="en-US" sz="1800" dirty="0"/>
              <a:t> her 1 </a:t>
            </a:r>
            <a:r>
              <a:rPr lang="en-US" sz="1800" dirty="0" err="1"/>
              <a:t>liralık</a:t>
            </a:r>
            <a:r>
              <a:rPr lang="en-US" sz="1800" dirty="0"/>
              <a:t> </a:t>
            </a:r>
            <a:r>
              <a:rPr lang="en-US" sz="1800" dirty="0" err="1"/>
              <a:t>yatırımın</a:t>
            </a:r>
            <a:r>
              <a:rPr lang="en-US" sz="1800" dirty="0"/>
              <a:t>, </a:t>
            </a:r>
            <a:r>
              <a:rPr lang="en-US" sz="1800" dirty="0" err="1"/>
              <a:t>topluma</a:t>
            </a:r>
            <a:r>
              <a:rPr lang="en-US" sz="1800" dirty="0"/>
              <a:t> 7 </a:t>
            </a:r>
            <a:r>
              <a:rPr lang="en-US" sz="1800" dirty="0" err="1"/>
              <a:t>liralık</a:t>
            </a:r>
            <a:r>
              <a:rPr lang="en-US" sz="1800" dirty="0"/>
              <a:t> </a:t>
            </a:r>
            <a:r>
              <a:rPr lang="en-US" sz="1800" dirty="0" err="1"/>
              <a:t>kazanç</a:t>
            </a:r>
            <a:r>
              <a:rPr lang="en-US" sz="1800" dirty="0"/>
              <a:t> </a:t>
            </a:r>
            <a:r>
              <a:rPr lang="en-US" sz="1800" dirty="0" err="1"/>
              <a:t>olarak</a:t>
            </a:r>
            <a:r>
              <a:rPr lang="en-US" sz="1800" dirty="0"/>
              <a:t> </a:t>
            </a:r>
            <a:r>
              <a:rPr lang="en-US" sz="1800" dirty="0" err="1"/>
              <a:t>geri</a:t>
            </a:r>
            <a:r>
              <a:rPr lang="en-US" sz="1800" dirty="0"/>
              <a:t> </a:t>
            </a:r>
            <a:r>
              <a:rPr lang="en-US" sz="1800" dirty="0" err="1"/>
              <a:t>döndüğünü</a:t>
            </a:r>
            <a:r>
              <a:rPr lang="en-US" sz="1800" dirty="0"/>
              <a:t> </a:t>
            </a:r>
            <a:r>
              <a:rPr lang="en-US" sz="1800" dirty="0" err="1"/>
              <a:t>göstermektedir</a:t>
            </a:r>
            <a:r>
              <a:rPr lang="en-US" sz="1800" dirty="0"/>
              <a:t>.</a:t>
            </a:r>
          </a:p>
          <a:p>
            <a:r>
              <a:rPr lang="en-US" sz="1800" dirty="0"/>
              <a:t>Bu </a:t>
            </a:r>
            <a:r>
              <a:rPr lang="en-US" sz="1800" dirty="0" err="1"/>
              <a:t>yaşlardaki</a:t>
            </a:r>
            <a:r>
              <a:rPr lang="en-US" sz="1800" dirty="0"/>
              <a:t> </a:t>
            </a:r>
            <a:r>
              <a:rPr lang="en-US" sz="1800" dirty="0" err="1"/>
              <a:t>eğitim</a:t>
            </a:r>
            <a:r>
              <a:rPr lang="en-US" sz="1800" dirty="0"/>
              <a:t> </a:t>
            </a:r>
            <a:r>
              <a:rPr lang="en-US" sz="1800" dirty="0" err="1"/>
              <a:t>eksikliğinin</a:t>
            </a:r>
            <a:r>
              <a:rPr lang="en-US" sz="1800" dirty="0"/>
              <a:t> </a:t>
            </a:r>
            <a:r>
              <a:rPr lang="en-US" sz="1800" dirty="0" err="1"/>
              <a:t>sonradan</a:t>
            </a:r>
            <a:r>
              <a:rPr lang="en-US" sz="1800" dirty="0"/>
              <a:t> </a:t>
            </a:r>
            <a:r>
              <a:rPr lang="en-US" sz="1800" dirty="0" err="1"/>
              <a:t>giderilmesinin</a:t>
            </a:r>
            <a:r>
              <a:rPr lang="en-US" sz="1800" dirty="0"/>
              <a:t> </a:t>
            </a:r>
            <a:r>
              <a:rPr lang="en-US" sz="1800" dirty="0" err="1"/>
              <a:t>neredeyse</a:t>
            </a:r>
            <a:r>
              <a:rPr lang="en-US" sz="1800" dirty="0"/>
              <a:t> </a:t>
            </a:r>
            <a:r>
              <a:rPr lang="en-US" sz="1800" dirty="0" err="1"/>
              <a:t>imkansız</a:t>
            </a:r>
            <a:r>
              <a:rPr lang="en-US" sz="1800" dirty="0"/>
              <a:t> </a:t>
            </a:r>
            <a:r>
              <a:rPr lang="en-US" sz="1800" dirty="0" err="1"/>
              <a:t>olduğu</a:t>
            </a:r>
            <a:r>
              <a:rPr lang="en-US" sz="1800" dirty="0"/>
              <a:t> </a:t>
            </a:r>
            <a:r>
              <a:rPr lang="en-US" sz="1800" dirty="0" err="1"/>
              <a:t>göz</a:t>
            </a:r>
            <a:r>
              <a:rPr lang="en-US" sz="1800" dirty="0"/>
              <a:t> </a:t>
            </a:r>
            <a:r>
              <a:rPr lang="en-US" sz="1800" dirty="0" err="1"/>
              <a:t>önünde</a:t>
            </a:r>
            <a:r>
              <a:rPr lang="en-US" sz="1800" dirty="0"/>
              <a:t> </a:t>
            </a:r>
            <a:r>
              <a:rPr lang="en-US" sz="1800" dirty="0" err="1"/>
              <a:t>bulundurulduğunda</a:t>
            </a:r>
            <a:r>
              <a:rPr lang="en-US" sz="1800" dirty="0"/>
              <a:t> </a:t>
            </a:r>
            <a:r>
              <a:rPr lang="en-US" sz="1800" dirty="0" err="1"/>
              <a:t>erken</a:t>
            </a:r>
            <a:r>
              <a:rPr lang="en-US" sz="1800" dirty="0"/>
              <a:t> </a:t>
            </a:r>
            <a:r>
              <a:rPr lang="en-US" sz="1800" dirty="0" err="1"/>
              <a:t>çocukluk</a:t>
            </a:r>
            <a:r>
              <a:rPr lang="en-US" sz="1800" dirty="0"/>
              <a:t> </a:t>
            </a:r>
            <a:r>
              <a:rPr lang="en-US" sz="1800" dirty="0" err="1"/>
              <a:t>eğitiminin</a:t>
            </a:r>
            <a:r>
              <a:rPr lang="en-US" sz="1800" dirty="0"/>
              <a:t> </a:t>
            </a:r>
            <a:r>
              <a:rPr lang="en-US" sz="1800" dirty="0" err="1"/>
              <a:t>önemi</a:t>
            </a:r>
            <a:r>
              <a:rPr lang="en-US" sz="1800" dirty="0"/>
              <a:t> </a:t>
            </a:r>
            <a:r>
              <a:rPr lang="en-US" sz="1800" dirty="0" err="1"/>
              <a:t>daha</a:t>
            </a:r>
            <a:r>
              <a:rPr lang="en-US" sz="1800" dirty="0"/>
              <a:t> </a:t>
            </a:r>
            <a:r>
              <a:rPr lang="en-US" sz="1800" dirty="0" err="1"/>
              <a:t>açıkça</a:t>
            </a:r>
            <a:r>
              <a:rPr lang="en-US" sz="1800" dirty="0"/>
              <a:t> </a:t>
            </a:r>
            <a:r>
              <a:rPr lang="en-US" sz="1800" dirty="0" err="1"/>
              <a:t>ortaya</a:t>
            </a:r>
            <a:r>
              <a:rPr lang="en-US" sz="1800" dirty="0"/>
              <a:t> </a:t>
            </a:r>
            <a:r>
              <a:rPr lang="en-US" sz="1800" dirty="0" err="1"/>
              <a:t>koyar</a:t>
            </a:r>
            <a:r>
              <a:rPr lang="en-US" sz="1800" dirty="0"/>
              <a:t>. </a:t>
            </a:r>
            <a:r>
              <a:rPr lang="en-US" sz="1800" dirty="0" err="1"/>
              <a:t>Ancak</a:t>
            </a:r>
            <a:r>
              <a:rPr lang="en-US" sz="1800" dirty="0"/>
              <a:t> </a:t>
            </a:r>
            <a:r>
              <a:rPr lang="en-US" sz="1800" dirty="0" err="1"/>
              <a:t>Türkiye’de</a:t>
            </a:r>
            <a:r>
              <a:rPr lang="en-US" sz="1800" dirty="0"/>
              <a:t> </a:t>
            </a:r>
            <a:r>
              <a:rPr lang="en-US" sz="1800" dirty="0" err="1"/>
              <a:t>erken</a:t>
            </a:r>
            <a:r>
              <a:rPr lang="en-US" sz="1800" dirty="0"/>
              <a:t> </a:t>
            </a:r>
            <a:r>
              <a:rPr lang="en-US" sz="1800" dirty="0" err="1"/>
              <a:t>çocukluk</a:t>
            </a:r>
            <a:r>
              <a:rPr lang="en-US" sz="1800" dirty="0"/>
              <a:t> </a:t>
            </a:r>
            <a:r>
              <a:rPr lang="en-US" sz="1800" dirty="0" err="1"/>
              <a:t>eğitimine</a:t>
            </a:r>
            <a:r>
              <a:rPr lang="en-US" sz="1800" dirty="0"/>
              <a:t> </a:t>
            </a:r>
            <a:r>
              <a:rPr lang="en-US" sz="1800" dirty="0" err="1"/>
              <a:t>erişim</a:t>
            </a:r>
            <a:r>
              <a:rPr lang="en-US" sz="1800" dirty="0"/>
              <a:t> </a:t>
            </a:r>
            <a:r>
              <a:rPr lang="en-US" sz="1800" dirty="0" err="1"/>
              <a:t>sınırlıdır</a:t>
            </a:r>
            <a:r>
              <a:rPr lang="en-US" sz="1800" dirty="0"/>
              <a:t>. 4-6 </a:t>
            </a:r>
            <a:r>
              <a:rPr lang="en-US" sz="1800" dirty="0" err="1"/>
              <a:t>yaş</a:t>
            </a:r>
            <a:r>
              <a:rPr lang="en-US" sz="1800" dirty="0"/>
              <a:t> </a:t>
            </a:r>
            <a:r>
              <a:rPr lang="en-US" sz="1800" dirty="0" err="1"/>
              <a:t>grubunda</a:t>
            </a:r>
            <a:r>
              <a:rPr lang="en-US" sz="1800" dirty="0"/>
              <a:t> </a:t>
            </a:r>
            <a:r>
              <a:rPr lang="en-US" sz="1800" dirty="0" err="1"/>
              <a:t>çocukların</a:t>
            </a:r>
            <a:r>
              <a:rPr lang="en-US" sz="1800" dirty="0"/>
              <a:t> </a:t>
            </a:r>
            <a:r>
              <a:rPr lang="en-US" sz="1800" dirty="0" err="1"/>
              <a:t>ancak</a:t>
            </a:r>
            <a:r>
              <a:rPr lang="en-US" sz="1800" dirty="0"/>
              <a:t> %44’ü </a:t>
            </a:r>
            <a:r>
              <a:rPr lang="en-US" sz="1800" dirty="0" err="1"/>
              <a:t>okul</a:t>
            </a:r>
            <a:r>
              <a:rPr lang="en-US" sz="1800" dirty="0"/>
              <a:t> </a:t>
            </a:r>
            <a:r>
              <a:rPr lang="en-US" sz="1800" dirty="0" err="1"/>
              <a:t>öncesi</a:t>
            </a:r>
            <a:r>
              <a:rPr lang="en-US" sz="1800" dirty="0"/>
              <a:t> </a:t>
            </a:r>
            <a:r>
              <a:rPr lang="en-US" sz="1800" dirty="0" err="1"/>
              <a:t>eğitim</a:t>
            </a:r>
            <a:r>
              <a:rPr lang="en-US" sz="1800" dirty="0"/>
              <a:t> </a:t>
            </a:r>
            <a:r>
              <a:rPr lang="en-US" sz="1800" dirty="0" err="1"/>
              <a:t>alabilmektedir</a:t>
            </a:r>
            <a:r>
              <a:rPr lang="en-US" sz="1800" dirty="0"/>
              <a:t>. </a:t>
            </a:r>
            <a:r>
              <a:rPr lang="en-US" sz="1800" dirty="0" err="1"/>
              <a:t>Oysa</a:t>
            </a:r>
            <a:r>
              <a:rPr lang="en-US" sz="1800" dirty="0"/>
              <a:t> </a:t>
            </a:r>
            <a:r>
              <a:rPr lang="en-US" sz="1800" dirty="0" err="1"/>
              <a:t>bu</a:t>
            </a:r>
            <a:r>
              <a:rPr lang="en-US" sz="1800" dirty="0"/>
              <a:t> </a:t>
            </a:r>
            <a:r>
              <a:rPr lang="en-US" sz="1800" dirty="0" err="1"/>
              <a:t>rakamlar</a:t>
            </a:r>
            <a:r>
              <a:rPr lang="en-US" sz="1800" dirty="0"/>
              <a:t> </a:t>
            </a:r>
            <a:r>
              <a:rPr lang="en-US" sz="1800" dirty="0" err="1"/>
              <a:t>gelişmiş</a:t>
            </a:r>
            <a:r>
              <a:rPr lang="en-US" sz="1800" dirty="0"/>
              <a:t> </a:t>
            </a:r>
            <a:r>
              <a:rPr lang="en-US" sz="1800" dirty="0" err="1"/>
              <a:t>ülkelerde</a:t>
            </a:r>
            <a:r>
              <a:rPr lang="en-US" sz="1800" dirty="0"/>
              <a:t> %100 </a:t>
            </a:r>
            <a:r>
              <a:rPr lang="en-US" sz="1800" dirty="0" err="1"/>
              <a:t>olarak</a:t>
            </a:r>
            <a:r>
              <a:rPr lang="en-US" sz="1800" dirty="0"/>
              <a:t> </a:t>
            </a:r>
            <a:r>
              <a:rPr lang="en-US" sz="1800" dirty="0" err="1"/>
              <a:t>gerçekleşir</a:t>
            </a:r>
            <a:r>
              <a:rPr lang="en-US" sz="1800" dirty="0"/>
              <a:t>.</a:t>
            </a:r>
          </a:p>
        </p:txBody>
      </p:sp>
      <p:sp>
        <p:nvSpPr>
          <p:cNvPr id="2" name="Başlık 1"/>
          <p:cNvSpPr>
            <a:spLocks noGrp="1"/>
          </p:cNvSpPr>
          <p:nvPr>
            <p:ph type="title"/>
          </p:nvPr>
        </p:nvSpPr>
        <p:spPr>
          <a:xfrm>
            <a:off x="699247" y="188640"/>
            <a:ext cx="7756263" cy="1054250"/>
          </a:xfrm>
        </p:spPr>
        <p:txBody>
          <a:bodyPr/>
          <a:lstStyle/>
          <a:p>
            <a:r>
              <a:rPr lang="tr-TR" sz="3600" dirty="0"/>
              <a:t>Erken Çocukluk Eğitiminin Önemi</a:t>
            </a:r>
            <a:br>
              <a:rPr lang="tr-TR" sz="3600" dirty="0"/>
            </a:br>
            <a:r>
              <a:rPr lang="tr-TR" sz="3600" dirty="0"/>
              <a:t>(</a:t>
            </a:r>
            <a:r>
              <a:rPr lang="tr-TR" sz="3600" dirty="0" err="1"/>
              <a:t>Kaytaz</a:t>
            </a:r>
            <a:r>
              <a:rPr lang="tr-TR" sz="3600" dirty="0"/>
              <a:t>, 2005)</a:t>
            </a:r>
            <a:endParaRPr lang="en-US" sz="2500" dirty="0"/>
          </a:p>
        </p:txBody>
      </p:sp>
      <p:sp>
        <p:nvSpPr>
          <p:cNvPr id="4" name="Alt Bilgi Yer Tutucusu 3">
            <a:extLst>
              <a:ext uri="{FF2B5EF4-FFF2-40B4-BE49-F238E27FC236}">
                <a16:creationId xmlns:a16="http://schemas.microsoft.com/office/drawing/2014/main" id="{402FA498-AC84-C449-ADB1-C2C517A30289}"/>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961997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251520" y="2132856"/>
            <a:ext cx="8568952" cy="4104456"/>
          </a:xfrm>
          <a:prstGeom prst="rect">
            <a:avLst/>
          </a:prstGeom>
          <a:noFill/>
          <a:ln>
            <a:noFill/>
          </a:ln>
        </p:spPr>
      </p:pic>
      <p:sp>
        <p:nvSpPr>
          <p:cNvPr id="5" name="Dikdörtgen 4"/>
          <p:cNvSpPr/>
          <p:nvPr/>
        </p:nvSpPr>
        <p:spPr>
          <a:xfrm>
            <a:off x="251520" y="448796"/>
            <a:ext cx="8784976" cy="1200329"/>
          </a:xfrm>
          <a:prstGeom prst="rect">
            <a:avLst/>
          </a:prstGeom>
        </p:spPr>
        <p:txBody>
          <a:bodyPr wrap="square">
            <a:spAutoFit/>
          </a:bodyPr>
          <a:lstStyle/>
          <a:p>
            <a:pPr algn="ctr"/>
            <a:r>
              <a:rPr lang="tr-TR" sz="3600" dirty="0">
                <a:solidFill>
                  <a:schemeClr val="tx2"/>
                </a:solidFill>
              </a:rPr>
              <a:t>Erken Çocukluk Eğitiminin Uygulandığı İller</a:t>
            </a:r>
            <a:endParaRPr lang="en-US" sz="3600" dirty="0">
              <a:solidFill>
                <a:schemeClr val="tx2"/>
              </a:solidFill>
            </a:endParaRPr>
          </a:p>
        </p:txBody>
      </p:sp>
      <p:sp>
        <p:nvSpPr>
          <p:cNvPr id="3" name="Alt Bilgi Yer Tutucusu 2">
            <a:extLst>
              <a:ext uri="{FF2B5EF4-FFF2-40B4-BE49-F238E27FC236}">
                <a16:creationId xmlns:a16="http://schemas.microsoft.com/office/drawing/2014/main" id="{1976D05E-950E-514E-9CA8-386A51669B63}"/>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440149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9247" y="2060849"/>
            <a:ext cx="7745505" cy="4065314"/>
          </a:xfrm>
        </p:spPr>
        <p:txBody>
          <a:bodyPr>
            <a:normAutofit fontScale="85000" lnSpcReduction="10000"/>
          </a:bodyPr>
          <a:lstStyle/>
          <a:p>
            <a:r>
              <a:rPr lang="en-US" dirty="0" err="1"/>
              <a:t>Okul</a:t>
            </a:r>
            <a:r>
              <a:rPr lang="en-US" dirty="0"/>
              <a:t> </a:t>
            </a:r>
            <a:r>
              <a:rPr lang="en-US" dirty="0" err="1"/>
              <a:t>öncesi</a:t>
            </a:r>
            <a:r>
              <a:rPr lang="en-US" dirty="0"/>
              <a:t> eğitim, </a:t>
            </a:r>
            <a:r>
              <a:rPr lang="en-US" dirty="0" err="1"/>
              <a:t>çocukların</a:t>
            </a:r>
            <a:r>
              <a:rPr lang="en-US" dirty="0"/>
              <a:t> sosyal ve </a:t>
            </a:r>
            <a:r>
              <a:rPr lang="en-US" dirty="0" err="1"/>
              <a:t>duygusal</a:t>
            </a:r>
            <a:r>
              <a:rPr lang="en-US" dirty="0"/>
              <a:t> </a:t>
            </a:r>
            <a:r>
              <a:rPr lang="en-US" dirty="0" err="1"/>
              <a:t>gelişimlerinin</a:t>
            </a:r>
            <a:r>
              <a:rPr lang="en-US" dirty="0"/>
              <a:t> </a:t>
            </a:r>
            <a:r>
              <a:rPr lang="en-US" dirty="0" err="1"/>
              <a:t>temel</a:t>
            </a:r>
            <a:r>
              <a:rPr lang="en-US" dirty="0"/>
              <a:t> </a:t>
            </a:r>
            <a:r>
              <a:rPr lang="en-US" dirty="0" err="1"/>
              <a:t>taşı</a:t>
            </a:r>
            <a:r>
              <a:rPr lang="en-US" dirty="0"/>
              <a:t> ve </a:t>
            </a:r>
            <a:r>
              <a:rPr lang="en-US" dirty="0" err="1"/>
              <a:t>eğitime</a:t>
            </a:r>
            <a:r>
              <a:rPr lang="en-US" dirty="0"/>
              <a:t> </a:t>
            </a:r>
            <a:r>
              <a:rPr lang="en-US" dirty="0" err="1"/>
              <a:t>başlarken</a:t>
            </a:r>
            <a:r>
              <a:rPr lang="en-US" dirty="0"/>
              <a:t> </a:t>
            </a:r>
            <a:r>
              <a:rPr lang="en-US" dirty="0" err="1"/>
              <a:t>onlara</a:t>
            </a:r>
            <a:r>
              <a:rPr lang="en-US" dirty="0"/>
              <a:t> </a:t>
            </a:r>
            <a:r>
              <a:rPr lang="en-US" dirty="0" err="1"/>
              <a:t>önemli</a:t>
            </a:r>
            <a:r>
              <a:rPr lang="en-US" dirty="0"/>
              <a:t> </a:t>
            </a:r>
            <a:r>
              <a:rPr lang="en-US" dirty="0" err="1"/>
              <a:t>bir</a:t>
            </a:r>
            <a:r>
              <a:rPr lang="en-US" dirty="0"/>
              <a:t> </a:t>
            </a:r>
            <a:r>
              <a:rPr lang="en-US" dirty="0" err="1"/>
              <a:t>ayrıcalık</a:t>
            </a:r>
            <a:r>
              <a:rPr lang="en-US" dirty="0"/>
              <a:t> </a:t>
            </a:r>
            <a:r>
              <a:rPr lang="en-US" dirty="0" err="1"/>
              <a:t>sağlamaktadır</a:t>
            </a:r>
            <a:r>
              <a:rPr lang="en-US" dirty="0"/>
              <a:t>. Bu </a:t>
            </a:r>
            <a:r>
              <a:rPr lang="en-US" dirty="0" err="1"/>
              <a:t>nedenle</a:t>
            </a:r>
            <a:r>
              <a:rPr lang="en-US" dirty="0"/>
              <a:t>, </a:t>
            </a:r>
            <a:r>
              <a:rPr lang="en-US" dirty="0" err="1"/>
              <a:t>okula</a:t>
            </a:r>
            <a:r>
              <a:rPr lang="en-US" dirty="0"/>
              <a:t> </a:t>
            </a:r>
            <a:r>
              <a:rPr lang="en-US" dirty="0" err="1"/>
              <a:t>gidemeyen</a:t>
            </a:r>
            <a:r>
              <a:rPr lang="en-US" dirty="0"/>
              <a:t> </a:t>
            </a:r>
            <a:r>
              <a:rPr lang="en-US" dirty="0" err="1"/>
              <a:t>çocuğun</a:t>
            </a:r>
            <a:r>
              <a:rPr lang="en-US" dirty="0"/>
              <a:t> </a:t>
            </a:r>
            <a:r>
              <a:rPr lang="en-US" dirty="0" err="1"/>
              <a:t>ev</a:t>
            </a:r>
            <a:r>
              <a:rPr lang="en-US" dirty="0"/>
              <a:t> </a:t>
            </a:r>
            <a:r>
              <a:rPr lang="en-US" dirty="0" err="1"/>
              <a:t>ortamında</a:t>
            </a:r>
            <a:r>
              <a:rPr lang="en-US" dirty="0"/>
              <a:t> eğitim </a:t>
            </a:r>
            <a:r>
              <a:rPr lang="en-US" dirty="0" err="1"/>
              <a:t>ihtiyacının</a:t>
            </a:r>
            <a:r>
              <a:rPr lang="en-US" dirty="0"/>
              <a:t> </a:t>
            </a:r>
            <a:r>
              <a:rPr lang="en-US" dirty="0" err="1"/>
              <a:t>karşılanması</a:t>
            </a:r>
            <a:r>
              <a:rPr lang="en-US" dirty="0"/>
              <a:t>, </a:t>
            </a:r>
            <a:r>
              <a:rPr lang="en-US" dirty="0" err="1"/>
              <a:t>gelişiminin</a:t>
            </a:r>
            <a:r>
              <a:rPr lang="en-US" dirty="0"/>
              <a:t> </a:t>
            </a:r>
            <a:r>
              <a:rPr lang="en-US" dirty="0" err="1"/>
              <a:t>desteklenmesi</a:t>
            </a:r>
            <a:r>
              <a:rPr lang="en-US" dirty="0"/>
              <a:t> </a:t>
            </a:r>
            <a:r>
              <a:rPr lang="en-US" dirty="0" err="1"/>
              <a:t>çok</a:t>
            </a:r>
            <a:r>
              <a:rPr lang="en-US" dirty="0"/>
              <a:t> </a:t>
            </a:r>
            <a:r>
              <a:rPr lang="en-US" dirty="0" err="1"/>
              <a:t>önem</a:t>
            </a:r>
            <a:r>
              <a:rPr lang="en-US" dirty="0"/>
              <a:t> </a:t>
            </a:r>
            <a:r>
              <a:rPr lang="en-US" dirty="0" err="1"/>
              <a:t>taşıyor</a:t>
            </a:r>
            <a:r>
              <a:rPr lang="en-US" dirty="0"/>
              <a:t> ve </a:t>
            </a:r>
            <a:r>
              <a:rPr lang="en-US" dirty="0" err="1"/>
              <a:t>bu</a:t>
            </a:r>
            <a:r>
              <a:rPr lang="en-US" dirty="0"/>
              <a:t> </a:t>
            </a:r>
            <a:r>
              <a:rPr lang="en-US" dirty="0" err="1"/>
              <a:t>konuda</a:t>
            </a:r>
            <a:r>
              <a:rPr lang="en-US" dirty="0"/>
              <a:t> en </a:t>
            </a:r>
            <a:r>
              <a:rPr lang="en-US" dirty="0" err="1"/>
              <a:t>büyük</a:t>
            </a:r>
            <a:r>
              <a:rPr lang="en-US" dirty="0"/>
              <a:t> </a:t>
            </a:r>
            <a:r>
              <a:rPr lang="en-US" dirty="0" err="1"/>
              <a:t>görev</a:t>
            </a:r>
            <a:r>
              <a:rPr lang="en-US" dirty="0"/>
              <a:t> </a:t>
            </a:r>
            <a:r>
              <a:rPr lang="en-US" dirty="0" err="1"/>
              <a:t>annelere</a:t>
            </a:r>
            <a:r>
              <a:rPr lang="en-US" dirty="0"/>
              <a:t> </a:t>
            </a:r>
            <a:r>
              <a:rPr lang="en-US" dirty="0" err="1"/>
              <a:t>düşer</a:t>
            </a:r>
            <a:r>
              <a:rPr lang="en-US" dirty="0"/>
              <a:t>. </a:t>
            </a:r>
            <a:r>
              <a:rPr lang="en-US" dirty="0" err="1"/>
              <a:t>Çocuklarının</a:t>
            </a:r>
            <a:r>
              <a:rPr lang="en-US" dirty="0"/>
              <a:t> ilk </a:t>
            </a:r>
            <a:r>
              <a:rPr lang="en-US" dirty="0" err="1"/>
              <a:t>eğitimcileri</a:t>
            </a:r>
            <a:r>
              <a:rPr lang="en-US" dirty="0"/>
              <a:t> </a:t>
            </a:r>
            <a:r>
              <a:rPr lang="en-US" dirty="0" err="1"/>
              <a:t>olan</a:t>
            </a:r>
            <a:r>
              <a:rPr lang="en-US" dirty="0"/>
              <a:t> </a:t>
            </a:r>
            <a:r>
              <a:rPr lang="en-US" dirty="0" err="1"/>
              <a:t>anneleri</a:t>
            </a:r>
            <a:r>
              <a:rPr lang="en-US" dirty="0"/>
              <a:t> </a:t>
            </a:r>
            <a:r>
              <a:rPr lang="en-US" dirty="0" err="1"/>
              <a:t>desteklemek</a:t>
            </a:r>
            <a:r>
              <a:rPr lang="en-US" dirty="0"/>
              <a:t> </a:t>
            </a:r>
            <a:r>
              <a:rPr lang="en-US" dirty="0" err="1"/>
              <a:t>amacıyla</a:t>
            </a:r>
            <a:r>
              <a:rPr lang="en-US" dirty="0"/>
              <a:t> </a:t>
            </a:r>
            <a:r>
              <a:rPr lang="en-US" dirty="0" err="1"/>
              <a:t>AÇEV</a:t>
            </a:r>
            <a:r>
              <a:rPr lang="en-US" dirty="0"/>
              <a:t> </a:t>
            </a:r>
            <a:r>
              <a:rPr lang="en-US" dirty="0" err="1"/>
              <a:t>tarafından</a:t>
            </a:r>
            <a:r>
              <a:rPr lang="en-US" dirty="0"/>
              <a:t> </a:t>
            </a:r>
            <a:r>
              <a:rPr lang="en-US" b="1" dirty="0"/>
              <a:t>Anne </a:t>
            </a:r>
            <a:r>
              <a:rPr lang="en-US" b="1" dirty="0" err="1"/>
              <a:t>Çocuk</a:t>
            </a:r>
            <a:r>
              <a:rPr lang="en-US" b="1" dirty="0"/>
              <a:t> Eğitim </a:t>
            </a:r>
            <a:r>
              <a:rPr lang="en-US" b="1" dirty="0" err="1"/>
              <a:t>Programı</a:t>
            </a:r>
            <a:r>
              <a:rPr lang="en-US" b="1" dirty="0"/>
              <a:t> (</a:t>
            </a:r>
            <a:r>
              <a:rPr lang="en-US" b="1" dirty="0" err="1"/>
              <a:t>AÇEP</a:t>
            </a:r>
            <a:r>
              <a:rPr lang="en-US" b="1" dirty="0"/>
              <a:t>) </a:t>
            </a:r>
            <a:r>
              <a:rPr lang="en-US" dirty="0" err="1"/>
              <a:t>geliştirilmiştir</a:t>
            </a:r>
            <a:r>
              <a:rPr lang="en-US" dirty="0"/>
              <a:t>.</a:t>
            </a:r>
            <a:endParaRPr lang="tr-TR" dirty="0"/>
          </a:p>
          <a:p>
            <a:r>
              <a:rPr lang="en-US" dirty="0"/>
              <a:t>5 </a:t>
            </a:r>
            <a:r>
              <a:rPr lang="en-US" dirty="0" err="1"/>
              <a:t>yaş</a:t>
            </a:r>
            <a:r>
              <a:rPr lang="en-US" dirty="0"/>
              <a:t> </a:t>
            </a:r>
            <a:r>
              <a:rPr lang="en-US" dirty="0" err="1"/>
              <a:t>itibariyle</a:t>
            </a:r>
            <a:r>
              <a:rPr lang="en-US" dirty="0"/>
              <a:t> </a:t>
            </a:r>
            <a:r>
              <a:rPr lang="en-US" dirty="0" err="1"/>
              <a:t>daha</a:t>
            </a:r>
            <a:r>
              <a:rPr lang="en-US" dirty="0"/>
              <a:t> </a:t>
            </a:r>
            <a:r>
              <a:rPr lang="en-US" dirty="0" err="1"/>
              <a:t>önce</a:t>
            </a:r>
            <a:r>
              <a:rPr lang="en-US" dirty="0"/>
              <a:t> </a:t>
            </a:r>
            <a:r>
              <a:rPr lang="en-US" dirty="0" err="1"/>
              <a:t>okul</a:t>
            </a:r>
            <a:r>
              <a:rPr lang="en-US" dirty="0"/>
              <a:t> </a:t>
            </a:r>
            <a:r>
              <a:rPr lang="en-US" dirty="0" err="1"/>
              <a:t>öncesi</a:t>
            </a:r>
            <a:r>
              <a:rPr lang="en-US" dirty="0"/>
              <a:t> eğitim </a:t>
            </a:r>
            <a:r>
              <a:rPr lang="en-US" dirty="0" err="1"/>
              <a:t>hizmeti</a:t>
            </a:r>
            <a:r>
              <a:rPr lang="en-US" dirty="0"/>
              <a:t> </a:t>
            </a:r>
            <a:r>
              <a:rPr lang="en-US" dirty="0" err="1"/>
              <a:t>almamış</a:t>
            </a:r>
            <a:r>
              <a:rPr lang="en-US" dirty="0"/>
              <a:t> </a:t>
            </a:r>
            <a:r>
              <a:rPr lang="en-US" dirty="0" err="1"/>
              <a:t>çocuklara</a:t>
            </a:r>
            <a:r>
              <a:rPr lang="en-US" dirty="0"/>
              <a:t> ve </a:t>
            </a:r>
            <a:r>
              <a:rPr lang="en-US" dirty="0" err="1"/>
              <a:t>annelerine</a:t>
            </a:r>
            <a:r>
              <a:rPr lang="en-US" dirty="0"/>
              <a:t> </a:t>
            </a:r>
            <a:r>
              <a:rPr lang="en-US" dirty="0" err="1"/>
              <a:t>yönelik</a:t>
            </a:r>
            <a:r>
              <a:rPr lang="en-US" dirty="0"/>
              <a:t> </a:t>
            </a:r>
            <a:r>
              <a:rPr lang="en-US" dirty="0" err="1"/>
              <a:t>olarak</a:t>
            </a:r>
            <a:r>
              <a:rPr lang="en-US" dirty="0"/>
              <a:t> </a:t>
            </a:r>
            <a:r>
              <a:rPr lang="en-US" dirty="0" err="1"/>
              <a:t>hazırlanan</a:t>
            </a:r>
            <a:r>
              <a:rPr lang="en-US" dirty="0"/>
              <a:t> </a:t>
            </a:r>
            <a:r>
              <a:rPr lang="en-US" dirty="0" err="1">
                <a:solidFill>
                  <a:srgbClr val="FF0000"/>
                </a:solidFill>
              </a:rPr>
              <a:t>bilimsel</a:t>
            </a:r>
            <a:r>
              <a:rPr lang="en-US" dirty="0">
                <a:solidFill>
                  <a:srgbClr val="FF0000"/>
                </a:solidFill>
              </a:rPr>
              <a:t> </a:t>
            </a:r>
            <a:r>
              <a:rPr lang="en-US" dirty="0" err="1">
                <a:solidFill>
                  <a:srgbClr val="FF0000"/>
                </a:solidFill>
              </a:rPr>
              <a:t>temelli</a:t>
            </a:r>
            <a:r>
              <a:rPr lang="en-US" dirty="0">
                <a:solidFill>
                  <a:srgbClr val="FF0000"/>
                </a:solidFill>
              </a:rPr>
              <a:t> </a:t>
            </a:r>
            <a:r>
              <a:rPr lang="en-US" dirty="0"/>
              <a:t>ve</a:t>
            </a:r>
            <a:r>
              <a:rPr lang="en-US" dirty="0">
                <a:solidFill>
                  <a:srgbClr val="FF0000"/>
                </a:solidFill>
              </a:rPr>
              <a:t> </a:t>
            </a:r>
            <a:r>
              <a:rPr lang="en-US" dirty="0" err="1">
                <a:solidFill>
                  <a:srgbClr val="FF0000"/>
                </a:solidFill>
              </a:rPr>
              <a:t>ev</a:t>
            </a:r>
            <a:r>
              <a:rPr lang="en-US" dirty="0">
                <a:solidFill>
                  <a:srgbClr val="FF0000"/>
                </a:solidFill>
              </a:rPr>
              <a:t> </a:t>
            </a:r>
            <a:r>
              <a:rPr lang="en-US" dirty="0" err="1">
                <a:solidFill>
                  <a:srgbClr val="FF0000"/>
                </a:solidFill>
              </a:rPr>
              <a:t>merkezli</a:t>
            </a:r>
            <a:r>
              <a:rPr lang="en-US" dirty="0"/>
              <a:t> </a:t>
            </a:r>
            <a:r>
              <a:rPr lang="en-US" dirty="0" err="1"/>
              <a:t>bir</a:t>
            </a:r>
            <a:r>
              <a:rPr lang="en-US" dirty="0"/>
              <a:t> eğitim </a:t>
            </a:r>
            <a:r>
              <a:rPr lang="en-US" dirty="0" err="1"/>
              <a:t>programı</a:t>
            </a:r>
            <a:r>
              <a:rPr lang="en-US" dirty="0"/>
              <a:t> </a:t>
            </a:r>
            <a:r>
              <a:rPr lang="en-US" dirty="0" err="1"/>
              <a:t>olan</a:t>
            </a:r>
            <a:r>
              <a:rPr lang="en-US" dirty="0"/>
              <a:t>  </a:t>
            </a:r>
            <a:r>
              <a:rPr lang="en-US" b="1" dirty="0"/>
              <a:t>Anne </a:t>
            </a:r>
            <a:r>
              <a:rPr lang="en-US" b="1" dirty="0" err="1"/>
              <a:t>Çocuk</a:t>
            </a:r>
            <a:r>
              <a:rPr lang="en-US" b="1" dirty="0"/>
              <a:t> Eğitim </a:t>
            </a:r>
            <a:r>
              <a:rPr lang="en-US" b="1" dirty="0" err="1"/>
              <a:t>Programı</a:t>
            </a:r>
            <a:r>
              <a:rPr lang="en-US" dirty="0"/>
              <a:t> </a:t>
            </a:r>
            <a:r>
              <a:rPr lang="en-US" dirty="0" err="1"/>
              <a:t>ile</a:t>
            </a:r>
            <a:r>
              <a:rPr lang="en-US" dirty="0"/>
              <a:t> </a:t>
            </a:r>
            <a:r>
              <a:rPr lang="en-US" dirty="0" err="1"/>
              <a:t>annelere</a:t>
            </a:r>
            <a:r>
              <a:rPr lang="en-US" dirty="0"/>
              <a:t> </a:t>
            </a:r>
            <a:r>
              <a:rPr lang="en-US" dirty="0" err="1"/>
              <a:t>evde</a:t>
            </a:r>
            <a:r>
              <a:rPr lang="en-US" dirty="0"/>
              <a:t> </a:t>
            </a:r>
            <a:r>
              <a:rPr lang="en-US" dirty="0" err="1"/>
              <a:t>çocuklarının</a:t>
            </a:r>
            <a:r>
              <a:rPr lang="en-US" dirty="0"/>
              <a:t> </a:t>
            </a:r>
            <a:r>
              <a:rPr lang="en-US" dirty="0" err="1"/>
              <a:t>eğitimine</a:t>
            </a:r>
            <a:r>
              <a:rPr lang="en-US" dirty="0"/>
              <a:t> </a:t>
            </a:r>
            <a:r>
              <a:rPr lang="en-US" dirty="0" err="1"/>
              <a:t>nasıl</a:t>
            </a:r>
            <a:r>
              <a:rPr lang="en-US" dirty="0"/>
              <a:t> </a:t>
            </a:r>
            <a:r>
              <a:rPr lang="en-US" dirty="0" err="1"/>
              <a:t>destek</a:t>
            </a:r>
            <a:r>
              <a:rPr lang="en-US" dirty="0"/>
              <a:t> </a:t>
            </a:r>
            <a:r>
              <a:rPr lang="en-US" dirty="0" err="1"/>
              <a:t>verilebileceğini</a:t>
            </a:r>
            <a:r>
              <a:rPr lang="en-US" dirty="0"/>
              <a:t> </a:t>
            </a:r>
            <a:r>
              <a:rPr lang="en-US" dirty="0" err="1"/>
              <a:t>öğretilmektedir</a:t>
            </a:r>
            <a:r>
              <a:rPr lang="en-US" dirty="0"/>
              <a:t>. </a:t>
            </a:r>
          </a:p>
        </p:txBody>
      </p:sp>
      <p:sp>
        <p:nvSpPr>
          <p:cNvPr id="2" name="Başlık 1"/>
          <p:cNvSpPr>
            <a:spLocks noGrp="1"/>
          </p:cNvSpPr>
          <p:nvPr>
            <p:ph type="title"/>
          </p:nvPr>
        </p:nvSpPr>
        <p:spPr>
          <a:xfrm>
            <a:off x="323528" y="-819472"/>
            <a:ext cx="8534400" cy="1040160"/>
          </a:xfrm>
        </p:spPr>
        <p:txBody>
          <a:bodyPr>
            <a:normAutofit fontScale="90000"/>
          </a:bodyPr>
          <a:lstStyle/>
          <a:p>
            <a:br>
              <a:rPr lang="tr-TR" b="1" dirty="0"/>
            </a:br>
            <a:br>
              <a:rPr lang="tr-TR" b="1" dirty="0"/>
            </a:br>
            <a:br>
              <a:rPr lang="tr-TR" b="1" dirty="0"/>
            </a:br>
            <a:br>
              <a:rPr lang="tr-TR" b="1" dirty="0"/>
            </a:br>
            <a:r>
              <a:rPr lang="en-US" sz="4000" dirty="0"/>
              <a:t>Anne-</a:t>
            </a:r>
            <a:r>
              <a:rPr lang="en-US" sz="4000" dirty="0" err="1"/>
              <a:t>Çocuk</a:t>
            </a:r>
            <a:r>
              <a:rPr lang="en-US" sz="4000" dirty="0"/>
              <a:t> </a:t>
            </a:r>
            <a:r>
              <a:rPr lang="en-US" sz="4000" dirty="0" err="1"/>
              <a:t>Eğitimi</a:t>
            </a:r>
            <a:r>
              <a:rPr lang="en-US" sz="4000" dirty="0"/>
              <a:t> </a:t>
            </a:r>
            <a:r>
              <a:rPr lang="en-US" sz="4000" dirty="0" err="1"/>
              <a:t>Programı</a:t>
            </a:r>
            <a:br>
              <a:rPr lang="tr-TR" sz="4000" dirty="0"/>
            </a:br>
            <a:r>
              <a:rPr lang="tr-TR" sz="4000" dirty="0"/>
              <a:t>(AÇEP)</a:t>
            </a:r>
            <a:br>
              <a:rPr lang="en-US" sz="4000" dirty="0"/>
            </a:br>
            <a:endParaRPr lang="en-US" sz="4000" dirty="0"/>
          </a:p>
        </p:txBody>
      </p:sp>
      <p:sp>
        <p:nvSpPr>
          <p:cNvPr id="4" name="Alt Bilgi Yer Tutucusu 3">
            <a:extLst>
              <a:ext uri="{FF2B5EF4-FFF2-40B4-BE49-F238E27FC236}">
                <a16:creationId xmlns:a16="http://schemas.microsoft.com/office/drawing/2014/main" id="{E76B5378-DEB3-5B41-9E7B-913C8F64D900}"/>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775148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000" dirty="0" err="1">
                <a:solidFill>
                  <a:srgbClr val="FF0000"/>
                </a:solidFill>
              </a:rPr>
              <a:t>A</a:t>
            </a:r>
            <a:r>
              <a:rPr lang="en-US" sz="2000" dirty="0" err="1">
                <a:solidFill>
                  <a:srgbClr val="FF0000"/>
                </a:solidFill>
              </a:rPr>
              <a:t>nasınıfına</a:t>
            </a:r>
            <a:r>
              <a:rPr lang="en-US" sz="2000" dirty="0">
                <a:solidFill>
                  <a:srgbClr val="FF0000"/>
                </a:solidFill>
              </a:rPr>
              <a:t> </a:t>
            </a:r>
            <a:r>
              <a:rPr lang="en-US" sz="2000" dirty="0" err="1">
                <a:solidFill>
                  <a:srgbClr val="FF0000"/>
                </a:solidFill>
              </a:rPr>
              <a:t>gidemeyen</a:t>
            </a:r>
            <a:r>
              <a:rPr lang="en-US" sz="2000" dirty="0"/>
              <a:t> </a:t>
            </a:r>
            <a:r>
              <a:rPr lang="en-US" sz="2000" dirty="0" err="1">
                <a:solidFill>
                  <a:srgbClr val="FF0000"/>
                </a:solidFill>
              </a:rPr>
              <a:t>çocuklar</a:t>
            </a:r>
            <a:r>
              <a:rPr lang="en-US" sz="2000" dirty="0" err="1"/>
              <a:t>ı</a:t>
            </a:r>
            <a:r>
              <a:rPr lang="en-US" sz="2000" dirty="0"/>
              <a:t> </a:t>
            </a:r>
            <a:r>
              <a:rPr lang="en-US" sz="2000" dirty="0" err="1"/>
              <a:t>bilişsel</a:t>
            </a:r>
            <a:r>
              <a:rPr lang="en-US" sz="2000" dirty="0"/>
              <a:t>, </a:t>
            </a:r>
            <a:r>
              <a:rPr lang="en-US" sz="2000" dirty="0" err="1"/>
              <a:t>duygusal</a:t>
            </a:r>
            <a:r>
              <a:rPr lang="en-US" sz="2000" dirty="0"/>
              <a:t>, sosyal ve </a:t>
            </a:r>
            <a:r>
              <a:rPr lang="en-US" sz="2000" dirty="0" err="1"/>
              <a:t>fiziksel</a:t>
            </a:r>
            <a:r>
              <a:rPr lang="en-US" sz="2000" dirty="0"/>
              <a:t> </a:t>
            </a:r>
            <a:r>
              <a:rPr lang="en-US" sz="2000" dirty="0" err="1"/>
              <a:t>anlamda</a:t>
            </a:r>
            <a:r>
              <a:rPr lang="en-US" sz="2000" dirty="0"/>
              <a:t> </a:t>
            </a:r>
            <a:r>
              <a:rPr lang="en-US" sz="2000" dirty="0" err="1"/>
              <a:t>desteklemek</a:t>
            </a:r>
            <a:r>
              <a:rPr lang="en-US" sz="2000" dirty="0"/>
              <a:t>, </a:t>
            </a:r>
            <a:r>
              <a:rPr lang="en-US" sz="2000" dirty="0" err="1"/>
              <a:t>daha</a:t>
            </a:r>
            <a:r>
              <a:rPr lang="en-US" sz="2000" dirty="0"/>
              <a:t> </a:t>
            </a:r>
            <a:r>
              <a:rPr lang="en-US" sz="2000" dirty="0" err="1"/>
              <a:t>iyi</a:t>
            </a:r>
            <a:r>
              <a:rPr lang="en-US" sz="2000" dirty="0"/>
              <a:t> </a:t>
            </a:r>
            <a:r>
              <a:rPr lang="en-US" sz="2000" dirty="0" err="1"/>
              <a:t>beslenmesini</a:t>
            </a:r>
            <a:r>
              <a:rPr lang="en-US" sz="2000" dirty="0"/>
              <a:t> ve </a:t>
            </a:r>
            <a:r>
              <a:rPr lang="en-US" sz="2000" dirty="0" err="1"/>
              <a:t>sağlıklı</a:t>
            </a:r>
            <a:r>
              <a:rPr lang="en-US" sz="2000" dirty="0"/>
              <a:t> </a:t>
            </a:r>
            <a:r>
              <a:rPr lang="en-US" sz="2000" dirty="0" err="1"/>
              <a:t>olmasını</a:t>
            </a:r>
            <a:r>
              <a:rPr lang="en-US" sz="2000" dirty="0"/>
              <a:t> </a:t>
            </a:r>
            <a:r>
              <a:rPr lang="en-US" sz="2000" dirty="0" err="1"/>
              <a:t>sağlayarak</a:t>
            </a:r>
            <a:r>
              <a:rPr lang="en-US" sz="2000" dirty="0"/>
              <a:t>, </a:t>
            </a:r>
            <a:r>
              <a:rPr lang="en-US" sz="2000" dirty="0" err="1"/>
              <a:t>mutlu</a:t>
            </a:r>
            <a:r>
              <a:rPr lang="en-US" sz="2000" dirty="0"/>
              <a:t> ve </a:t>
            </a:r>
            <a:r>
              <a:rPr lang="en-US" sz="2000" dirty="0" err="1"/>
              <a:t>başarılı</a:t>
            </a:r>
            <a:r>
              <a:rPr lang="en-US" sz="2000" dirty="0"/>
              <a:t> </a:t>
            </a:r>
            <a:r>
              <a:rPr lang="en-US" sz="2000" dirty="0" err="1"/>
              <a:t>kılmaktır</a:t>
            </a:r>
            <a:r>
              <a:rPr lang="en-US" sz="2000" dirty="0"/>
              <a:t>. </a:t>
            </a:r>
            <a:endParaRPr lang="tr-TR" sz="2000" dirty="0"/>
          </a:p>
          <a:p>
            <a:r>
              <a:rPr lang="en-US" sz="2000" dirty="0" err="1"/>
              <a:t>Aynı</a:t>
            </a:r>
            <a:r>
              <a:rPr lang="en-US" sz="2000" dirty="0"/>
              <a:t> </a:t>
            </a:r>
            <a:r>
              <a:rPr lang="en-US" sz="2000" dirty="0" err="1"/>
              <a:t>zamanda</a:t>
            </a:r>
            <a:r>
              <a:rPr lang="en-US" sz="2000" dirty="0"/>
              <a:t> </a:t>
            </a:r>
            <a:r>
              <a:rPr lang="en-US" sz="2000" dirty="0" err="1">
                <a:solidFill>
                  <a:srgbClr val="FF0000"/>
                </a:solidFill>
              </a:rPr>
              <a:t>annenin</a:t>
            </a:r>
            <a:r>
              <a:rPr lang="en-US" sz="2000" dirty="0"/>
              <a:t> de </a:t>
            </a:r>
            <a:r>
              <a:rPr lang="en-US" sz="2000" dirty="0" err="1">
                <a:solidFill>
                  <a:srgbClr val="FF0000"/>
                </a:solidFill>
              </a:rPr>
              <a:t>kendisini</a:t>
            </a:r>
            <a:r>
              <a:rPr lang="en-US" sz="2000" dirty="0">
                <a:solidFill>
                  <a:srgbClr val="FF0000"/>
                </a:solidFill>
              </a:rPr>
              <a:t> </a:t>
            </a:r>
            <a:r>
              <a:rPr lang="en-US" sz="2000" dirty="0" err="1">
                <a:solidFill>
                  <a:srgbClr val="FF0000"/>
                </a:solidFill>
              </a:rPr>
              <a:t>duygusal</a:t>
            </a:r>
            <a:r>
              <a:rPr lang="en-US" sz="2000" dirty="0">
                <a:solidFill>
                  <a:srgbClr val="FF0000"/>
                </a:solidFill>
              </a:rPr>
              <a:t> </a:t>
            </a:r>
            <a:r>
              <a:rPr lang="en-US" sz="2000" dirty="0" err="1">
                <a:solidFill>
                  <a:srgbClr val="FF0000"/>
                </a:solidFill>
              </a:rPr>
              <a:t>olarak</a:t>
            </a:r>
            <a:r>
              <a:rPr lang="en-US" sz="2000" dirty="0">
                <a:solidFill>
                  <a:srgbClr val="FF0000"/>
                </a:solidFill>
              </a:rPr>
              <a:t> </a:t>
            </a:r>
            <a:r>
              <a:rPr lang="en-US" sz="2000" dirty="0" err="1">
                <a:solidFill>
                  <a:srgbClr val="FF0000"/>
                </a:solidFill>
              </a:rPr>
              <a:t>güvende</a:t>
            </a:r>
            <a:r>
              <a:rPr lang="en-US" sz="2000" dirty="0">
                <a:solidFill>
                  <a:srgbClr val="FF0000"/>
                </a:solidFill>
              </a:rPr>
              <a:t> </a:t>
            </a:r>
            <a:r>
              <a:rPr lang="en-US" sz="2000" dirty="0" err="1">
                <a:solidFill>
                  <a:srgbClr val="FF0000"/>
                </a:solidFill>
              </a:rPr>
              <a:t>hissetmesi</a:t>
            </a:r>
            <a:r>
              <a:rPr lang="en-US" sz="2000" dirty="0" err="1"/>
              <a:t>ni</a:t>
            </a:r>
            <a:r>
              <a:rPr lang="en-US" sz="2000" dirty="0">
                <a:solidFill>
                  <a:srgbClr val="FF0000"/>
                </a:solidFill>
              </a:rPr>
              <a:t> </a:t>
            </a:r>
            <a:r>
              <a:rPr lang="en-US" sz="2000" dirty="0"/>
              <a:t>ve </a:t>
            </a:r>
            <a:r>
              <a:rPr lang="en-US" sz="2000" dirty="0" err="1">
                <a:solidFill>
                  <a:srgbClr val="FF0000"/>
                </a:solidFill>
              </a:rPr>
              <a:t>ebeveynlik</a:t>
            </a:r>
            <a:r>
              <a:rPr lang="en-US" sz="2000" dirty="0">
                <a:solidFill>
                  <a:srgbClr val="FF0000"/>
                </a:solidFill>
              </a:rPr>
              <a:t> </a:t>
            </a:r>
            <a:r>
              <a:rPr lang="en-US" sz="2000" dirty="0" err="1">
                <a:solidFill>
                  <a:srgbClr val="FF0000"/>
                </a:solidFill>
              </a:rPr>
              <a:t>konusundaki</a:t>
            </a:r>
            <a:r>
              <a:rPr lang="en-US" sz="2000" dirty="0">
                <a:solidFill>
                  <a:srgbClr val="FF0000"/>
                </a:solidFill>
              </a:rPr>
              <a:t> </a:t>
            </a:r>
            <a:r>
              <a:rPr lang="en-US" sz="2000" dirty="0" err="1">
                <a:solidFill>
                  <a:srgbClr val="FF0000"/>
                </a:solidFill>
              </a:rPr>
              <a:t>becerilerini</a:t>
            </a:r>
            <a:r>
              <a:rPr lang="en-US" sz="2000" dirty="0">
                <a:solidFill>
                  <a:srgbClr val="FF0000"/>
                </a:solidFill>
              </a:rPr>
              <a:t> </a:t>
            </a:r>
            <a:r>
              <a:rPr lang="en-US" sz="2000" dirty="0" err="1">
                <a:solidFill>
                  <a:srgbClr val="FF0000"/>
                </a:solidFill>
              </a:rPr>
              <a:t>geliştirmesi</a:t>
            </a:r>
            <a:r>
              <a:rPr lang="en-US" sz="2000" dirty="0" err="1"/>
              <a:t>ni</a:t>
            </a:r>
            <a:r>
              <a:rPr lang="en-US" sz="2000" dirty="0">
                <a:solidFill>
                  <a:srgbClr val="FF0000"/>
                </a:solidFill>
              </a:rPr>
              <a:t> </a:t>
            </a:r>
            <a:r>
              <a:rPr lang="en-US" sz="2000" dirty="0" err="1"/>
              <a:t>sağlamaktır</a:t>
            </a:r>
            <a:r>
              <a:rPr lang="en-US" sz="2000" dirty="0"/>
              <a:t>.</a:t>
            </a:r>
          </a:p>
        </p:txBody>
      </p:sp>
      <p:sp>
        <p:nvSpPr>
          <p:cNvPr id="2" name="Başlık 1"/>
          <p:cNvSpPr>
            <a:spLocks noGrp="1"/>
          </p:cNvSpPr>
          <p:nvPr>
            <p:ph type="title"/>
          </p:nvPr>
        </p:nvSpPr>
        <p:spPr/>
        <p:txBody>
          <a:bodyPr>
            <a:noAutofit/>
          </a:bodyPr>
          <a:lstStyle/>
          <a:p>
            <a:r>
              <a:rPr lang="tr-TR" sz="3600" dirty="0" err="1"/>
              <a:t>AÇEV’in</a:t>
            </a:r>
            <a:r>
              <a:rPr lang="tr-TR" sz="3600" dirty="0"/>
              <a:t> </a:t>
            </a:r>
            <a:r>
              <a:rPr lang="tr-TR" sz="3600" dirty="0" err="1"/>
              <a:t>AÇEP’teki</a:t>
            </a:r>
            <a:r>
              <a:rPr lang="tr-TR" sz="3600" dirty="0"/>
              <a:t> Başlıca Amacı</a:t>
            </a:r>
            <a:endParaRPr lang="en-US" sz="3600" dirty="0"/>
          </a:p>
        </p:txBody>
      </p:sp>
      <p:sp>
        <p:nvSpPr>
          <p:cNvPr id="4" name="Alt Bilgi Yer Tutucusu 3">
            <a:extLst>
              <a:ext uri="{FF2B5EF4-FFF2-40B4-BE49-F238E27FC236}">
                <a16:creationId xmlns:a16="http://schemas.microsoft.com/office/drawing/2014/main" id="{42B88DFB-F27C-9545-A249-2F71F783D837}"/>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913673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2060848"/>
            <a:ext cx="7745505" cy="4165847"/>
          </a:xfrm>
        </p:spPr>
        <p:txBody>
          <a:bodyPr>
            <a:noAutofit/>
          </a:bodyPr>
          <a:lstStyle/>
          <a:p>
            <a:r>
              <a:rPr lang="en-US" sz="1800" dirty="0" err="1"/>
              <a:t>AÇEP</a:t>
            </a:r>
            <a:r>
              <a:rPr lang="en-US" sz="1800" dirty="0"/>
              <a:t> </a:t>
            </a:r>
            <a:r>
              <a:rPr lang="en-US" sz="1800" dirty="0" err="1"/>
              <a:t>aslında</a:t>
            </a:r>
            <a:r>
              <a:rPr lang="en-US" sz="1800" dirty="0"/>
              <a:t> 1982 </a:t>
            </a:r>
            <a:r>
              <a:rPr lang="en-US" sz="1800" dirty="0" err="1"/>
              <a:t>yıllarında</a:t>
            </a:r>
            <a:r>
              <a:rPr lang="en-US" sz="1800" dirty="0"/>
              <a:t> </a:t>
            </a:r>
            <a:r>
              <a:rPr lang="en-US" sz="1800" dirty="0" err="1"/>
              <a:t>başlayan</a:t>
            </a:r>
            <a:r>
              <a:rPr lang="en-US" sz="1800" dirty="0"/>
              <a:t> </a:t>
            </a:r>
            <a:r>
              <a:rPr lang="en-US" sz="1800" dirty="0" err="1"/>
              <a:t>bir</a:t>
            </a:r>
            <a:r>
              <a:rPr lang="en-US" sz="1800" dirty="0"/>
              <a:t> </a:t>
            </a:r>
            <a:r>
              <a:rPr lang="en-US" sz="1800" dirty="0" err="1"/>
              <a:t>araştırma</a:t>
            </a:r>
            <a:r>
              <a:rPr lang="en-US" sz="1800" dirty="0"/>
              <a:t> </a:t>
            </a:r>
            <a:r>
              <a:rPr lang="en-US" sz="1800" dirty="0" err="1"/>
              <a:t>projesinin</a:t>
            </a:r>
            <a:r>
              <a:rPr lang="en-US" sz="1800" dirty="0"/>
              <a:t> </a:t>
            </a:r>
            <a:r>
              <a:rPr lang="en-US" sz="1800" dirty="0" err="1"/>
              <a:t>parçasıdır</a:t>
            </a:r>
            <a:r>
              <a:rPr lang="en-US" sz="1800" dirty="0"/>
              <a:t>. O </a:t>
            </a:r>
            <a:r>
              <a:rPr lang="en-US" sz="1800" dirty="0" err="1"/>
              <a:t>zamanlar</a:t>
            </a:r>
            <a:r>
              <a:rPr lang="en-US" sz="1800" dirty="0"/>
              <a:t> </a:t>
            </a:r>
            <a:r>
              <a:rPr lang="en-US" sz="1800" dirty="0" err="1"/>
              <a:t>Boğaziçi</a:t>
            </a:r>
            <a:r>
              <a:rPr lang="en-US" sz="1800" dirty="0"/>
              <a:t> </a:t>
            </a:r>
            <a:r>
              <a:rPr lang="en-US" sz="1800" dirty="0" err="1"/>
              <a:t>Üniversitesi</a:t>
            </a:r>
            <a:r>
              <a:rPr lang="en-US" sz="1800" dirty="0"/>
              <a:t> </a:t>
            </a:r>
            <a:r>
              <a:rPr lang="en-US" sz="1800" dirty="0" err="1"/>
              <a:t>öğretim</a:t>
            </a:r>
            <a:r>
              <a:rPr lang="en-US" sz="1800" dirty="0"/>
              <a:t> </a:t>
            </a:r>
            <a:r>
              <a:rPr lang="en-US" sz="1800" dirty="0" err="1"/>
              <a:t>üyeleri</a:t>
            </a:r>
            <a:r>
              <a:rPr lang="en-US" sz="1800" dirty="0"/>
              <a:t> </a:t>
            </a:r>
            <a:r>
              <a:rPr lang="en-US" sz="1800" dirty="0" err="1"/>
              <a:t>olan</a:t>
            </a:r>
            <a:r>
              <a:rPr lang="en-US" sz="1800" dirty="0"/>
              <a:t> </a:t>
            </a:r>
            <a:r>
              <a:rPr lang="en-US" sz="1800" dirty="0" err="1"/>
              <a:t>Çiğdem</a:t>
            </a:r>
            <a:r>
              <a:rPr lang="en-US" sz="1800" dirty="0"/>
              <a:t> </a:t>
            </a:r>
            <a:r>
              <a:rPr lang="en-US" sz="1800" dirty="0" err="1"/>
              <a:t>Kağıtçıbaşı</a:t>
            </a:r>
            <a:r>
              <a:rPr lang="en-US" sz="1800" dirty="0"/>
              <a:t> ve Diane </a:t>
            </a:r>
            <a:r>
              <a:rPr lang="en-US" sz="1800" dirty="0" err="1"/>
              <a:t>Sunar</a:t>
            </a:r>
            <a:r>
              <a:rPr lang="en-US" sz="1800" dirty="0"/>
              <a:t> o </a:t>
            </a:r>
            <a:r>
              <a:rPr lang="en-US" sz="1800" dirty="0" err="1"/>
              <a:t>yıllarda</a:t>
            </a:r>
            <a:r>
              <a:rPr lang="en-US" sz="1800" dirty="0"/>
              <a:t> </a:t>
            </a:r>
            <a:r>
              <a:rPr lang="en-US" sz="1800" dirty="0" err="1"/>
              <a:t>dünyada</a:t>
            </a:r>
            <a:r>
              <a:rPr lang="en-US" sz="1800" dirty="0"/>
              <a:t> </a:t>
            </a:r>
            <a:r>
              <a:rPr lang="en-US" sz="1800" dirty="0" err="1"/>
              <a:t>çoktan</a:t>
            </a:r>
            <a:r>
              <a:rPr lang="en-US" sz="1800" dirty="0"/>
              <a:t> </a:t>
            </a:r>
            <a:r>
              <a:rPr lang="en-US" sz="1800" dirty="0" err="1"/>
              <a:t>önemi</a:t>
            </a:r>
            <a:r>
              <a:rPr lang="en-US" sz="1800" dirty="0"/>
              <a:t> </a:t>
            </a:r>
            <a:r>
              <a:rPr lang="en-US" sz="1800" dirty="0" err="1"/>
              <a:t>kabul</a:t>
            </a:r>
            <a:r>
              <a:rPr lang="en-US" sz="1800" dirty="0"/>
              <a:t> </a:t>
            </a:r>
            <a:r>
              <a:rPr lang="en-US" sz="1800" dirty="0" err="1"/>
              <a:t>olunan</a:t>
            </a:r>
            <a:r>
              <a:rPr lang="en-US" sz="1800" dirty="0"/>
              <a:t> “</a:t>
            </a:r>
            <a:r>
              <a:rPr lang="en-US" sz="1800" b="1" dirty="0" err="1">
                <a:solidFill>
                  <a:schemeClr val="accent3">
                    <a:lumMod val="75000"/>
                  </a:schemeClr>
                </a:solidFill>
              </a:rPr>
              <a:t>erken</a:t>
            </a:r>
            <a:r>
              <a:rPr lang="en-US" sz="1800" b="1" dirty="0">
                <a:solidFill>
                  <a:schemeClr val="accent3">
                    <a:lumMod val="75000"/>
                  </a:schemeClr>
                </a:solidFill>
              </a:rPr>
              <a:t> </a:t>
            </a:r>
            <a:r>
              <a:rPr lang="en-US" sz="1800" b="1" dirty="0" err="1">
                <a:solidFill>
                  <a:schemeClr val="accent3">
                    <a:lumMod val="75000"/>
                  </a:schemeClr>
                </a:solidFill>
              </a:rPr>
              <a:t>yaşlar</a:t>
            </a:r>
            <a:r>
              <a:rPr lang="en-US" sz="1800" b="1" dirty="0">
                <a:solidFill>
                  <a:schemeClr val="accent3">
                    <a:lumMod val="75000"/>
                  </a:schemeClr>
                </a:solidFill>
              </a:rPr>
              <a:t> </a:t>
            </a:r>
            <a:r>
              <a:rPr lang="en-US" sz="1800" b="1" dirty="0" err="1">
                <a:solidFill>
                  <a:schemeClr val="accent3">
                    <a:lumMod val="75000"/>
                  </a:schemeClr>
                </a:solidFill>
              </a:rPr>
              <a:t>için</a:t>
            </a:r>
            <a:r>
              <a:rPr lang="en-US" sz="1800" b="1" dirty="0">
                <a:solidFill>
                  <a:schemeClr val="accent3">
                    <a:lumMod val="75000"/>
                  </a:schemeClr>
                </a:solidFill>
              </a:rPr>
              <a:t> </a:t>
            </a:r>
            <a:r>
              <a:rPr lang="en-US" sz="1800" b="1" dirty="0" err="1">
                <a:solidFill>
                  <a:schemeClr val="accent3">
                    <a:lumMod val="75000"/>
                  </a:schemeClr>
                </a:solidFill>
              </a:rPr>
              <a:t>bir</a:t>
            </a:r>
            <a:r>
              <a:rPr lang="en-US" sz="1800" b="1" dirty="0">
                <a:solidFill>
                  <a:schemeClr val="accent3">
                    <a:lumMod val="75000"/>
                  </a:schemeClr>
                </a:solidFill>
              </a:rPr>
              <a:t> </a:t>
            </a:r>
            <a:r>
              <a:rPr lang="en-US" sz="1800" b="1" dirty="0" err="1">
                <a:solidFill>
                  <a:schemeClr val="accent3">
                    <a:lumMod val="75000"/>
                  </a:schemeClr>
                </a:solidFill>
              </a:rPr>
              <a:t>müdahale</a:t>
            </a:r>
            <a:r>
              <a:rPr lang="en-US" sz="1800" dirty="0"/>
              <a:t>” </a:t>
            </a:r>
            <a:r>
              <a:rPr lang="en-US" sz="1800" dirty="0" err="1"/>
              <a:t>programını</a:t>
            </a:r>
            <a:r>
              <a:rPr lang="en-US" sz="1800" dirty="0"/>
              <a:t> </a:t>
            </a:r>
            <a:r>
              <a:rPr lang="en-US" sz="1800" dirty="0" err="1"/>
              <a:t>ülkemiz</a:t>
            </a:r>
            <a:r>
              <a:rPr lang="en-US" sz="1800" dirty="0"/>
              <a:t> </a:t>
            </a:r>
            <a:r>
              <a:rPr lang="en-US" sz="1800" dirty="0" err="1"/>
              <a:t>için</a:t>
            </a:r>
            <a:r>
              <a:rPr lang="en-US" sz="1800" dirty="0"/>
              <a:t> </a:t>
            </a:r>
            <a:r>
              <a:rPr lang="en-US" sz="1800" dirty="0" err="1"/>
              <a:t>geliştirmek</a:t>
            </a:r>
            <a:r>
              <a:rPr lang="en-US" sz="1800" dirty="0"/>
              <a:t> ve </a:t>
            </a:r>
            <a:r>
              <a:rPr lang="en-US" sz="1800" dirty="0" err="1"/>
              <a:t>etkisini</a:t>
            </a:r>
            <a:r>
              <a:rPr lang="en-US" sz="1800" dirty="0"/>
              <a:t> </a:t>
            </a:r>
            <a:r>
              <a:rPr lang="en-US" sz="1800" dirty="0" err="1"/>
              <a:t>araştırmak</a:t>
            </a:r>
            <a:r>
              <a:rPr lang="en-US" sz="1800" dirty="0"/>
              <a:t> </a:t>
            </a:r>
            <a:r>
              <a:rPr lang="en-US" sz="1800" dirty="0" err="1"/>
              <a:t>istiyorlar</a:t>
            </a:r>
            <a:r>
              <a:rPr lang="en-US" sz="1800" dirty="0"/>
              <a:t>.</a:t>
            </a:r>
            <a:r>
              <a:rPr lang="tr-TR" sz="1800" dirty="0"/>
              <a:t> İngiltere’de doktora yapmakta olan</a:t>
            </a:r>
            <a:r>
              <a:rPr lang="en-US" sz="1800" dirty="0"/>
              <a:t> </a:t>
            </a:r>
            <a:r>
              <a:rPr lang="en-US" sz="1800" dirty="0" err="1"/>
              <a:t>Sevda</a:t>
            </a:r>
            <a:r>
              <a:rPr lang="en-US" sz="1800" dirty="0"/>
              <a:t> </a:t>
            </a:r>
            <a:r>
              <a:rPr lang="en-US" sz="1800" dirty="0" err="1"/>
              <a:t>Bekman’ın</a:t>
            </a:r>
            <a:r>
              <a:rPr lang="en-US" sz="1800" dirty="0"/>
              <a:t> </a:t>
            </a:r>
            <a:r>
              <a:rPr lang="en-US" sz="1800" dirty="0" err="1"/>
              <a:t>ilgi</a:t>
            </a:r>
            <a:r>
              <a:rPr lang="en-US" sz="1800" dirty="0"/>
              <a:t> </a:t>
            </a:r>
            <a:r>
              <a:rPr lang="en-US" sz="1800" dirty="0" err="1"/>
              <a:t>alanı</a:t>
            </a:r>
            <a:r>
              <a:rPr lang="en-US" sz="1800" dirty="0"/>
              <a:t> </a:t>
            </a:r>
            <a:r>
              <a:rPr lang="en-US" sz="1800" dirty="0" err="1"/>
              <a:t>ise</a:t>
            </a:r>
            <a:r>
              <a:rPr lang="en-US" sz="1800" dirty="0"/>
              <a:t> </a:t>
            </a:r>
            <a:r>
              <a:rPr lang="en-US" sz="1800" dirty="0" err="1"/>
              <a:t>erken</a:t>
            </a:r>
            <a:r>
              <a:rPr lang="en-US" sz="1800" dirty="0"/>
              <a:t> </a:t>
            </a:r>
            <a:r>
              <a:rPr lang="en-US" sz="1800" dirty="0" err="1"/>
              <a:t>çocukluk</a:t>
            </a:r>
            <a:r>
              <a:rPr lang="en-US" sz="1800" dirty="0"/>
              <a:t> </a:t>
            </a:r>
            <a:r>
              <a:rPr lang="en-US" sz="1800" dirty="0" err="1"/>
              <a:t>gelişimi</a:t>
            </a:r>
            <a:r>
              <a:rPr lang="en-US" sz="1800" dirty="0"/>
              <a:t> ve </a:t>
            </a:r>
            <a:r>
              <a:rPr lang="en-US" sz="1800" dirty="0" err="1"/>
              <a:t>eğitimi</a:t>
            </a:r>
            <a:r>
              <a:rPr lang="en-US" sz="1800" dirty="0"/>
              <a:t>. </a:t>
            </a:r>
            <a:r>
              <a:rPr lang="tr-TR" sz="1800" dirty="0"/>
              <a:t>Sevda Bekman’ın da ekibe katılmasıyla 1982’de başlayıp yıllar boyu sürecek çalışma başlıyor.</a:t>
            </a:r>
          </a:p>
          <a:p>
            <a:r>
              <a:rPr lang="en-US" sz="1800" dirty="0" err="1"/>
              <a:t>Programın</a:t>
            </a:r>
            <a:r>
              <a:rPr lang="en-US" sz="1800" dirty="0"/>
              <a:t> </a:t>
            </a:r>
            <a:r>
              <a:rPr lang="en-US" sz="1800" b="1" dirty="0" err="1">
                <a:solidFill>
                  <a:schemeClr val="accent3">
                    <a:lumMod val="75000"/>
                  </a:schemeClr>
                </a:solidFill>
              </a:rPr>
              <a:t>iki</a:t>
            </a:r>
            <a:r>
              <a:rPr lang="en-US" sz="1800" b="1" dirty="0">
                <a:solidFill>
                  <a:schemeClr val="accent3">
                    <a:lumMod val="75000"/>
                  </a:schemeClr>
                </a:solidFill>
              </a:rPr>
              <a:t> </a:t>
            </a:r>
            <a:r>
              <a:rPr lang="en-US" sz="1800" b="1" dirty="0" err="1">
                <a:solidFill>
                  <a:schemeClr val="accent3">
                    <a:lumMod val="75000"/>
                  </a:schemeClr>
                </a:solidFill>
              </a:rPr>
              <a:t>bölümü</a:t>
            </a:r>
            <a:r>
              <a:rPr lang="en-US" sz="1800" b="1" dirty="0">
                <a:solidFill>
                  <a:schemeClr val="accent3">
                    <a:lumMod val="75000"/>
                  </a:schemeClr>
                </a:solidFill>
              </a:rPr>
              <a:t> </a:t>
            </a:r>
            <a:r>
              <a:rPr lang="en-US" sz="1800" dirty="0" err="1"/>
              <a:t>var</a:t>
            </a:r>
            <a:r>
              <a:rPr lang="en-US" sz="1800" dirty="0"/>
              <a:t>: </a:t>
            </a:r>
            <a:r>
              <a:rPr lang="en-US" sz="1800" b="1" dirty="0" err="1">
                <a:solidFill>
                  <a:schemeClr val="accent3">
                    <a:lumMod val="75000"/>
                  </a:schemeClr>
                </a:solidFill>
              </a:rPr>
              <a:t>Çocuk</a:t>
            </a:r>
            <a:r>
              <a:rPr lang="en-US" sz="1800" b="1" dirty="0">
                <a:solidFill>
                  <a:schemeClr val="accent3">
                    <a:lumMod val="75000"/>
                  </a:schemeClr>
                </a:solidFill>
              </a:rPr>
              <a:t> ve </a:t>
            </a:r>
            <a:r>
              <a:rPr lang="en-US" sz="1800" b="1" dirty="0" err="1">
                <a:solidFill>
                  <a:schemeClr val="accent3">
                    <a:lumMod val="75000"/>
                  </a:schemeClr>
                </a:solidFill>
              </a:rPr>
              <a:t>anne</a:t>
            </a:r>
            <a:r>
              <a:rPr lang="en-US" sz="1800" dirty="0"/>
              <a:t>. Anne </a:t>
            </a:r>
            <a:r>
              <a:rPr lang="en-US" sz="1800" dirty="0" err="1"/>
              <a:t>ayağını</a:t>
            </a:r>
            <a:r>
              <a:rPr lang="en-US" sz="1800" dirty="0"/>
              <a:t> (Anne </a:t>
            </a:r>
            <a:r>
              <a:rPr lang="en-US" sz="1800" dirty="0" err="1"/>
              <a:t>Destek</a:t>
            </a:r>
            <a:r>
              <a:rPr lang="en-US" sz="1800" dirty="0"/>
              <a:t> </a:t>
            </a:r>
            <a:r>
              <a:rPr lang="en-US" sz="1800" dirty="0" err="1"/>
              <a:t>Programı</a:t>
            </a:r>
            <a:r>
              <a:rPr lang="en-US" sz="1800" dirty="0"/>
              <a:t>) </a:t>
            </a:r>
            <a:r>
              <a:rPr lang="en-US" sz="1800" dirty="0" err="1"/>
              <a:t>Çiğdem</a:t>
            </a:r>
            <a:r>
              <a:rPr lang="en-US" sz="1800" dirty="0"/>
              <a:t> </a:t>
            </a:r>
            <a:r>
              <a:rPr lang="en-US" sz="1800" dirty="0" err="1"/>
              <a:t>Kağıtçıbaşı</a:t>
            </a:r>
            <a:r>
              <a:rPr lang="en-US" sz="1800" dirty="0"/>
              <a:t>, Diane </a:t>
            </a:r>
            <a:r>
              <a:rPr lang="en-US" sz="1800" dirty="0" err="1"/>
              <a:t>Sunar</a:t>
            </a:r>
            <a:r>
              <a:rPr lang="en-US" sz="1800" dirty="0"/>
              <a:t>, </a:t>
            </a:r>
            <a:r>
              <a:rPr lang="en-US" sz="1800" dirty="0" err="1"/>
              <a:t>Meral</a:t>
            </a:r>
            <a:r>
              <a:rPr lang="en-US" sz="1800" dirty="0"/>
              <a:t> </a:t>
            </a:r>
            <a:r>
              <a:rPr lang="en-US" sz="1800" dirty="0" err="1"/>
              <a:t>Çulha</a:t>
            </a:r>
            <a:r>
              <a:rPr lang="en-US" sz="1800" dirty="0"/>
              <a:t> ve </a:t>
            </a:r>
            <a:r>
              <a:rPr lang="en-US" sz="1800" dirty="0" err="1"/>
              <a:t>özellikle</a:t>
            </a:r>
            <a:r>
              <a:rPr lang="en-US" sz="1800" dirty="0"/>
              <a:t> Leyla </a:t>
            </a:r>
            <a:r>
              <a:rPr lang="en-US" sz="1800" dirty="0" err="1"/>
              <a:t>Navaro</a:t>
            </a:r>
            <a:r>
              <a:rPr lang="en-US" sz="1800" dirty="0"/>
              <a:t> </a:t>
            </a:r>
            <a:r>
              <a:rPr lang="en-US" sz="1800" dirty="0" err="1"/>
              <a:t>geliştiriyor</a:t>
            </a:r>
            <a:r>
              <a:rPr lang="en-US" sz="1800" dirty="0"/>
              <a:t>. </a:t>
            </a:r>
            <a:r>
              <a:rPr lang="en-US" sz="1800" dirty="0" err="1"/>
              <a:t>Çocuk</a:t>
            </a:r>
            <a:r>
              <a:rPr lang="en-US" sz="1800" dirty="0"/>
              <a:t> </a:t>
            </a:r>
            <a:r>
              <a:rPr lang="en-US" sz="1800" dirty="0" err="1"/>
              <a:t>bölümü</a:t>
            </a:r>
            <a:r>
              <a:rPr lang="en-US" sz="1800" dirty="0"/>
              <a:t> de </a:t>
            </a:r>
            <a:r>
              <a:rPr lang="en-US" sz="1800" dirty="0" err="1"/>
              <a:t>İsrail’deki</a:t>
            </a:r>
            <a:r>
              <a:rPr lang="en-US" sz="1800" dirty="0"/>
              <a:t> </a:t>
            </a:r>
            <a:r>
              <a:rPr lang="tr-TR" sz="1800" dirty="0"/>
              <a:t> Okulöncesi Dönemdeki Küçük Çocukların Ev Eğitimi[</a:t>
            </a:r>
            <a:r>
              <a:rPr lang="en-US" sz="1800" dirty="0"/>
              <a:t>Home Instruction for Preschool Youngsters (HIPPY)</a:t>
            </a:r>
            <a:r>
              <a:rPr lang="tr-TR" sz="1800" dirty="0"/>
              <a:t>]</a:t>
            </a:r>
            <a:r>
              <a:rPr lang="en-US" sz="1800" dirty="0" err="1"/>
              <a:t>programının</a:t>
            </a:r>
            <a:r>
              <a:rPr lang="tr-TR" sz="1800" dirty="0"/>
              <a:t> </a:t>
            </a:r>
            <a:r>
              <a:rPr lang="en-US" sz="1800" dirty="0" err="1"/>
              <a:t>Türkçe’ye</a:t>
            </a:r>
            <a:r>
              <a:rPr lang="en-US" sz="1800" dirty="0"/>
              <a:t> </a:t>
            </a:r>
            <a:r>
              <a:rPr lang="en-US" sz="1800" dirty="0" err="1"/>
              <a:t>tercümesi</a:t>
            </a:r>
            <a:r>
              <a:rPr lang="en-US" sz="1800" dirty="0"/>
              <a:t> ve </a:t>
            </a:r>
            <a:r>
              <a:rPr lang="en-US" sz="1800" dirty="0" err="1"/>
              <a:t>uyarlaması</a:t>
            </a:r>
            <a:r>
              <a:rPr lang="en-US" sz="1800" dirty="0"/>
              <a:t> </a:t>
            </a:r>
            <a:r>
              <a:rPr lang="en-US" sz="1800" dirty="0" err="1"/>
              <a:t>oluyor</a:t>
            </a:r>
            <a:r>
              <a:rPr lang="en-US" sz="1800" dirty="0"/>
              <a:t>. </a:t>
            </a:r>
            <a:r>
              <a:rPr lang="en-US" sz="1800" dirty="0" err="1"/>
              <a:t>Ancak</a:t>
            </a:r>
            <a:r>
              <a:rPr lang="en-US" sz="1800" dirty="0"/>
              <a:t> </a:t>
            </a:r>
            <a:r>
              <a:rPr lang="en-US" sz="1800" dirty="0" err="1"/>
              <a:t>bu</a:t>
            </a:r>
            <a:r>
              <a:rPr lang="en-US" sz="1800" dirty="0"/>
              <a:t> </a:t>
            </a:r>
            <a:r>
              <a:rPr lang="en-US" sz="1800" dirty="0" err="1"/>
              <a:t>iki</a:t>
            </a:r>
            <a:r>
              <a:rPr lang="en-US" sz="1800" dirty="0"/>
              <a:t> </a:t>
            </a:r>
            <a:r>
              <a:rPr lang="en-US" sz="1800" dirty="0" err="1"/>
              <a:t>senelik</a:t>
            </a:r>
            <a:r>
              <a:rPr lang="en-US" sz="1800" dirty="0"/>
              <a:t> </a:t>
            </a:r>
            <a:r>
              <a:rPr lang="en-US" sz="1800" dirty="0" err="1"/>
              <a:t>bir</a:t>
            </a:r>
            <a:r>
              <a:rPr lang="en-US" sz="1800" dirty="0"/>
              <a:t> program</a:t>
            </a:r>
            <a:r>
              <a:rPr lang="tr-TR" sz="1800" dirty="0" err="1"/>
              <a:t>dır</a:t>
            </a:r>
            <a:r>
              <a:rPr lang="en-US" sz="1800" dirty="0"/>
              <a:t>. </a:t>
            </a:r>
            <a:endParaRPr lang="tr-TR" sz="1800" dirty="0"/>
          </a:p>
          <a:p>
            <a:endParaRPr lang="tr-TR" sz="1500" dirty="0"/>
          </a:p>
          <a:p>
            <a:endParaRPr lang="en-US" sz="1700" dirty="0"/>
          </a:p>
        </p:txBody>
      </p:sp>
      <p:sp>
        <p:nvSpPr>
          <p:cNvPr id="2" name="Başlık 1"/>
          <p:cNvSpPr>
            <a:spLocks noGrp="1"/>
          </p:cNvSpPr>
          <p:nvPr>
            <p:ph type="title"/>
          </p:nvPr>
        </p:nvSpPr>
        <p:spPr>
          <a:xfrm>
            <a:off x="323528" y="188640"/>
            <a:ext cx="8534400" cy="1296144"/>
          </a:xfrm>
        </p:spPr>
        <p:txBody>
          <a:bodyPr>
            <a:normAutofit fontScale="90000"/>
          </a:bodyPr>
          <a:lstStyle/>
          <a:p>
            <a:r>
              <a:rPr lang="en-US" sz="4000" dirty="0"/>
              <a:t>Anne </a:t>
            </a:r>
            <a:r>
              <a:rPr lang="en-US" sz="4000" dirty="0" err="1"/>
              <a:t>Çocuk</a:t>
            </a:r>
            <a:r>
              <a:rPr lang="en-US" sz="4000" dirty="0"/>
              <a:t> </a:t>
            </a:r>
            <a:r>
              <a:rPr lang="en-US" sz="4000" dirty="0" err="1"/>
              <a:t>Eğitim</a:t>
            </a:r>
            <a:r>
              <a:rPr lang="en-US" sz="4000" dirty="0"/>
              <a:t> </a:t>
            </a:r>
            <a:r>
              <a:rPr lang="en-US" sz="4000" dirty="0" err="1"/>
              <a:t>Programı</a:t>
            </a:r>
            <a:r>
              <a:rPr lang="en-US" sz="4000" dirty="0"/>
              <a:t> (AÇEP) İlk </a:t>
            </a:r>
            <a:r>
              <a:rPr lang="en-US" sz="4000" dirty="0" err="1"/>
              <a:t>Nasıl</a:t>
            </a:r>
            <a:r>
              <a:rPr lang="en-US" sz="4000" dirty="0"/>
              <a:t> </a:t>
            </a:r>
            <a:r>
              <a:rPr lang="en-US" sz="4000" dirty="0" err="1"/>
              <a:t>Gelişti</a:t>
            </a:r>
            <a:r>
              <a:rPr lang="en-US" sz="4000" dirty="0"/>
              <a:t>?</a:t>
            </a:r>
          </a:p>
        </p:txBody>
      </p:sp>
      <p:sp>
        <p:nvSpPr>
          <p:cNvPr id="4" name="Alt Bilgi Yer Tutucusu 3">
            <a:extLst>
              <a:ext uri="{FF2B5EF4-FFF2-40B4-BE49-F238E27FC236}">
                <a16:creationId xmlns:a16="http://schemas.microsoft.com/office/drawing/2014/main" id="{1EEDD728-A0AB-C446-B65D-13EE4FFA6AA2}"/>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785150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9247" y="1988840"/>
            <a:ext cx="7745505" cy="4299003"/>
          </a:xfrm>
        </p:spPr>
        <p:txBody>
          <a:bodyPr>
            <a:normAutofit fontScale="70000" lnSpcReduction="20000"/>
          </a:bodyPr>
          <a:lstStyle/>
          <a:p>
            <a:r>
              <a:rPr lang="en-US" b="1" dirty="0" err="1">
                <a:solidFill>
                  <a:schemeClr val="accent3">
                    <a:lumMod val="75000"/>
                  </a:schemeClr>
                </a:solidFill>
              </a:rPr>
              <a:t>Daha</a:t>
            </a:r>
            <a:r>
              <a:rPr lang="en-US" b="1" dirty="0">
                <a:solidFill>
                  <a:schemeClr val="accent3">
                    <a:lumMod val="75000"/>
                  </a:schemeClr>
                </a:solidFill>
              </a:rPr>
              <a:t> </a:t>
            </a:r>
            <a:r>
              <a:rPr lang="en-US" b="1" dirty="0" err="1">
                <a:solidFill>
                  <a:schemeClr val="accent3">
                    <a:lumMod val="75000"/>
                  </a:schemeClr>
                </a:solidFill>
              </a:rPr>
              <a:t>sonra</a:t>
            </a:r>
            <a:r>
              <a:rPr lang="en-US" dirty="0">
                <a:solidFill>
                  <a:schemeClr val="accent3">
                    <a:lumMod val="75000"/>
                  </a:schemeClr>
                </a:solidFill>
              </a:rPr>
              <a:t> </a:t>
            </a:r>
            <a:r>
              <a:rPr lang="en-US" dirty="0" err="1"/>
              <a:t>AÇEV’in</a:t>
            </a:r>
            <a:r>
              <a:rPr lang="en-US" dirty="0"/>
              <a:t> </a:t>
            </a:r>
            <a:r>
              <a:rPr lang="en-US" dirty="0" err="1"/>
              <a:t>kurulma</a:t>
            </a:r>
            <a:r>
              <a:rPr lang="en-US" dirty="0"/>
              <a:t> </a:t>
            </a:r>
            <a:r>
              <a:rPr lang="en-US" dirty="0" err="1"/>
              <a:t>sürecindeki</a:t>
            </a:r>
            <a:r>
              <a:rPr lang="en-US" dirty="0"/>
              <a:t> </a:t>
            </a:r>
            <a:r>
              <a:rPr lang="en-US" dirty="0" err="1"/>
              <a:t>değişikliklerle</a:t>
            </a:r>
            <a:r>
              <a:rPr lang="en-US" dirty="0"/>
              <a:t> </a:t>
            </a:r>
            <a:r>
              <a:rPr lang="en-US" dirty="0" err="1"/>
              <a:t>programd</a:t>
            </a:r>
            <a:r>
              <a:rPr lang="tr-TR" dirty="0"/>
              <a:t>a </a:t>
            </a:r>
            <a:r>
              <a:rPr lang="en-US" b="1" dirty="0" err="1">
                <a:solidFill>
                  <a:schemeClr val="accent3">
                    <a:lumMod val="75000"/>
                  </a:schemeClr>
                </a:solidFill>
              </a:rPr>
              <a:t>Zihinsel</a:t>
            </a:r>
            <a:r>
              <a:rPr lang="en-US" b="1" dirty="0">
                <a:solidFill>
                  <a:schemeClr val="accent3">
                    <a:lumMod val="75000"/>
                  </a:schemeClr>
                </a:solidFill>
              </a:rPr>
              <a:t> Eğitim </a:t>
            </a:r>
            <a:r>
              <a:rPr lang="en-US" b="1" dirty="0" err="1">
                <a:solidFill>
                  <a:schemeClr val="accent3">
                    <a:lumMod val="75000"/>
                  </a:schemeClr>
                </a:solidFill>
              </a:rPr>
              <a:t>Programı</a:t>
            </a:r>
            <a:r>
              <a:rPr lang="en-US" b="1" dirty="0">
                <a:solidFill>
                  <a:schemeClr val="accent3">
                    <a:lumMod val="75000"/>
                  </a:schemeClr>
                </a:solidFill>
              </a:rPr>
              <a:t> (</a:t>
            </a:r>
            <a:r>
              <a:rPr lang="en-US" b="1" dirty="0" err="1">
                <a:solidFill>
                  <a:schemeClr val="accent3">
                    <a:lumMod val="75000"/>
                  </a:schemeClr>
                </a:solidFill>
              </a:rPr>
              <a:t>ZEP</a:t>
            </a:r>
            <a:r>
              <a:rPr lang="en-US" b="1" dirty="0">
                <a:solidFill>
                  <a:schemeClr val="accent3">
                    <a:lumMod val="75000"/>
                  </a:schemeClr>
                </a:solidFill>
              </a:rPr>
              <a:t>)</a:t>
            </a:r>
            <a:r>
              <a:rPr lang="en-US" dirty="0"/>
              <a:t> ve </a:t>
            </a:r>
            <a:r>
              <a:rPr lang="en-US" b="1" dirty="0">
                <a:solidFill>
                  <a:schemeClr val="accent3">
                    <a:lumMod val="75000"/>
                  </a:schemeClr>
                </a:solidFill>
              </a:rPr>
              <a:t>Anne </a:t>
            </a:r>
            <a:r>
              <a:rPr lang="en-US" b="1" dirty="0" err="1">
                <a:solidFill>
                  <a:schemeClr val="accent3">
                    <a:lumMod val="75000"/>
                  </a:schemeClr>
                </a:solidFill>
              </a:rPr>
              <a:t>Destek</a:t>
            </a:r>
            <a:r>
              <a:rPr lang="en-US" b="1" dirty="0">
                <a:solidFill>
                  <a:schemeClr val="accent3">
                    <a:lumMod val="75000"/>
                  </a:schemeClr>
                </a:solidFill>
              </a:rPr>
              <a:t> </a:t>
            </a:r>
            <a:r>
              <a:rPr lang="en-US" b="1" dirty="0" err="1">
                <a:solidFill>
                  <a:schemeClr val="accent3">
                    <a:lumMod val="75000"/>
                  </a:schemeClr>
                </a:solidFill>
              </a:rPr>
              <a:t>Programı</a:t>
            </a:r>
            <a:r>
              <a:rPr lang="en-US" b="1" dirty="0">
                <a:solidFill>
                  <a:schemeClr val="accent3">
                    <a:lumMod val="75000"/>
                  </a:schemeClr>
                </a:solidFill>
              </a:rPr>
              <a:t> (ADP) </a:t>
            </a:r>
            <a:r>
              <a:rPr lang="en-US" dirty="0" err="1"/>
              <a:t>olarak</a:t>
            </a:r>
            <a:r>
              <a:rPr lang="en-US" dirty="0"/>
              <a:t> </a:t>
            </a:r>
            <a:r>
              <a:rPr lang="en-US" dirty="0" err="1"/>
              <a:t>iki</a:t>
            </a:r>
            <a:r>
              <a:rPr lang="en-US" dirty="0"/>
              <a:t> </a:t>
            </a:r>
            <a:r>
              <a:rPr lang="en-US" dirty="0" err="1"/>
              <a:t>bölüm</a:t>
            </a:r>
            <a:r>
              <a:rPr lang="en-US" dirty="0"/>
              <a:t> </a:t>
            </a:r>
            <a:r>
              <a:rPr lang="tr-TR" dirty="0"/>
              <a:t>yer almıştır</a:t>
            </a:r>
            <a:r>
              <a:rPr lang="en-US" dirty="0"/>
              <a:t>, program </a:t>
            </a:r>
            <a:r>
              <a:rPr lang="en-US" dirty="0" err="1"/>
              <a:t>bir</a:t>
            </a:r>
            <a:r>
              <a:rPr lang="en-US" dirty="0"/>
              <a:t> </a:t>
            </a:r>
            <a:r>
              <a:rPr lang="en-US" dirty="0" err="1"/>
              <a:t>seneye</a:t>
            </a:r>
            <a:r>
              <a:rPr lang="en-US" dirty="0"/>
              <a:t> in</a:t>
            </a:r>
            <a:r>
              <a:rPr lang="tr-TR" dirty="0" err="1"/>
              <a:t>miş</a:t>
            </a:r>
            <a:r>
              <a:rPr lang="tr-TR" dirty="0"/>
              <a:t> </a:t>
            </a:r>
            <a:r>
              <a:rPr lang="en-US" dirty="0"/>
              <a:t>ve </a:t>
            </a:r>
            <a:r>
              <a:rPr lang="en-US" dirty="0" err="1"/>
              <a:t>altı</a:t>
            </a:r>
            <a:r>
              <a:rPr lang="en-US" dirty="0"/>
              <a:t> </a:t>
            </a:r>
            <a:r>
              <a:rPr lang="en-US" dirty="0" err="1"/>
              <a:t>yaşındaki</a:t>
            </a:r>
            <a:r>
              <a:rPr lang="en-US" dirty="0"/>
              <a:t> </a:t>
            </a:r>
            <a:r>
              <a:rPr lang="en-US" dirty="0" err="1"/>
              <a:t>çocukları</a:t>
            </a:r>
            <a:r>
              <a:rPr lang="en-US" dirty="0"/>
              <a:t> ve </a:t>
            </a:r>
            <a:r>
              <a:rPr lang="en-US" dirty="0" err="1"/>
              <a:t>annelerini</a:t>
            </a:r>
            <a:r>
              <a:rPr lang="en-US" dirty="0"/>
              <a:t> </a:t>
            </a:r>
            <a:r>
              <a:rPr lang="en-US" dirty="0" err="1"/>
              <a:t>hedefl</a:t>
            </a:r>
            <a:r>
              <a:rPr lang="tr-TR" dirty="0"/>
              <a:t>emiştir</a:t>
            </a:r>
            <a:r>
              <a:rPr lang="en-US" dirty="0"/>
              <a:t>. </a:t>
            </a:r>
            <a:r>
              <a:rPr lang="en-US" dirty="0" err="1"/>
              <a:t>Anneleri</a:t>
            </a:r>
            <a:r>
              <a:rPr lang="en-US" dirty="0"/>
              <a:t> </a:t>
            </a:r>
            <a:r>
              <a:rPr lang="en-US" dirty="0" err="1"/>
              <a:t>amaçlayan</a:t>
            </a:r>
            <a:r>
              <a:rPr lang="en-US" dirty="0"/>
              <a:t> ADP </a:t>
            </a:r>
            <a:r>
              <a:rPr lang="en-US" dirty="0" err="1"/>
              <a:t>genişl</a:t>
            </a:r>
            <a:r>
              <a:rPr lang="tr-TR" dirty="0"/>
              <a:t>emiş</a:t>
            </a:r>
            <a:r>
              <a:rPr lang="en-US" dirty="0"/>
              <a:t>, </a:t>
            </a:r>
            <a:r>
              <a:rPr lang="en-US" dirty="0" err="1"/>
              <a:t>çocukları</a:t>
            </a:r>
            <a:r>
              <a:rPr lang="en-US" dirty="0"/>
              <a:t> </a:t>
            </a:r>
            <a:r>
              <a:rPr lang="en-US" dirty="0" err="1"/>
              <a:t>hedefleyen</a:t>
            </a:r>
            <a:r>
              <a:rPr lang="en-US" dirty="0"/>
              <a:t> HIPPY </a:t>
            </a:r>
            <a:r>
              <a:rPr lang="en-US" dirty="0" err="1"/>
              <a:t>bırakı</a:t>
            </a:r>
            <a:r>
              <a:rPr lang="tr-TR" dirty="0" err="1"/>
              <a:t>lmış</a:t>
            </a:r>
            <a:r>
              <a:rPr lang="en-US" dirty="0"/>
              <a:t> ve </a:t>
            </a:r>
            <a:r>
              <a:rPr lang="en-US" dirty="0" err="1"/>
              <a:t>bir</a:t>
            </a:r>
            <a:r>
              <a:rPr lang="en-US" dirty="0"/>
              <a:t> </a:t>
            </a:r>
            <a:r>
              <a:rPr lang="en-US" dirty="0" err="1"/>
              <a:t>senelik</a:t>
            </a:r>
            <a:r>
              <a:rPr lang="en-US" dirty="0"/>
              <a:t> </a:t>
            </a:r>
            <a:r>
              <a:rPr lang="en-US" dirty="0" err="1"/>
              <a:t>ZEP</a:t>
            </a:r>
            <a:r>
              <a:rPr lang="en-US" dirty="0"/>
              <a:t> </a:t>
            </a:r>
            <a:r>
              <a:rPr lang="en-US" dirty="0" err="1"/>
              <a:t>geliştiril</a:t>
            </a:r>
            <a:r>
              <a:rPr lang="tr-TR" dirty="0" err="1"/>
              <a:t>miştir</a:t>
            </a:r>
            <a:r>
              <a:rPr lang="en-US" dirty="0"/>
              <a:t>. </a:t>
            </a:r>
            <a:r>
              <a:rPr lang="en-US" dirty="0" err="1"/>
              <a:t>Dolayısı</a:t>
            </a:r>
            <a:r>
              <a:rPr lang="en-US" dirty="0"/>
              <a:t> </a:t>
            </a:r>
            <a:r>
              <a:rPr lang="en-US" dirty="0" err="1"/>
              <a:t>ile</a:t>
            </a:r>
            <a:r>
              <a:rPr lang="en-US" dirty="0"/>
              <a:t> </a:t>
            </a:r>
            <a:r>
              <a:rPr lang="en-US" dirty="0" err="1"/>
              <a:t>şu</a:t>
            </a:r>
            <a:r>
              <a:rPr lang="en-US" dirty="0"/>
              <a:t> </a:t>
            </a:r>
            <a:r>
              <a:rPr lang="en-US" dirty="0" err="1"/>
              <a:t>anda</a:t>
            </a:r>
            <a:r>
              <a:rPr lang="en-US" dirty="0"/>
              <a:t> </a:t>
            </a:r>
            <a:r>
              <a:rPr lang="en-US" dirty="0" err="1"/>
              <a:t>uygulanmakta</a:t>
            </a:r>
            <a:r>
              <a:rPr lang="en-US" dirty="0"/>
              <a:t> </a:t>
            </a:r>
            <a:r>
              <a:rPr lang="en-US" dirty="0" err="1"/>
              <a:t>olan</a:t>
            </a:r>
            <a:r>
              <a:rPr lang="en-US" dirty="0"/>
              <a:t> </a:t>
            </a:r>
            <a:r>
              <a:rPr lang="en-US" dirty="0" err="1"/>
              <a:t>programın</a:t>
            </a:r>
            <a:r>
              <a:rPr lang="en-US" dirty="0"/>
              <a:t> HIPPY </a:t>
            </a:r>
            <a:r>
              <a:rPr lang="en-US" dirty="0" err="1"/>
              <a:t>ile</a:t>
            </a:r>
            <a:r>
              <a:rPr lang="en-US" dirty="0"/>
              <a:t> </a:t>
            </a:r>
            <a:r>
              <a:rPr lang="en-US" dirty="0" err="1"/>
              <a:t>bir</a:t>
            </a:r>
            <a:r>
              <a:rPr lang="en-US" dirty="0"/>
              <a:t> </a:t>
            </a:r>
            <a:r>
              <a:rPr lang="en-US" dirty="0" err="1"/>
              <a:t>ilgisi</a:t>
            </a:r>
            <a:r>
              <a:rPr lang="en-US" dirty="0"/>
              <a:t> </a:t>
            </a:r>
            <a:r>
              <a:rPr lang="en-US" dirty="0" err="1"/>
              <a:t>kalmamıştır</a:t>
            </a:r>
            <a:r>
              <a:rPr lang="en-US" dirty="0"/>
              <a:t>. </a:t>
            </a:r>
            <a:endParaRPr lang="tr-TR" b="1" dirty="0">
              <a:solidFill>
                <a:schemeClr val="accent3">
                  <a:lumMod val="75000"/>
                </a:schemeClr>
              </a:solidFill>
            </a:endParaRPr>
          </a:p>
          <a:p>
            <a:r>
              <a:rPr lang="en-US" b="1" dirty="0" err="1">
                <a:solidFill>
                  <a:schemeClr val="accent3">
                    <a:lumMod val="75000"/>
                  </a:schemeClr>
                </a:solidFill>
              </a:rPr>
              <a:t>Daha</a:t>
            </a:r>
            <a:r>
              <a:rPr lang="en-US" b="1" dirty="0">
                <a:solidFill>
                  <a:schemeClr val="accent3">
                    <a:lumMod val="75000"/>
                  </a:schemeClr>
                </a:solidFill>
              </a:rPr>
              <a:t> </a:t>
            </a:r>
            <a:r>
              <a:rPr lang="en-US" b="1" dirty="0" err="1">
                <a:solidFill>
                  <a:schemeClr val="accent3">
                    <a:lumMod val="75000"/>
                  </a:schemeClr>
                </a:solidFill>
              </a:rPr>
              <a:t>sonra</a:t>
            </a:r>
            <a:r>
              <a:rPr lang="en-US" dirty="0">
                <a:solidFill>
                  <a:schemeClr val="accent3">
                    <a:lumMod val="75000"/>
                  </a:schemeClr>
                </a:solidFill>
              </a:rPr>
              <a:t> </a:t>
            </a:r>
            <a:r>
              <a:rPr lang="en-US" dirty="0" err="1"/>
              <a:t>AÇEV’in</a:t>
            </a:r>
            <a:r>
              <a:rPr lang="en-US" dirty="0"/>
              <a:t> </a:t>
            </a:r>
            <a:r>
              <a:rPr lang="en-US" dirty="0" err="1"/>
              <a:t>kurulma</a:t>
            </a:r>
            <a:r>
              <a:rPr lang="en-US" dirty="0"/>
              <a:t> </a:t>
            </a:r>
            <a:r>
              <a:rPr lang="en-US" dirty="0" err="1"/>
              <a:t>sürecindeki</a:t>
            </a:r>
            <a:r>
              <a:rPr lang="en-US" dirty="0"/>
              <a:t> </a:t>
            </a:r>
            <a:r>
              <a:rPr lang="en-US" dirty="0" err="1"/>
              <a:t>değişikliklerle</a:t>
            </a:r>
            <a:r>
              <a:rPr lang="en-US" dirty="0"/>
              <a:t> </a:t>
            </a:r>
            <a:r>
              <a:rPr lang="en-US" dirty="0" err="1"/>
              <a:t>programd</a:t>
            </a:r>
            <a:r>
              <a:rPr lang="tr-TR" dirty="0"/>
              <a:t>a </a:t>
            </a:r>
            <a:r>
              <a:rPr lang="en-US" b="1" dirty="0" err="1">
                <a:solidFill>
                  <a:schemeClr val="accent3">
                    <a:lumMod val="75000"/>
                  </a:schemeClr>
                </a:solidFill>
              </a:rPr>
              <a:t>Zihinsel</a:t>
            </a:r>
            <a:r>
              <a:rPr lang="en-US" b="1" dirty="0">
                <a:solidFill>
                  <a:schemeClr val="accent3">
                    <a:lumMod val="75000"/>
                  </a:schemeClr>
                </a:solidFill>
              </a:rPr>
              <a:t> Eğitim </a:t>
            </a:r>
            <a:r>
              <a:rPr lang="en-US" b="1" dirty="0" err="1">
                <a:solidFill>
                  <a:schemeClr val="accent3">
                    <a:lumMod val="75000"/>
                  </a:schemeClr>
                </a:solidFill>
              </a:rPr>
              <a:t>Programı</a:t>
            </a:r>
            <a:r>
              <a:rPr lang="en-US" b="1" dirty="0">
                <a:solidFill>
                  <a:schemeClr val="accent3">
                    <a:lumMod val="75000"/>
                  </a:schemeClr>
                </a:solidFill>
              </a:rPr>
              <a:t> (</a:t>
            </a:r>
            <a:r>
              <a:rPr lang="en-US" b="1" dirty="0" err="1">
                <a:solidFill>
                  <a:schemeClr val="accent3">
                    <a:lumMod val="75000"/>
                  </a:schemeClr>
                </a:solidFill>
              </a:rPr>
              <a:t>ZEP</a:t>
            </a:r>
            <a:r>
              <a:rPr lang="en-US" b="1" dirty="0">
                <a:solidFill>
                  <a:schemeClr val="accent3">
                    <a:lumMod val="75000"/>
                  </a:schemeClr>
                </a:solidFill>
              </a:rPr>
              <a:t>)</a:t>
            </a:r>
            <a:r>
              <a:rPr lang="en-US" dirty="0"/>
              <a:t> ve </a:t>
            </a:r>
            <a:r>
              <a:rPr lang="en-US" b="1" dirty="0">
                <a:solidFill>
                  <a:schemeClr val="accent3">
                    <a:lumMod val="75000"/>
                  </a:schemeClr>
                </a:solidFill>
              </a:rPr>
              <a:t>Anne </a:t>
            </a:r>
            <a:r>
              <a:rPr lang="en-US" b="1" dirty="0" err="1">
                <a:solidFill>
                  <a:schemeClr val="accent3">
                    <a:lumMod val="75000"/>
                  </a:schemeClr>
                </a:solidFill>
              </a:rPr>
              <a:t>Destek</a:t>
            </a:r>
            <a:r>
              <a:rPr lang="en-US" b="1" dirty="0">
                <a:solidFill>
                  <a:schemeClr val="accent3">
                    <a:lumMod val="75000"/>
                  </a:schemeClr>
                </a:solidFill>
              </a:rPr>
              <a:t> </a:t>
            </a:r>
            <a:r>
              <a:rPr lang="en-US" b="1" dirty="0" err="1">
                <a:solidFill>
                  <a:schemeClr val="accent3">
                    <a:lumMod val="75000"/>
                  </a:schemeClr>
                </a:solidFill>
              </a:rPr>
              <a:t>Programı</a:t>
            </a:r>
            <a:r>
              <a:rPr lang="en-US" b="1" dirty="0">
                <a:solidFill>
                  <a:schemeClr val="accent3">
                    <a:lumMod val="75000"/>
                  </a:schemeClr>
                </a:solidFill>
              </a:rPr>
              <a:t> (ADP) </a:t>
            </a:r>
            <a:r>
              <a:rPr lang="en-US" dirty="0" err="1"/>
              <a:t>olarak</a:t>
            </a:r>
            <a:r>
              <a:rPr lang="en-US" dirty="0"/>
              <a:t> </a:t>
            </a:r>
            <a:r>
              <a:rPr lang="en-US" dirty="0" err="1"/>
              <a:t>iki</a:t>
            </a:r>
            <a:r>
              <a:rPr lang="en-US" dirty="0"/>
              <a:t> </a:t>
            </a:r>
            <a:r>
              <a:rPr lang="en-US" dirty="0" err="1"/>
              <a:t>bölüm</a:t>
            </a:r>
            <a:r>
              <a:rPr lang="en-US" dirty="0"/>
              <a:t> </a:t>
            </a:r>
            <a:r>
              <a:rPr lang="tr-TR" dirty="0"/>
              <a:t>yer almıştır</a:t>
            </a:r>
            <a:r>
              <a:rPr lang="en-US" dirty="0"/>
              <a:t>, program </a:t>
            </a:r>
            <a:r>
              <a:rPr lang="en-US" dirty="0" err="1"/>
              <a:t>bir</a:t>
            </a:r>
            <a:r>
              <a:rPr lang="en-US" dirty="0"/>
              <a:t> </a:t>
            </a:r>
            <a:r>
              <a:rPr lang="en-US" dirty="0" err="1"/>
              <a:t>seneye</a:t>
            </a:r>
            <a:r>
              <a:rPr lang="en-US" dirty="0"/>
              <a:t> in</a:t>
            </a:r>
            <a:r>
              <a:rPr lang="tr-TR" dirty="0" err="1"/>
              <a:t>miş</a:t>
            </a:r>
            <a:r>
              <a:rPr lang="tr-TR" dirty="0"/>
              <a:t> </a:t>
            </a:r>
            <a:r>
              <a:rPr lang="en-US" dirty="0"/>
              <a:t>ve </a:t>
            </a:r>
            <a:r>
              <a:rPr lang="en-US" dirty="0" err="1"/>
              <a:t>altı</a:t>
            </a:r>
            <a:r>
              <a:rPr lang="en-US" dirty="0"/>
              <a:t> </a:t>
            </a:r>
            <a:r>
              <a:rPr lang="en-US" dirty="0" err="1"/>
              <a:t>yaşındaki</a:t>
            </a:r>
            <a:r>
              <a:rPr lang="en-US" dirty="0"/>
              <a:t> </a:t>
            </a:r>
            <a:r>
              <a:rPr lang="en-US" dirty="0" err="1"/>
              <a:t>çocukları</a:t>
            </a:r>
            <a:r>
              <a:rPr lang="en-US" dirty="0"/>
              <a:t> ve </a:t>
            </a:r>
            <a:r>
              <a:rPr lang="en-US" dirty="0" err="1"/>
              <a:t>annelerini</a:t>
            </a:r>
            <a:r>
              <a:rPr lang="en-US" dirty="0"/>
              <a:t> </a:t>
            </a:r>
            <a:r>
              <a:rPr lang="en-US" dirty="0" err="1"/>
              <a:t>hedefl</a:t>
            </a:r>
            <a:r>
              <a:rPr lang="tr-TR" dirty="0"/>
              <a:t>emiştir</a:t>
            </a:r>
            <a:r>
              <a:rPr lang="en-US" dirty="0"/>
              <a:t>. </a:t>
            </a:r>
            <a:r>
              <a:rPr lang="en-US" dirty="0" err="1"/>
              <a:t>Anneleri</a:t>
            </a:r>
            <a:r>
              <a:rPr lang="en-US" dirty="0"/>
              <a:t> </a:t>
            </a:r>
            <a:r>
              <a:rPr lang="en-US" dirty="0" err="1"/>
              <a:t>amaçlayan</a:t>
            </a:r>
            <a:r>
              <a:rPr lang="en-US" dirty="0"/>
              <a:t> ADP </a:t>
            </a:r>
            <a:r>
              <a:rPr lang="en-US" dirty="0" err="1"/>
              <a:t>genişl</a:t>
            </a:r>
            <a:r>
              <a:rPr lang="tr-TR" dirty="0"/>
              <a:t>emiş</a:t>
            </a:r>
            <a:r>
              <a:rPr lang="en-US" dirty="0"/>
              <a:t>, </a:t>
            </a:r>
            <a:r>
              <a:rPr lang="en-US" dirty="0" err="1"/>
              <a:t>çocukları</a:t>
            </a:r>
            <a:r>
              <a:rPr lang="en-US" dirty="0"/>
              <a:t> </a:t>
            </a:r>
            <a:r>
              <a:rPr lang="en-US" dirty="0" err="1"/>
              <a:t>hedefleyen</a:t>
            </a:r>
            <a:r>
              <a:rPr lang="en-US" dirty="0"/>
              <a:t> HIPPY </a:t>
            </a:r>
            <a:r>
              <a:rPr lang="en-US" dirty="0" err="1"/>
              <a:t>bırakı</a:t>
            </a:r>
            <a:r>
              <a:rPr lang="tr-TR" dirty="0" err="1"/>
              <a:t>lmış</a:t>
            </a:r>
            <a:r>
              <a:rPr lang="en-US" dirty="0"/>
              <a:t> ve </a:t>
            </a:r>
            <a:r>
              <a:rPr lang="en-US" dirty="0" err="1"/>
              <a:t>bir</a:t>
            </a:r>
            <a:r>
              <a:rPr lang="en-US" dirty="0"/>
              <a:t> </a:t>
            </a:r>
            <a:r>
              <a:rPr lang="en-US" dirty="0" err="1"/>
              <a:t>senelik</a:t>
            </a:r>
            <a:r>
              <a:rPr lang="en-US" dirty="0"/>
              <a:t> </a:t>
            </a:r>
            <a:r>
              <a:rPr lang="en-US" dirty="0" err="1"/>
              <a:t>ZEP</a:t>
            </a:r>
            <a:r>
              <a:rPr lang="en-US" dirty="0"/>
              <a:t> </a:t>
            </a:r>
            <a:r>
              <a:rPr lang="en-US" dirty="0" err="1"/>
              <a:t>geliştiril</a:t>
            </a:r>
            <a:r>
              <a:rPr lang="tr-TR" dirty="0" err="1"/>
              <a:t>miştir</a:t>
            </a:r>
            <a:r>
              <a:rPr lang="en-US" dirty="0"/>
              <a:t>. </a:t>
            </a:r>
            <a:r>
              <a:rPr lang="en-US" dirty="0" err="1"/>
              <a:t>Dolayısı</a:t>
            </a:r>
            <a:r>
              <a:rPr lang="en-US" dirty="0"/>
              <a:t> </a:t>
            </a:r>
            <a:r>
              <a:rPr lang="en-US" dirty="0" err="1"/>
              <a:t>ile</a:t>
            </a:r>
            <a:r>
              <a:rPr lang="en-US" dirty="0"/>
              <a:t> </a:t>
            </a:r>
            <a:r>
              <a:rPr lang="en-US" dirty="0" err="1"/>
              <a:t>şu</a:t>
            </a:r>
            <a:r>
              <a:rPr lang="en-US" dirty="0"/>
              <a:t> </a:t>
            </a:r>
            <a:r>
              <a:rPr lang="en-US" dirty="0" err="1"/>
              <a:t>anda</a:t>
            </a:r>
            <a:r>
              <a:rPr lang="en-US" dirty="0"/>
              <a:t> </a:t>
            </a:r>
            <a:r>
              <a:rPr lang="en-US" dirty="0" err="1"/>
              <a:t>uygulanmakta</a:t>
            </a:r>
            <a:r>
              <a:rPr lang="en-US" dirty="0"/>
              <a:t> </a:t>
            </a:r>
            <a:r>
              <a:rPr lang="en-US" dirty="0" err="1"/>
              <a:t>olan</a:t>
            </a:r>
            <a:r>
              <a:rPr lang="en-US" dirty="0"/>
              <a:t> </a:t>
            </a:r>
            <a:r>
              <a:rPr lang="en-US" dirty="0" err="1"/>
              <a:t>programın</a:t>
            </a:r>
            <a:r>
              <a:rPr lang="en-US" dirty="0"/>
              <a:t> HIPPY </a:t>
            </a:r>
            <a:r>
              <a:rPr lang="en-US" dirty="0" err="1"/>
              <a:t>ile</a:t>
            </a:r>
            <a:r>
              <a:rPr lang="en-US" dirty="0"/>
              <a:t> </a:t>
            </a:r>
            <a:r>
              <a:rPr lang="en-US" dirty="0" err="1"/>
              <a:t>bir</a:t>
            </a:r>
            <a:r>
              <a:rPr lang="en-US" dirty="0"/>
              <a:t> </a:t>
            </a:r>
            <a:r>
              <a:rPr lang="en-US" dirty="0" err="1"/>
              <a:t>ilgisi</a:t>
            </a:r>
            <a:r>
              <a:rPr lang="en-US" dirty="0"/>
              <a:t> </a:t>
            </a:r>
            <a:r>
              <a:rPr lang="en-US" dirty="0" err="1"/>
              <a:t>kalmamıştır</a:t>
            </a:r>
            <a:r>
              <a:rPr lang="en-US" dirty="0"/>
              <a:t>.</a:t>
            </a:r>
          </a:p>
          <a:p>
            <a:r>
              <a:rPr lang="tr-TR" dirty="0">
                <a:solidFill>
                  <a:schemeClr val="tx1"/>
                </a:solidFill>
              </a:rPr>
              <a:t>Programın uygulanma sürecinde Milli Eğitim Bakanlığı’nın yanı sıra Anne- Çocuk Eğitim Vakfı Sosyal Hizmetler ve Çocuk Esirgeme Kurumu ile de işbirliği yapılmıştır.</a:t>
            </a:r>
          </a:p>
          <a:p>
            <a:r>
              <a:rPr lang="tr-TR" dirty="0">
                <a:solidFill>
                  <a:schemeClr val="tx1"/>
                </a:solidFill>
              </a:rPr>
              <a:t>Bu işbirliğinde ulaşılanların sayısı MEB ile işbirliğinde ulaşılanlardan az olmasına rağmen, bu işbirliği programın daha geniş kitlelerde uygulanmasına olanak vermiştir. </a:t>
            </a:r>
            <a:endParaRPr lang="tr-TR" dirty="0"/>
          </a:p>
          <a:p>
            <a:endParaRPr lang="tr-TR" dirty="0"/>
          </a:p>
          <a:p>
            <a:endParaRPr lang="tr-TR" dirty="0"/>
          </a:p>
          <a:p>
            <a:endParaRPr lang="en-US" dirty="0"/>
          </a:p>
          <a:p>
            <a:endParaRPr lang="tr-TR" dirty="0"/>
          </a:p>
          <a:p>
            <a:endParaRPr lang="en-US" dirty="0"/>
          </a:p>
        </p:txBody>
      </p:sp>
      <p:sp>
        <p:nvSpPr>
          <p:cNvPr id="2" name="Başlık 1"/>
          <p:cNvSpPr>
            <a:spLocks noGrp="1"/>
          </p:cNvSpPr>
          <p:nvPr>
            <p:ph type="title"/>
          </p:nvPr>
        </p:nvSpPr>
        <p:spPr/>
        <p:txBody>
          <a:bodyPr/>
          <a:lstStyle/>
          <a:p>
            <a:r>
              <a:rPr lang="tr-TR" sz="3600" dirty="0"/>
              <a:t>Devam…</a:t>
            </a:r>
            <a:endParaRPr lang="en-US" sz="3600" dirty="0"/>
          </a:p>
        </p:txBody>
      </p:sp>
      <p:sp>
        <p:nvSpPr>
          <p:cNvPr id="4" name="Alt Bilgi Yer Tutucusu 3">
            <a:extLst>
              <a:ext uri="{FF2B5EF4-FFF2-40B4-BE49-F238E27FC236}">
                <a16:creationId xmlns:a16="http://schemas.microsoft.com/office/drawing/2014/main" id="{6C38AD0A-DB3C-E146-AD00-493ECB616CC6}"/>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596244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251520" y="116632"/>
            <a:ext cx="8640960" cy="1486298"/>
          </a:xfrm>
        </p:spPr>
        <p:txBody>
          <a:bodyPr/>
          <a:lstStyle/>
          <a:p>
            <a:r>
              <a:rPr lang="tr-TR" sz="3600" dirty="0"/>
              <a:t>1993-2009 Yıllarını Arasında </a:t>
            </a:r>
            <a:r>
              <a:rPr lang="tr-TR" sz="3600" dirty="0" err="1"/>
              <a:t>AÇEP’in</a:t>
            </a:r>
            <a:r>
              <a:rPr lang="tr-TR" sz="3600" dirty="0"/>
              <a:t> MEB ve SHÇEK Aracılığıyla Ulaşılan Anne ve Kurs Sayısı</a:t>
            </a:r>
            <a:endParaRPr lang="en-US" sz="36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2132856"/>
            <a:ext cx="7115092" cy="4028586"/>
          </a:xfrm>
          <a:prstGeom prst="rect">
            <a:avLst/>
          </a:prstGeom>
          <a:noFill/>
          <a:ln>
            <a:noFill/>
          </a:ln>
        </p:spPr>
      </p:pic>
      <p:sp>
        <p:nvSpPr>
          <p:cNvPr id="2" name="Alt Bilgi Yer Tutucusu 1">
            <a:extLst>
              <a:ext uri="{FF2B5EF4-FFF2-40B4-BE49-F238E27FC236}">
                <a16:creationId xmlns:a16="http://schemas.microsoft.com/office/drawing/2014/main" id="{EF1F994E-73AA-1749-914B-06F28E0FF09F}"/>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857639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283381920"/>
              </p:ext>
            </p:extLst>
          </p:nvPr>
        </p:nvGraphicFramePr>
        <p:xfrm>
          <a:off x="698500" y="2247900"/>
          <a:ext cx="7747000" cy="3878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2"/>
          <p:cNvSpPr>
            <a:spLocks noGrp="1"/>
          </p:cNvSpPr>
          <p:nvPr>
            <p:ph type="title"/>
          </p:nvPr>
        </p:nvSpPr>
        <p:spPr/>
        <p:txBody>
          <a:bodyPr/>
          <a:lstStyle/>
          <a:p>
            <a:r>
              <a:rPr lang="tr-TR" sz="3600" dirty="0" err="1"/>
              <a:t>AÇEP’in</a:t>
            </a:r>
            <a:r>
              <a:rPr lang="tr-TR" sz="3600" dirty="0"/>
              <a:t> Ana Unsurları</a:t>
            </a:r>
            <a:endParaRPr lang="en-US" sz="3600" dirty="0"/>
          </a:p>
        </p:txBody>
      </p:sp>
      <p:sp>
        <p:nvSpPr>
          <p:cNvPr id="2" name="Alt Bilgi Yer Tutucusu 1">
            <a:extLst>
              <a:ext uri="{FF2B5EF4-FFF2-40B4-BE49-F238E27FC236}">
                <a16:creationId xmlns:a16="http://schemas.microsoft.com/office/drawing/2014/main" id="{B9D5CDBD-AED2-A84C-943E-FA91EC801EC8}"/>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122244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en-US" dirty="0" err="1"/>
              <a:t>Zihinsel</a:t>
            </a:r>
            <a:r>
              <a:rPr lang="en-US" dirty="0"/>
              <a:t> Eğitim </a:t>
            </a:r>
            <a:r>
              <a:rPr lang="en-US" dirty="0" err="1"/>
              <a:t>Programı</a:t>
            </a:r>
            <a:r>
              <a:rPr lang="en-US" dirty="0"/>
              <a:t> 1991 </a:t>
            </a:r>
            <a:r>
              <a:rPr lang="en-US" dirty="0" err="1"/>
              <a:t>yılında</a:t>
            </a:r>
            <a:r>
              <a:rPr lang="en-US" dirty="0"/>
              <a:t> </a:t>
            </a:r>
            <a:r>
              <a:rPr lang="en-US" dirty="0" err="1"/>
              <a:t>bir</a:t>
            </a:r>
            <a:r>
              <a:rPr lang="en-US" dirty="0"/>
              <a:t> </a:t>
            </a:r>
            <a:r>
              <a:rPr lang="en-US" dirty="0" err="1"/>
              <a:t>ekip</a:t>
            </a:r>
            <a:r>
              <a:rPr lang="en-US" dirty="0"/>
              <a:t> </a:t>
            </a:r>
            <a:r>
              <a:rPr lang="en-US" dirty="0" err="1"/>
              <a:t>tarafından</a:t>
            </a:r>
            <a:r>
              <a:rPr lang="en-US" dirty="0"/>
              <a:t> </a:t>
            </a:r>
            <a:r>
              <a:rPr lang="en-US" dirty="0" err="1"/>
              <a:t>geliştirildi</a:t>
            </a:r>
            <a:r>
              <a:rPr lang="en-US" dirty="0"/>
              <a:t> ve </a:t>
            </a:r>
            <a:r>
              <a:rPr lang="en-US" dirty="0" err="1"/>
              <a:t>1995’te</a:t>
            </a:r>
            <a:r>
              <a:rPr lang="en-US" dirty="0"/>
              <a:t> </a:t>
            </a:r>
            <a:r>
              <a:rPr lang="en-US" dirty="0" err="1"/>
              <a:t>yeniden</a:t>
            </a:r>
            <a:r>
              <a:rPr lang="en-US" dirty="0"/>
              <a:t> </a:t>
            </a:r>
            <a:r>
              <a:rPr lang="en-US" dirty="0" err="1"/>
              <a:t>gozden</a:t>
            </a:r>
            <a:r>
              <a:rPr lang="en-US" dirty="0"/>
              <a:t> </a:t>
            </a:r>
            <a:r>
              <a:rPr lang="en-US" dirty="0" err="1"/>
              <a:t>ge</a:t>
            </a:r>
            <a:r>
              <a:rPr lang="tr-TR" dirty="0"/>
              <a:t>ç</a:t>
            </a:r>
            <a:r>
              <a:rPr lang="en-US" dirty="0" err="1"/>
              <a:t>irilip</a:t>
            </a:r>
            <a:r>
              <a:rPr lang="en-US" dirty="0"/>
              <a:t> d</a:t>
            </a:r>
            <a:r>
              <a:rPr lang="tr-TR" dirty="0"/>
              <a:t>ü</a:t>
            </a:r>
            <a:r>
              <a:rPr lang="en-US" dirty="0" err="1"/>
              <a:t>zeltildi</a:t>
            </a:r>
            <a:r>
              <a:rPr lang="en-US" dirty="0"/>
              <a:t>. </a:t>
            </a:r>
            <a:r>
              <a:rPr lang="en-US" dirty="0" err="1"/>
              <a:t>Programın</a:t>
            </a:r>
            <a:r>
              <a:rPr lang="en-US" dirty="0"/>
              <a:t> en son </a:t>
            </a:r>
            <a:r>
              <a:rPr lang="en-US" dirty="0" err="1"/>
              <a:t>düzeltmesi</a:t>
            </a:r>
            <a:r>
              <a:rPr lang="en-US" dirty="0"/>
              <a:t> 2005 </a:t>
            </a:r>
            <a:r>
              <a:rPr lang="en-US" dirty="0" err="1"/>
              <a:t>yılında</a:t>
            </a:r>
            <a:r>
              <a:rPr lang="en-US" dirty="0"/>
              <a:t> </a:t>
            </a:r>
            <a:r>
              <a:rPr lang="en-US" dirty="0" err="1"/>
              <a:t>yapıldı</a:t>
            </a:r>
            <a:r>
              <a:rPr lang="en-US" dirty="0"/>
              <a:t>.</a:t>
            </a:r>
          </a:p>
          <a:p>
            <a:r>
              <a:rPr lang="en-US" dirty="0" err="1"/>
              <a:t>Program’ın</a:t>
            </a:r>
            <a:r>
              <a:rPr lang="en-US" dirty="0"/>
              <a:t> </a:t>
            </a:r>
            <a:r>
              <a:rPr lang="en-US" dirty="0" err="1"/>
              <a:t>bu</a:t>
            </a:r>
            <a:r>
              <a:rPr lang="en-US" dirty="0"/>
              <a:t> </a:t>
            </a:r>
            <a:r>
              <a:rPr lang="en-US" dirty="0" err="1"/>
              <a:t>unsurunun</a:t>
            </a:r>
            <a:r>
              <a:rPr lang="en-US" dirty="0"/>
              <a:t> </a:t>
            </a:r>
            <a:r>
              <a:rPr lang="en-US" dirty="0" err="1"/>
              <a:t>temel</a:t>
            </a:r>
            <a:r>
              <a:rPr lang="en-US" dirty="0"/>
              <a:t> </a:t>
            </a:r>
            <a:r>
              <a:rPr lang="en-US" dirty="0" err="1"/>
              <a:t>amacı</a:t>
            </a:r>
            <a:r>
              <a:rPr lang="en-US" dirty="0"/>
              <a:t>, </a:t>
            </a:r>
            <a:r>
              <a:rPr lang="en-US" dirty="0" err="1"/>
              <a:t>çocuğun</a:t>
            </a:r>
            <a:r>
              <a:rPr lang="en-US" dirty="0"/>
              <a:t> </a:t>
            </a:r>
            <a:r>
              <a:rPr lang="en-US" dirty="0" err="1"/>
              <a:t>okulöncesi</a:t>
            </a:r>
            <a:r>
              <a:rPr lang="en-US" dirty="0"/>
              <a:t> </a:t>
            </a:r>
            <a:r>
              <a:rPr lang="en-US" dirty="0" err="1"/>
              <a:t>sozel</a:t>
            </a:r>
            <a:r>
              <a:rPr lang="en-US" dirty="0"/>
              <a:t> ve </a:t>
            </a:r>
            <a:r>
              <a:rPr lang="en-US" dirty="0" err="1"/>
              <a:t>sayısal</a:t>
            </a:r>
            <a:r>
              <a:rPr lang="en-US" dirty="0"/>
              <a:t> </a:t>
            </a:r>
            <a:r>
              <a:rPr lang="en-US" dirty="0" err="1"/>
              <a:t>becerilerini</a:t>
            </a:r>
            <a:r>
              <a:rPr lang="en-US" dirty="0"/>
              <a:t> </a:t>
            </a:r>
            <a:r>
              <a:rPr lang="en-US" dirty="0" err="1"/>
              <a:t>harekete</a:t>
            </a:r>
            <a:r>
              <a:rPr lang="en-US" dirty="0"/>
              <a:t> </a:t>
            </a:r>
            <a:r>
              <a:rPr lang="en-US" dirty="0" err="1"/>
              <a:t>geçirerek</a:t>
            </a:r>
            <a:r>
              <a:rPr lang="en-US" dirty="0"/>
              <a:t> </a:t>
            </a:r>
            <a:r>
              <a:rPr lang="en-US" dirty="0" err="1"/>
              <a:t>onu</a:t>
            </a:r>
            <a:r>
              <a:rPr lang="en-US" dirty="0"/>
              <a:t> </a:t>
            </a:r>
            <a:r>
              <a:rPr lang="en-US" dirty="0" err="1"/>
              <a:t>okula</a:t>
            </a:r>
            <a:r>
              <a:rPr lang="en-US" dirty="0"/>
              <a:t> </a:t>
            </a:r>
            <a:r>
              <a:rPr lang="en-US" dirty="0" err="1"/>
              <a:t>hazırlamaktır</a:t>
            </a:r>
            <a:r>
              <a:rPr lang="en-US" dirty="0"/>
              <a:t>. </a:t>
            </a:r>
          </a:p>
        </p:txBody>
      </p:sp>
      <p:sp>
        <p:nvSpPr>
          <p:cNvPr id="3" name="Başlık 2"/>
          <p:cNvSpPr>
            <a:spLocks noGrp="1"/>
          </p:cNvSpPr>
          <p:nvPr>
            <p:ph type="title"/>
          </p:nvPr>
        </p:nvSpPr>
        <p:spPr/>
        <p:txBody>
          <a:bodyPr/>
          <a:lstStyle/>
          <a:p>
            <a:r>
              <a:rPr lang="tr-TR" sz="3600" dirty="0"/>
              <a:t>Zihinsel Eğitim Programı</a:t>
            </a:r>
            <a:br>
              <a:rPr lang="en-US" sz="3600" dirty="0"/>
            </a:br>
            <a:r>
              <a:rPr lang="en-US" sz="3600" dirty="0"/>
              <a:t>(</a:t>
            </a:r>
            <a:r>
              <a:rPr lang="tr-TR" sz="3600" dirty="0"/>
              <a:t>ZEP)</a:t>
            </a:r>
            <a:endParaRPr lang="en-US" sz="3600" dirty="0"/>
          </a:p>
        </p:txBody>
      </p:sp>
      <p:sp>
        <p:nvSpPr>
          <p:cNvPr id="4" name="Alt Bilgi Yer Tutucusu 3">
            <a:extLst>
              <a:ext uri="{FF2B5EF4-FFF2-40B4-BE49-F238E27FC236}">
                <a16:creationId xmlns:a16="http://schemas.microsoft.com/office/drawing/2014/main" id="{F3E2F3D9-46EB-A143-B74A-D1240C39690E}"/>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385163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395794867"/>
              </p:ext>
            </p:extLst>
          </p:nvPr>
        </p:nvGraphicFramePr>
        <p:xfrm>
          <a:off x="251520" y="1052736"/>
          <a:ext cx="819398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2"/>
          <p:cNvSpPr>
            <a:spLocks noGrp="1"/>
          </p:cNvSpPr>
          <p:nvPr>
            <p:ph type="title"/>
          </p:nvPr>
        </p:nvSpPr>
        <p:spPr>
          <a:xfrm>
            <a:off x="683568" y="188640"/>
            <a:ext cx="7756263" cy="1054250"/>
          </a:xfrm>
        </p:spPr>
        <p:txBody>
          <a:bodyPr/>
          <a:lstStyle/>
          <a:p>
            <a:r>
              <a:rPr lang="tr-TR" sz="3600" dirty="0" err="1"/>
              <a:t>ZEP</a:t>
            </a:r>
            <a:endParaRPr lang="en-US" sz="3600" dirty="0"/>
          </a:p>
        </p:txBody>
      </p:sp>
      <p:sp>
        <p:nvSpPr>
          <p:cNvPr id="2" name="Alt Bilgi Yer Tutucusu 1">
            <a:extLst>
              <a:ext uri="{FF2B5EF4-FFF2-40B4-BE49-F238E27FC236}">
                <a16:creationId xmlns:a16="http://schemas.microsoft.com/office/drawing/2014/main" id="{B2296BEC-9FD3-9143-9EC7-AF1AC70DF099}"/>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551363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276872"/>
            <a:ext cx="8014664" cy="4110208"/>
          </a:xfrm>
        </p:spPr>
        <p:txBody>
          <a:bodyPr>
            <a:normAutofit fontScale="85000" lnSpcReduction="10000"/>
          </a:bodyPr>
          <a:lstStyle/>
          <a:p>
            <a:r>
              <a:rPr lang="en-US" dirty="0"/>
              <a:t>1982-1986 </a:t>
            </a:r>
            <a:r>
              <a:rPr lang="en-US" dirty="0" err="1"/>
              <a:t>yılları</a:t>
            </a:r>
            <a:r>
              <a:rPr lang="en-US" dirty="0"/>
              <a:t> </a:t>
            </a:r>
            <a:r>
              <a:rPr lang="en-US" dirty="0" err="1"/>
              <a:t>arasında</a:t>
            </a:r>
            <a:r>
              <a:rPr lang="en-US" dirty="0"/>
              <a:t> </a:t>
            </a:r>
            <a:r>
              <a:rPr lang="en-US" dirty="0" err="1"/>
              <a:t>Boğaziçi</a:t>
            </a:r>
            <a:r>
              <a:rPr lang="en-US" dirty="0"/>
              <a:t> </a:t>
            </a:r>
            <a:r>
              <a:rPr lang="en-US" dirty="0" err="1"/>
              <a:t>Üniversitesi'nde</a:t>
            </a:r>
            <a:r>
              <a:rPr lang="en-US" dirty="0"/>
              <a:t> </a:t>
            </a:r>
            <a:r>
              <a:rPr lang="en-US" dirty="0" err="1"/>
              <a:t>okul</a:t>
            </a:r>
            <a:r>
              <a:rPr lang="en-US" dirty="0"/>
              <a:t> </a:t>
            </a:r>
            <a:r>
              <a:rPr lang="en-US" dirty="0" err="1"/>
              <a:t>öncesi</a:t>
            </a:r>
            <a:r>
              <a:rPr lang="en-US" dirty="0"/>
              <a:t> </a:t>
            </a:r>
            <a:r>
              <a:rPr lang="en-US" dirty="0" err="1"/>
              <a:t>çocukların</a:t>
            </a:r>
            <a:r>
              <a:rPr lang="en-US" dirty="0"/>
              <a:t> eğitim </a:t>
            </a:r>
            <a:r>
              <a:rPr lang="en-US" dirty="0" err="1"/>
              <a:t>durumlarıyla</a:t>
            </a:r>
            <a:r>
              <a:rPr lang="en-US" dirty="0"/>
              <a:t> </a:t>
            </a:r>
            <a:r>
              <a:rPr lang="en-US" dirty="0" err="1"/>
              <a:t>ilgili</a:t>
            </a:r>
            <a:r>
              <a:rPr lang="en-US" dirty="0"/>
              <a:t> </a:t>
            </a:r>
            <a:r>
              <a:rPr lang="en-US" dirty="0" err="1"/>
              <a:t>olarak</a:t>
            </a:r>
            <a:r>
              <a:rPr lang="en-US" dirty="0"/>
              <a:t> Prof. Dr. </a:t>
            </a:r>
            <a:r>
              <a:rPr lang="en-US" dirty="0" err="1"/>
              <a:t>Sevda</a:t>
            </a:r>
            <a:r>
              <a:rPr lang="en-US" dirty="0"/>
              <a:t> </a:t>
            </a:r>
            <a:r>
              <a:rPr lang="en-US" dirty="0" err="1"/>
              <a:t>Bekman</a:t>
            </a:r>
            <a:r>
              <a:rPr lang="en-US" dirty="0"/>
              <a:t>, Prof. Dr. </a:t>
            </a:r>
            <a:r>
              <a:rPr lang="en-US" dirty="0" err="1"/>
              <a:t>Çiğdem</a:t>
            </a:r>
            <a:r>
              <a:rPr lang="en-US" dirty="0"/>
              <a:t> </a:t>
            </a:r>
            <a:r>
              <a:rPr lang="en-US" dirty="0" err="1"/>
              <a:t>Kağıtçıbaşı</a:t>
            </a:r>
            <a:r>
              <a:rPr lang="en-US" dirty="0"/>
              <a:t> ve Prof. Dr. Diane </a:t>
            </a:r>
            <a:r>
              <a:rPr lang="en-US" dirty="0" err="1"/>
              <a:t>Sunar</a:t>
            </a:r>
            <a:r>
              <a:rPr lang="en-US" dirty="0"/>
              <a:t> </a:t>
            </a:r>
            <a:r>
              <a:rPr lang="en-US" dirty="0" err="1"/>
              <a:t>tarafından</a:t>
            </a:r>
            <a:r>
              <a:rPr lang="en-US" dirty="0"/>
              <a:t> </a:t>
            </a:r>
            <a:r>
              <a:rPr lang="en-US" dirty="0" err="1"/>
              <a:t>yürütülen</a:t>
            </a:r>
            <a:r>
              <a:rPr lang="en-US" dirty="0"/>
              <a:t> </a:t>
            </a:r>
            <a:r>
              <a:rPr lang="en-US" dirty="0" err="1"/>
              <a:t>bir</a:t>
            </a:r>
            <a:r>
              <a:rPr lang="en-US" dirty="0"/>
              <a:t> </a:t>
            </a:r>
            <a:r>
              <a:rPr lang="en-US" dirty="0" err="1"/>
              <a:t>araştırma</a:t>
            </a:r>
            <a:r>
              <a:rPr lang="en-US" dirty="0"/>
              <a:t> </a:t>
            </a:r>
            <a:r>
              <a:rPr lang="en-US" dirty="0" err="1"/>
              <a:t>projesi</a:t>
            </a:r>
            <a:r>
              <a:rPr lang="en-US" dirty="0"/>
              <a:t>; </a:t>
            </a:r>
            <a:r>
              <a:rPr lang="en-US" dirty="0" err="1"/>
              <a:t>Türkiye'de</a:t>
            </a:r>
            <a:r>
              <a:rPr lang="en-US" dirty="0"/>
              <a:t> </a:t>
            </a:r>
            <a:r>
              <a:rPr lang="en-US" dirty="0" err="1"/>
              <a:t>bu</a:t>
            </a:r>
            <a:r>
              <a:rPr lang="en-US" dirty="0"/>
              <a:t> </a:t>
            </a:r>
            <a:r>
              <a:rPr lang="en-US" dirty="0" err="1"/>
              <a:t>konudaki</a:t>
            </a:r>
            <a:r>
              <a:rPr lang="en-US" dirty="0"/>
              <a:t> </a:t>
            </a:r>
            <a:r>
              <a:rPr lang="en-US" dirty="0" err="1"/>
              <a:t>çalışmaların</a:t>
            </a:r>
            <a:r>
              <a:rPr lang="en-US" dirty="0"/>
              <a:t> </a:t>
            </a:r>
            <a:r>
              <a:rPr lang="en-US" dirty="0" err="1"/>
              <a:t>çok</a:t>
            </a:r>
            <a:r>
              <a:rPr lang="en-US" dirty="0"/>
              <a:t> </a:t>
            </a:r>
            <a:r>
              <a:rPr lang="en-US" dirty="0" err="1"/>
              <a:t>yetersiz</a:t>
            </a:r>
            <a:r>
              <a:rPr lang="en-US" dirty="0"/>
              <a:t> </a:t>
            </a:r>
            <a:r>
              <a:rPr lang="en-US" dirty="0" err="1"/>
              <a:t>olduğunu</a:t>
            </a:r>
            <a:r>
              <a:rPr lang="en-US" dirty="0"/>
              <a:t>, </a:t>
            </a:r>
            <a:r>
              <a:rPr lang="en-US" dirty="0" err="1"/>
              <a:t>birçok</a:t>
            </a:r>
            <a:r>
              <a:rPr lang="en-US" dirty="0"/>
              <a:t> </a:t>
            </a:r>
            <a:r>
              <a:rPr lang="en-US" dirty="0" err="1"/>
              <a:t>çocuğun</a:t>
            </a:r>
            <a:r>
              <a:rPr lang="en-US" dirty="0"/>
              <a:t> </a:t>
            </a:r>
            <a:r>
              <a:rPr lang="en-US" dirty="0" err="1"/>
              <a:t>erken</a:t>
            </a:r>
            <a:r>
              <a:rPr lang="en-US" dirty="0"/>
              <a:t> </a:t>
            </a:r>
            <a:r>
              <a:rPr lang="en-US" dirty="0" err="1"/>
              <a:t>çocukluk</a:t>
            </a:r>
            <a:r>
              <a:rPr lang="en-US" dirty="0"/>
              <a:t> </a:t>
            </a:r>
            <a:r>
              <a:rPr lang="en-US" dirty="0" err="1"/>
              <a:t>döneminde</a:t>
            </a:r>
            <a:r>
              <a:rPr lang="en-US" dirty="0"/>
              <a:t> eğitim </a:t>
            </a:r>
            <a:r>
              <a:rPr lang="en-US" dirty="0" err="1"/>
              <a:t>alamadığını</a:t>
            </a:r>
            <a:r>
              <a:rPr lang="en-US" dirty="0"/>
              <a:t> </a:t>
            </a:r>
            <a:r>
              <a:rPr lang="en-US" dirty="0" err="1"/>
              <a:t>göstermiştir</a:t>
            </a:r>
            <a:r>
              <a:rPr lang="en-US" dirty="0"/>
              <a:t>. Bu </a:t>
            </a:r>
            <a:r>
              <a:rPr lang="en-US" dirty="0" err="1"/>
              <a:t>ihtiyacı</a:t>
            </a:r>
            <a:r>
              <a:rPr lang="en-US" dirty="0"/>
              <a:t> </a:t>
            </a:r>
            <a:r>
              <a:rPr lang="en-US" dirty="0" err="1"/>
              <a:t>karşılamak</a:t>
            </a:r>
            <a:r>
              <a:rPr lang="en-US" dirty="0"/>
              <a:t> </a:t>
            </a:r>
            <a:r>
              <a:rPr lang="en-US" dirty="0" err="1"/>
              <a:t>üzere</a:t>
            </a:r>
            <a:r>
              <a:rPr lang="en-US" dirty="0"/>
              <a:t> </a:t>
            </a:r>
            <a:r>
              <a:rPr lang="en-US" dirty="0" err="1"/>
              <a:t>araştırmayı</a:t>
            </a:r>
            <a:r>
              <a:rPr lang="en-US" dirty="0"/>
              <a:t> </a:t>
            </a:r>
            <a:r>
              <a:rPr lang="en-US" dirty="0" err="1"/>
              <a:t>yürüten</a:t>
            </a:r>
            <a:r>
              <a:rPr lang="en-US" dirty="0"/>
              <a:t> </a:t>
            </a:r>
            <a:r>
              <a:rPr lang="en-US" dirty="0" err="1"/>
              <a:t>akademisyenler</a:t>
            </a:r>
            <a:r>
              <a:rPr lang="en-US" dirty="0"/>
              <a:t> </a:t>
            </a:r>
            <a:r>
              <a:rPr lang="en-US" dirty="0" err="1"/>
              <a:t>tarafından</a:t>
            </a:r>
            <a:r>
              <a:rPr lang="en-US" dirty="0"/>
              <a:t> </a:t>
            </a:r>
            <a:r>
              <a:rPr lang="en-US" dirty="0" err="1"/>
              <a:t>alternatif</a:t>
            </a:r>
            <a:r>
              <a:rPr lang="en-US" dirty="0"/>
              <a:t> </a:t>
            </a:r>
            <a:r>
              <a:rPr lang="en-US" dirty="0" err="1"/>
              <a:t>bir</a:t>
            </a:r>
            <a:r>
              <a:rPr lang="en-US" dirty="0"/>
              <a:t> </a:t>
            </a:r>
            <a:r>
              <a:rPr lang="en-US" dirty="0" err="1"/>
              <a:t>ev</a:t>
            </a:r>
            <a:r>
              <a:rPr lang="en-US" dirty="0"/>
              <a:t> </a:t>
            </a:r>
            <a:r>
              <a:rPr lang="en-US" dirty="0" err="1"/>
              <a:t>merkezli</a:t>
            </a:r>
            <a:r>
              <a:rPr lang="en-US" dirty="0"/>
              <a:t> </a:t>
            </a:r>
            <a:r>
              <a:rPr lang="en-US" dirty="0" err="1"/>
              <a:t>okul</a:t>
            </a:r>
            <a:r>
              <a:rPr lang="en-US" dirty="0"/>
              <a:t> </a:t>
            </a:r>
            <a:r>
              <a:rPr lang="en-US" dirty="0" err="1"/>
              <a:t>öncesi</a:t>
            </a:r>
            <a:r>
              <a:rPr lang="en-US" dirty="0"/>
              <a:t> eğitim </a:t>
            </a:r>
            <a:r>
              <a:rPr lang="en-US" dirty="0" err="1"/>
              <a:t>programı</a:t>
            </a:r>
            <a:r>
              <a:rPr lang="en-US" dirty="0"/>
              <a:t> </a:t>
            </a:r>
            <a:r>
              <a:rPr lang="en-US" dirty="0" err="1"/>
              <a:t>olan</a:t>
            </a:r>
            <a:r>
              <a:rPr lang="en-US" dirty="0"/>
              <a:t> </a:t>
            </a:r>
            <a:r>
              <a:rPr lang="en-US" b="1" dirty="0"/>
              <a:t>Anne </a:t>
            </a:r>
            <a:r>
              <a:rPr lang="en-US" b="1" dirty="0" err="1"/>
              <a:t>Çocuk</a:t>
            </a:r>
            <a:r>
              <a:rPr lang="en-US" b="1" dirty="0"/>
              <a:t> Eğitim </a:t>
            </a:r>
            <a:r>
              <a:rPr lang="en-US" b="1" dirty="0" err="1"/>
              <a:t>Programı</a:t>
            </a:r>
            <a:r>
              <a:rPr lang="en-US" b="1" dirty="0"/>
              <a:t> (</a:t>
            </a:r>
            <a:r>
              <a:rPr lang="en-US" b="1" dirty="0" err="1"/>
              <a:t>AÇEP</a:t>
            </a:r>
            <a:r>
              <a:rPr lang="en-US" b="1" dirty="0"/>
              <a:t>)</a:t>
            </a:r>
            <a:r>
              <a:rPr lang="en-US" dirty="0"/>
              <a:t> </a:t>
            </a:r>
            <a:r>
              <a:rPr lang="en-US" dirty="0" err="1"/>
              <a:t>geliştirilmiş</a:t>
            </a:r>
            <a:r>
              <a:rPr lang="en-US" dirty="0"/>
              <a:t> ve </a:t>
            </a:r>
            <a:r>
              <a:rPr lang="en-US" dirty="0" err="1"/>
              <a:t>uygulanmaya</a:t>
            </a:r>
            <a:r>
              <a:rPr lang="en-US" dirty="0"/>
              <a:t> </a:t>
            </a:r>
            <a:r>
              <a:rPr lang="en-US" dirty="0" err="1"/>
              <a:t>başlamıştır</a:t>
            </a:r>
            <a:r>
              <a:rPr lang="en-US" dirty="0"/>
              <a:t>. </a:t>
            </a:r>
            <a:r>
              <a:rPr lang="en-US" dirty="0" err="1"/>
              <a:t>Bir</a:t>
            </a:r>
            <a:r>
              <a:rPr lang="en-US" dirty="0"/>
              <a:t> </a:t>
            </a:r>
            <a:r>
              <a:rPr lang="en-US" dirty="0" err="1"/>
              <a:t>süre</a:t>
            </a:r>
            <a:r>
              <a:rPr lang="en-US" dirty="0"/>
              <a:t> </a:t>
            </a:r>
            <a:r>
              <a:rPr lang="en-US" dirty="0" err="1"/>
              <a:t>proje</a:t>
            </a:r>
            <a:r>
              <a:rPr lang="en-US" dirty="0"/>
              <a:t> </a:t>
            </a:r>
            <a:r>
              <a:rPr lang="en-US" dirty="0" err="1"/>
              <a:t>halinde</a:t>
            </a:r>
            <a:r>
              <a:rPr lang="en-US" dirty="0"/>
              <a:t> </a:t>
            </a:r>
            <a:r>
              <a:rPr lang="en-US" dirty="0" err="1"/>
              <a:t>yürütülen</a:t>
            </a:r>
            <a:r>
              <a:rPr lang="en-US" dirty="0"/>
              <a:t> </a:t>
            </a:r>
            <a:r>
              <a:rPr lang="en-US" dirty="0" err="1"/>
              <a:t>çalışmalar</a:t>
            </a:r>
            <a:r>
              <a:rPr lang="en-US" dirty="0"/>
              <a:t> </a:t>
            </a:r>
            <a:r>
              <a:rPr lang="en-US" dirty="0" err="1"/>
              <a:t>Vakfın</a:t>
            </a:r>
            <a:r>
              <a:rPr lang="en-US" dirty="0"/>
              <a:t> </a:t>
            </a:r>
            <a:r>
              <a:rPr lang="en-US" dirty="0" err="1"/>
              <a:t>Yönetim</a:t>
            </a:r>
            <a:r>
              <a:rPr lang="en-US" dirty="0"/>
              <a:t> </a:t>
            </a:r>
            <a:r>
              <a:rPr lang="en-US" dirty="0" err="1"/>
              <a:t>Kurulu</a:t>
            </a:r>
            <a:r>
              <a:rPr lang="en-US" dirty="0"/>
              <a:t> </a:t>
            </a:r>
            <a:r>
              <a:rPr lang="en-US" dirty="0" err="1"/>
              <a:t>Başkanı</a:t>
            </a:r>
            <a:r>
              <a:rPr lang="en-US" dirty="0"/>
              <a:t> </a:t>
            </a:r>
            <a:r>
              <a:rPr lang="en-US" dirty="0" err="1"/>
              <a:t>Ayşen</a:t>
            </a:r>
            <a:r>
              <a:rPr lang="en-US" dirty="0"/>
              <a:t> </a:t>
            </a:r>
            <a:r>
              <a:rPr lang="en-US" dirty="0" err="1"/>
              <a:t>Özyeğin'in</a:t>
            </a:r>
            <a:r>
              <a:rPr lang="en-US" dirty="0"/>
              <a:t> de </a:t>
            </a:r>
            <a:r>
              <a:rPr lang="en-US" dirty="0" err="1"/>
              <a:t>katılımıyla</a:t>
            </a:r>
            <a:r>
              <a:rPr lang="en-US" dirty="0"/>
              <a:t> </a:t>
            </a:r>
            <a:r>
              <a:rPr lang="en-US" dirty="0" err="1"/>
              <a:t>kurumsal</a:t>
            </a:r>
            <a:r>
              <a:rPr lang="en-US" dirty="0"/>
              <a:t> </a:t>
            </a:r>
            <a:r>
              <a:rPr lang="en-US" dirty="0" err="1"/>
              <a:t>bir</a:t>
            </a:r>
            <a:r>
              <a:rPr lang="en-US" dirty="0"/>
              <a:t> </a:t>
            </a:r>
            <a:r>
              <a:rPr lang="en-US" dirty="0" err="1"/>
              <a:t>yapıya</a:t>
            </a:r>
            <a:r>
              <a:rPr lang="en-US" dirty="0"/>
              <a:t> </a:t>
            </a:r>
            <a:r>
              <a:rPr lang="en-US" dirty="0" err="1"/>
              <a:t>kavuşturulmuş</a:t>
            </a:r>
            <a:r>
              <a:rPr lang="en-US" dirty="0"/>
              <a:t> ve 1993 </a:t>
            </a:r>
            <a:r>
              <a:rPr lang="en-US" dirty="0" err="1"/>
              <a:t>yılında</a:t>
            </a:r>
            <a:r>
              <a:rPr lang="en-US" b="1" dirty="0"/>
              <a:t> Anne </a:t>
            </a:r>
            <a:r>
              <a:rPr lang="en-US" b="1" dirty="0" err="1"/>
              <a:t>Çocuk</a:t>
            </a:r>
            <a:r>
              <a:rPr lang="en-US" b="1" dirty="0"/>
              <a:t> Eğitim </a:t>
            </a:r>
            <a:r>
              <a:rPr lang="en-US" b="1" dirty="0" err="1"/>
              <a:t>Vakfı</a:t>
            </a:r>
            <a:r>
              <a:rPr lang="en-US" b="1" dirty="0"/>
              <a:t> (</a:t>
            </a:r>
            <a:r>
              <a:rPr lang="en-US" b="1" dirty="0" err="1"/>
              <a:t>AÇEV</a:t>
            </a:r>
            <a:r>
              <a:rPr lang="en-US" b="1" dirty="0"/>
              <a:t>)</a:t>
            </a:r>
            <a:r>
              <a:rPr lang="en-US" dirty="0"/>
              <a:t> </a:t>
            </a:r>
            <a:r>
              <a:rPr lang="en-US" dirty="0" err="1"/>
              <a:t>kurulmuştur</a:t>
            </a:r>
            <a:r>
              <a:rPr lang="en-US" dirty="0"/>
              <a:t>.</a:t>
            </a:r>
          </a:p>
        </p:txBody>
      </p:sp>
      <p:sp>
        <p:nvSpPr>
          <p:cNvPr id="2" name="Başlık 1"/>
          <p:cNvSpPr>
            <a:spLocks noGrp="1"/>
          </p:cNvSpPr>
          <p:nvPr>
            <p:ph type="title"/>
          </p:nvPr>
        </p:nvSpPr>
        <p:spPr/>
        <p:txBody>
          <a:bodyPr/>
          <a:lstStyle/>
          <a:p>
            <a:r>
              <a:rPr lang="tr-TR" sz="3600" dirty="0" err="1"/>
              <a:t>AÇEV’in</a:t>
            </a:r>
            <a:r>
              <a:rPr lang="tr-TR" sz="3600" dirty="0"/>
              <a:t> Tarihçesi</a:t>
            </a:r>
            <a:endParaRPr lang="en-US" sz="3600" dirty="0"/>
          </a:p>
        </p:txBody>
      </p:sp>
      <p:sp>
        <p:nvSpPr>
          <p:cNvPr id="4" name="Alt Bilgi Yer Tutucusu 3">
            <a:extLst>
              <a:ext uri="{FF2B5EF4-FFF2-40B4-BE49-F238E27FC236}">
                <a16:creationId xmlns:a16="http://schemas.microsoft.com/office/drawing/2014/main" id="{635CD584-1B1E-6745-B943-FB76FC2F8670}"/>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796102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855003144"/>
              </p:ext>
            </p:extLst>
          </p:nvPr>
        </p:nvGraphicFramePr>
        <p:xfrm>
          <a:off x="755576" y="1484784"/>
          <a:ext cx="777686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2"/>
          <p:cNvSpPr>
            <a:spLocks noGrp="1"/>
          </p:cNvSpPr>
          <p:nvPr>
            <p:ph type="title"/>
          </p:nvPr>
        </p:nvSpPr>
        <p:spPr>
          <a:xfrm>
            <a:off x="693868" y="331433"/>
            <a:ext cx="7756263" cy="1054250"/>
          </a:xfrm>
        </p:spPr>
        <p:txBody>
          <a:bodyPr/>
          <a:lstStyle/>
          <a:p>
            <a:r>
              <a:rPr lang="tr-TR" sz="3600" dirty="0" err="1"/>
              <a:t>ZEP</a:t>
            </a:r>
            <a:endParaRPr lang="en-US" sz="3600" dirty="0"/>
          </a:p>
        </p:txBody>
      </p:sp>
      <p:sp>
        <p:nvSpPr>
          <p:cNvPr id="2" name="Alt Bilgi Yer Tutucusu 1">
            <a:extLst>
              <a:ext uri="{FF2B5EF4-FFF2-40B4-BE49-F238E27FC236}">
                <a16:creationId xmlns:a16="http://schemas.microsoft.com/office/drawing/2014/main" id="{7D79C62A-DAC3-8942-98F2-F8DB4943C97E}"/>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4064326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en-US" dirty="0"/>
              <a:t>Anne </a:t>
            </a:r>
            <a:r>
              <a:rPr lang="en-US" dirty="0" err="1"/>
              <a:t>Destek</a:t>
            </a:r>
            <a:r>
              <a:rPr lang="en-US" dirty="0"/>
              <a:t> </a:t>
            </a:r>
            <a:r>
              <a:rPr lang="en-US" dirty="0" err="1"/>
              <a:t>Programı</a:t>
            </a:r>
            <a:r>
              <a:rPr lang="en-US" dirty="0"/>
              <a:t> ilk </a:t>
            </a:r>
            <a:r>
              <a:rPr lang="en-US" dirty="0" err="1"/>
              <a:t>kez</a:t>
            </a:r>
            <a:r>
              <a:rPr lang="en-US" dirty="0"/>
              <a:t> </a:t>
            </a:r>
            <a:r>
              <a:rPr lang="en-US" dirty="0" err="1"/>
              <a:t>1982’de</a:t>
            </a:r>
            <a:r>
              <a:rPr lang="en-US" dirty="0"/>
              <a:t> </a:t>
            </a:r>
            <a:r>
              <a:rPr lang="en-US" dirty="0" err="1"/>
              <a:t>geliştirildi</a:t>
            </a:r>
            <a:r>
              <a:rPr lang="en-US" dirty="0"/>
              <a:t> ve ilk </a:t>
            </a:r>
            <a:r>
              <a:rPr lang="en-US" dirty="0" err="1"/>
              <a:t>basımı</a:t>
            </a:r>
            <a:r>
              <a:rPr lang="en-US" dirty="0"/>
              <a:t> 1991 </a:t>
            </a:r>
            <a:r>
              <a:rPr lang="en-US" dirty="0" err="1"/>
              <a:t>yılında</a:t>
            </a:r>
            <a:r>
              <a:rPr lang="en-US" dirty="0"/>
              <a:t> </a:t>
            </a:r>
            <a:r>
              <a:rPr lang="en-US" dirty="0" err="1"/>
              <a:t>gerçekleş</a:t>
            </a:r>
            <a:r>
              <a:rPr lang="tr-TR" dirty="0"/>
              <a:t>ti</a:t>
            </a:r>
            <a:r>
              <a:rPr lang="en-US" dirty="0"/>
              <a:t>. </a:t>
            </a:r>
            <a:r>
              <a:rPr lang="en-US" dirty="0" err="1"/>
              <a:t>AÇEV’in</a:t>
            </a:r>
            <a:r>
              <a:rPr lang="en-US" dirty="0"/>
              <a:t> </a:t>
            </a:r>
            <a:r>
              <a:rPr lang="en-US" dirty="0" err="1"/>
              <a:t>kurulması</a:t>
            </a:r>
            <a:r>
              <a:rPr lang="en-US" dirty="0"/>
              <a:t> </a:t>
            </a:r>
            <a:r>
              <a:rPr lang="en-US" dirty="0" err="1"/>
              <a:t>aşamasında</a:t>
            </a:r>
            <a:r>
              <a:rPr lang="en-US" dirty="0"/>
              <a:t> program </a:t>
            </a:r>
            <a:r>
              <a:rPr lang="en-US" dirty="0" err="1"/>
              <a:t>tekrar</a:t>
            </a:r>
            <a:r>
              <a:rPr lang="en-US" dirty="0"/>
              <a:t> </a:t>
            </a:r>
            <a:r>
              <a:rPr lang="en-US" dirty="0" err="1"/>
              <a:t>gözden</a:t>
            </a:r>
            <a:r>
              <a:rPr lang="en-US" dirty="0"/>
              <a:t> </a:t>
            </a:r>
            <a:r>
              <a:rPr lang="en-US" dirty="0" err="1"/>
              <a:t>geçirildi</a:t>
            </a:r>
            <a:r>
              <a:rPr lang="en-US" dirty="0"/>
              <a:t> ve </a:t>
            </a:r>
            <a:r>
              <a:rPr lang="en-US" dirty="0" err="1"/>
              <a:t>düzeltildi</a:t>
            </a:r>
            <a:r>
              <a:rPr lang="tr-TR" dirty="0"/>
              <a:t>. </a:t>
            </a:r>
            <a:r>
              <a:rPr lang="en-US" dirty="0"/>
              <a:t>Anne </a:t>
            </a:r>
            <a:r>
              <a:rPr lang="en-US" dirty="0" err="1"/>
              <a:t>Destek</a:t>
            </a:r>
            <a:r>
              <a:rPr lang="en-US" dirty="0"/>
              <a:t> </a:t>
            </a:r>
            <a:r>
              <a:rPr lang="en-US" dirty="0" err="1"/>
              <a:t>Programı’nın</a:t>
            </a:r>
            <a:r>
              <a:rPr lang="en-US" dirty="0"/>
              <a:t> en son </a:t>
            </a:r>
            <a:r>
              <a:rPr lang="en-US" dirty="0" err="1"/>
              <a:t>değişikliği</a:t>
            </a:r>
            <a:r>
              <a:rPr lang="en-US" dirty="0"/>
              <a:t> </a:t>
            </a:r>
            <a:r>
              <a:rPr lang="en-US" dirty="0" err="1"/>
              <a:t>2002’de</a:t>
            </a:r>
            <a:r>
              <a:rPr lang="en-US" dirty="0"/>
              <a:t> </a:t>
            </a:r>
            <a:r>
              <a:rPr lang="en-US" dirty="0" err="1"/>
              <a:t>yapıldı</a:t>
            </a:r>
            <a:r>
              <a:rPr lang="tr-TR" dirty="0"/>
              <a:t>.</a:t>
            </a:r>
          </a:p>
          <a:p>
            <a:r>
              <a:rPr lang="en-US" dirty="0"/>
              <a:t>Bu program </a:t>
            </a:r>
            <a:r>
              <a:rPr lang="en-US" dirty="0" err="1"/>
              <a:t>annenin</a:t>
            </a:r>
            <a:r>
              <a:rPr lang="en-US" dirty="0"/>
              <a:t> </a:t>
            </a:r>
            <a:r>
              <a:rPr lang="en-US" dirty="0" err="1"/>
              <a:t>çocuğun</a:t>
            </a:r>
            <a:r>
              <a:rPr lang="en-US" dirty="0"/>
              <a:t> </a:t>
            </a:r>
            <a:r>
              <a:rPr lang="en-US" dirty="0" err="1"/>
              <a:t>bilişsel</a:t>
            </a:r>
            <a:r>
              <a:rPr lang="en-US" dirty="0"/>
              <a:t>, sosyal ve </a:t>
            </a:r>
            <a:r>
              <a:rPr lang="en-US" dirty="0" err="1"/>
              <a:t>duygusal</a:t>
            </a:r>
            <a:r>
              <a:rPr lang="en-US" dirty="0"/>
              <a:t> </a:t>
            </a:r>
            <a:r>
              <a:rPr lang="en-US" dirty="0" err="1"/>
              <a:t>gelişimine</a:t>
            </a:r>
            <a:r>
              <a:rPr lang="en-US" dirty="0"/>
              <a:t> </a:t>
            </a:r>
            <a:r>
              <a:rPr lang="en-US" dirty="0" err="1"/>
              <a:t>duyarlılığını</a:t>
            </a:r>
            <a:r>
              <a:rPr lang="en-US" dirty="0"/>
              <a:t> </a:t>
            </a:r>
            <a:r>
              <a:rPr lang="en-US" dirty="0" err="1"/>
              <a:t>artırmayı</a:t>
            </a:r>
            <a:r>
              <a:rPr lang="en-US" dirty="0"/>
              <a:t> ve </a:t>
            </a:r>
            <a:r>
              <a:rPr lang="en-US" dirty="0" err="1"/>
              <a:t>anneye</a:t>
            </a:r>
            <a:r>
              <a:rPr lang="en-US" dirty="0"/>
              <a:t> </a:t>
            </a:r>
            <a:r>
              <a:rPr lang="en-US" dirty="0" err="1"/>
              <a:t>çocuğun</a:t>
            </a:r>
            <a:r>
              <a:rPr lang="en-US" dirty="0"/>
              <a:t> </a:t>
            </a:r>
            <a:r>
              <a:rPr lang="en-US" dirty="0" err="1"/>
              <a:t>gelişimini</a:t>
            </a:r>
            <a:r>
              <a:rPr lang="en-US" dirty="0"/>
              <a:t> </a:t>
            </a:r>
            <a:r>
              <a:rPr lang="en-US" dirty="0" err="1"/>
              <a:t>destekleyici</a:t>
            </a:r>
            <a:r>
              <a:rPr lang="en-US" dirty="0"/>
              <a:t> </a:t>
            </a:r>
            <a:r>
              <a:rPr lang="en-US" dirty="0" err="1"/>
              <a:t>bir</a:t>
            </a:r>
            <a:r>
              <a:rPr lang="en-US" dirty="0"/>
              <a:t> </a:t>
            </a:r>
            <a:r>
              <a:rPr lang="en-US" dirty="0" err="1"/>
              <a:t>ev</a:t>
            </a:r>
            <a:r>
              <a:rPr lang="en-US" dirty="0"/>
              <a:t> </a:t>
            </a:r>
            <a:r>
              <a:rPr lang="en-US" dirty="0" err="1"/>
              <a:t>ortamı</a:t>
            </a:r>
            <a:r>
              <a:rPr lang="en-US" dirty="0"/>
              <a:t> </a:t>
            </a:r>
            <a:r>
              <a:rPr lang="en-US" dirty="0" err="1"/>
              <a:t>hazırlama</a:t>
            </a:r>
            <a:r>
              <a:rPr lang="en-US" dirty="0"/>
              <a:t> </a:t>
            </a:r>
            <a:r>
              <a:rPr lang="en-US" dirty="0" err="1"/>
              <a:t>konusunda</a:t>
            </a:r>
            <a:r>
              <a:rPr lang="en-US" dirty="0"/>
              <a:t> </a:t>
            </a:r>
            <a:r>
              <a:rPr lang="en-US" dirty="0" err="1"/>
              <a:t>yardımcı</a:t>
            </a:r>
            <a:r>
              <a:rPr lang="en-US" dirty="0"/>
              <a:t> </a:t>
            </a:r>
            <a:r>
              <a:rPr lang="en-US" dirty="0" err="1"/>
              <a:t>olmayı</a:t>
            </a:r>
            <a:r>
              <a:rPr lang="en-US" dirty="0"/>
              <a:t> </a:t>
            </a:r>
            <a:r>
              <a:rPr lang="en-US" dirty="0" err="1"/>
              <a:t>amaçlamaktadır</a:t>
            </a:r>
            <a:r>
              <a:rPr lang="en-US" dirty="0"/>
              <a:t>. </a:t>
            </a:r>
            <a:r>
              <a:rPr lang="en-US" dirty="0" err="1"/>
              <a:t>Ayrıca</a:t>
            </a:r>
            <a:r>
              <a:rPr lang="en-US" dirty="0"/>
              <a:t> </a:t>
            </a:r>
            <a:r>
              <a:rPr lang="en-US" dirty="0" err="1"/>
              <a:t>ana-babayı</a:t>
            </a:r>
            <a:r>
              <a:rPr lang="en-US" dirty="0"/>
              <a:t> </a:t>
            </a:r>
            <a:r>
              <a:rPr lang="en-US" dirty="0" err="1"/>
              <a:t>tutarlı</a:t>
            </a:r>
            <a:r>
              <a:rPr lang="en-US" dirty="0"/>
              <a:t> ve </a:t>
            </a:r>
            <a:r>
              <a:rPr lang="en-US" dirty="0" err="1"/>
              <a:t>olumlu</a:t>
            </a:r>
            <a:r>
              <a:rPr lang="en-US" dirty="0"/>
              <a:t> </a:t>
            </a:r>
            <a:r>
              <a:rPr lang="en-US" dirty="0" err="1"/>
              <a:t>bir</a:t>
            </a:r>
            <a:r>
              <a:rPr lang="en-US" dirty="0"/>
              <a:t> </a:t>
            </a:r>
            <a:r>
              <a:rPr lang="en-US" dirty="0" err="1"/>
              <a:t>anne</a:t>
            </a:r>
            <a:r>
              <a:rPr lang="en-US" dirty="0"/>
              <a:t> </a:t>
            </a:r>
            <a:r>
              <a:rPr lang="en-US" dirty="0" err="1"/>
              <a:t>çocuk</a:t>
            </a:r>
            <a:r>
              <a:rPr lang="en-US" dirty="0"/>
              <a:t> </a:t>
            </a:r>
            <a:r>
              <a:rPr lang="en-US" dirty="0" err="1"/>
              <a:t>etkileşimi</a:t>
            </a:r>
            <a:r>
              <a:rPr lang="en-US" dirty="0"/>
              <a:t> </a:t>
            </a:r>
            <a:r>
              <a:rPr lang="en-US" dirty="0" err="1"/>
              <a:t>yaratma</a:t>
            </a:r>
            <a:r>
              <a:rPr lang="en-US" dirty="0"/>
              <a:t> </a:t>
            </a:r>
            <a:r>
              <a:rPr lang="en-US" dirty="0" err="1"/>
              <a:t>konusunda</a:t>
            </a:r>
            <a:r>
              <a:rPr lang="en-US" dirty="0"/>
              <a:t> </a:t>
            </a:r>
            <a:r>
              <a:rPr lang="en-US" dirty="0" err="1"/>
              <a:t>desteklemeyi</a:t>
            </a:r>
            <a:r>
              <a:rPr lang="en-US" dirty="0"/>
              <a:t> de </a:t>
            </a:r>
            <a:r>
              <a:rPr lang="en-US" dirty="0" err="1"/>
              <a:t>hedefler</a:t>
            </a:r>
            <a:r>
              <a:rPr lang="en-US" dirty="0"/>
              <a:t>. </a:t>
            </a:r>
          </a:p>
        </p:txBody>
      </p:sp>
      <p:sp>
        <p:nvSpPr>
          <p:cNvPr id="3" name="Başlık 2"/>
          <p:cNvSpPr>
            <a:spLocks noGrp="1"/>
          </p:cNvSpPr>
          <p:nvPr>
            <p:ph type="title"/>
          </p:nvPr>
        </p:nvSpPr>
        <p:spPr/>
        <p:txBody>
          <a:bodyPr/>
          <a:lstStyle/>
          <a:p>
            <a:r>
              <a:rPr lang="tr-TR" sz="3600" dirty="0"/>
              <a:t>Anne Destek Programı (ADEP)</a:t>
            </a:r>
            <a:endParaRPr lang="en-US" sz="3600" dirty="0"/>
          </a:p>
        </p:txBody>
      </p:sp>
      <p:sp>
        <p:nvSpPr>
          <p:cNvPr id="4" name="Alt Bilgi Yer Tutucusu 3">
            <a:extLst>
              <a:ext uri="{FF2B5EF4-FFF2-40B4-BE49-F238E27FC236}">
                <a16:creationId xmlns:a16="http://schemas.microsoft.com/office/drawing/2014/main" id="{1249A0ED-241C-194F-89DD-D5D12F876DAD}"/>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481965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3500387854"/>
              </p:ext>
            </p:extLst>
          </p:nvPr>
        </p:nvGraphicFramePr>
        <p:xfrm>
          <a:off x="251520" y="1052737"/>
          <a:ext cx="8193980" cy="57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2"/>
          <p:cNvSpPr>
            <a:spLocks noGrp="1"/>
          </p:cNvSpPr>
          <p:nvPr>
            <p:ph type="title"/>
          </p:nvPr>
        </p:nvSpPr>
        <p:spPr>
          <a:xfrm>
            <a:off x="702876" y="189316"/>
            <a:ext cx="7756263" cy="792636"/>
          </a:xfrm>
        </p:spPr>
        <p:txBody>
          <a:bodyPr/>
          <a:lstStyle/>
          <a:p>
            <a:r>
              <a:rPr lang="tr-TR" sz="3600" dirty="0" err="1"/>
              <a:t>ADEP</a:t>
            </a:r>
            <a:endParaRPr lang="en-US" sz="3600" dirty="0"/>
          </a:p>
        </p:txBody>
      </p:sp>
      <p:sp>
        <p:nvSpPr>
          <p:cNvPr id="7" name="Oval 6"/>
          <p:cNvSpPr/>
          <p:nvPr/>
        </p:nvSpPr>
        <p:spPr>
          <a:xfrm>
            <a:off x="1259632" y="1896205"/>
            <a:ext cx="2160240" cy="122413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dirty="0"/>
              <a:t>Disiplin </a:t>
            </a:r>
            <a:endParaRPr lang="en-US" dirty="0"/>
          </a:p>
        </p:txBody>
      </p:sp>
      <p:sp>
        <p:nvSpPr>
          <p:cNvPr id="10" name="Oval 9"/>
          <p:cNvSpPr/>
          <p:nvPr/>
        </p:nvSpPr>
        <p:spPr>
          <a:xfrm>
            <a:off x="6203806" y="3536043"/>
            <a:ext cx="2160240" cy="1224136"/>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Oyunun önemi</a:t>
            </a:r>
            <a:endParaRPr lang="en-US" dirty="0"/>
          </a:p>
        </p:txBody>
      </p:sp>
      <p:sp>
        <p:nvSpPr>
          <p:cNvPr id="11" name="Oval 10"/>
          <p:cNvSpPr/>
          <p:nvPr/>
        </p:nvSpPr>
        <p:spPr>
          <a:xfrm>
            <a:off x="5076056" y="5157192"/>
            <a:ext cx="2440957" cy="144016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tr-TR" dirty="0"/>
              <a:t>Olumsuz davranış değiştirme </a:t>
            </a:r>
            <a:endParaRPr lang="en-US" dirty="0"/>
          </a:p>
        </p:txBody>
      </p:sp>
      <p:pic>
        <p:nvPicPr>
          <p:cNvPr id="2052" name="Picture 4"/>
          <p:cNvPicPr>
            <a:picLocks noChangeAspect="1" noChangeArrowheads="1"/>
          </p:cNvPicPr>
          <p:nvPr/>
        </p:nvPicPr>
        <p:blipFill>
          <a:blip r:embed="rId7">
            <a:biLevel thresh="75000"/>
            <a:extLst>
              <a:ext uri="{28A0092B-C50C-407E-A947-70E740481C1C}">
                <a14:useLocalDpi xmlns:a14="http://schemas.microsoft.com/office/drawing/2010/main" val="0"/>
              </a:ext>
            </a:extLst>
          </a:blip>
          <a:srcRect/>
          <a:stretch>
            <a:fillRect/>
          </a:stretch>
        </p:blipFill>
        <p:spPr bwMode="auto">
          <a:xfrm rot="18820616">
            <a:off x="3266492" y="2994342"/>
            <a:ext cx="481013" cy="397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Sağ Ok 11"/>
          <p:cNvSpPr/>
          <p:nvPr/>
        </p:nvSpPr>
        <p:spPr>
          <a:xfrm rot="3133280">
            <a:off x="5076056" y="4869160"/>
            <a:ext cx="432048" cy="43204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3" name="Sağ Ok 12"/>
          <p:cNvSpPr/>
          <p:nvPr/>
        </p:nvSpPr>
        <p:spPr>
          <a:xfrm>
            <a:off x="5724128" y="3956372"/>
            <a:ext cx="362806" cy="383479"/>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Alt Bilgi Yer Tutucusu 1">
            <a:extLst>
              <a:ext uri="{FF2B5EF4-FFF2-40B4-BE49-F238E27FC236}">
                <a16:creationId xmlns:a16="http://schemas.microsoft.com/office/drawing/2014/main" id="{838D5F4A-4B69-364E-AC8A-079656174A22}"/>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324147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en-US" dirty="0" err="1"/>
              <a:t>Üreme</a:t>
            </a:r>
            <a:r>
              <a:rPr lang="en-US" dirty="0"/>
              <a:t> </a:t>
            </a:r>
            <a:r>
              <a:rPr lang="en-US" dirty="0" err="1"/>
              <a:t>Sağlığı</a:t>
            </a:r>
            <a:r>
              <a:rPr lang="en-US" dirty="0"/>
              <a:t> ve </a:t>
            </a:r>
            <a:r>
              <a:rPr lang="en-US" dirty="0" err="1"/>
              <a:t>Aile</a:t>
            </a:r>
            <a:r>
              <a:rPr lang="en-US" dirty="0"/>
              <a:t> </a:t>
            </a:r>
            <a:r>
              <a:rPr lang="en-US" dirty="0" err="1"/>
              <a:t>Planlaması</a:t>
            </a:r>
            <a:r>
              <a:rPr lang="en-US" dirty="0"/>
              <a:t> </a:t>
            </a:r>
            <a:r>
              <a:rPr lang="en-US" dirty="0" err="1"/>
              <a:t>Programı’nın</a:t>
            </a:r>
            <a:r>
              <a:rPr lang="en-US" dirty="0"/>
              <a:t> </a:t>
            </a:r>
            <a:r>
              <a:rPr lang="en-US" dirty="0" err="1"/>
              <a:t>geliştirilmesi</a:t>
            </a:r>
            <a:r>
              <a:rPr lang="en-US" dirty="0"/>
              <a:t> </a:t>
            </a:r>
            <a:r>
              <a:rPr lang="en-US" dirty="0" err="1"/>
              <a:t>için</a:t>
            </a:r>
            <a:r>
              <a:rPr lang="en-US" dirty="0"/>
              <a:t> </a:t>
            </a:r>
            <a:r>
              <a:rPr lang="en-US" dirty="0" err="1"/>
              <a:t>bu</a:t>
            </a:r>
            <a:r>
              <a:rPr lang="en-US" dirty="0"/>
              <a:t> </a:t>
            </a:r>
            <a:r>
              <a:rPr lang="en-US" dirty="0" err="1"/>
              <a:t>alanda</a:t>
            </a:r>
            <a:r>
              <a:rPr lang="en-US" dirty="0"/>
              <a:t> </a:t>
            </a:r>
            <a:r>
              <a:rPr lang="en-US" dirty="0" err="1"/>
              <a:t>etkin</a:t>
            </a:r>
            <a:r>
              <a:rPr lang="en-US" dirty="0"/>
              <a:t> </a:t>
            </a:r>
            <a:r>
              <a:rPr lang="en-US" dirty="0" err="1"/>
              <a:t>olan</a:t>
            </a:r>
            <a:r>
              <a:rPr lang="tr-TR" dirty="0"/>
              <a:t> </a:t>
            </a:r>
            <a:r>
              <a:rPr lang="en-US" dirty="0" err="1"/>
              <a:t>kurumlarla</a:t>
            </a:r>
            <a:r>
              <a:rPr lang="en-US" dirty="0"/>
              <a:t> </a:t>
            </a:r>
            <a:r>
              <a:rPr lang="en-US" dirty="0" err="1"/>
              <a:t>işbirliği</a:t>
            </a:r>
            <a:r>
              <a:rPr lang="en-US" dirty="0"/>
              <a:t> </a:t>
            </a:r>
            <a:r>
              <a:rPr lang="en-US" dirty="0" err="1"/>
              <a:t>yapıldı</a:t>
            </a:r>
            <a:r>
              <a:rPr lang="en-US" dirty="0"/>
              <a:t>.</a:t>
            </a:r>
          </a:p>
          <a:p>
            <a:r>
              <a:rPr lang="en-US" dirty="0" err="1"/>
              <a:t>Yürürlüğe</a:t>
            </a:r>
            <a:r>
              <a:rPr lang="en-US" dirty="0"/>
              <a:t> </a:t>
            </a:r>
            <a:r>
              <a:rPr lang="en-US" dirty="0" err="1"/>
              <a:t>konulan</a:t>
            </a:r>
            <a:r>
              <a:rPr lang="en-US" dirty="0"/>
              <a:t> ilk program 1993’te </a:t>
            </a:r>
            <a:r>
              <a:rPr lang="en-US" dirty="0" err="1"/>
              <a:t>geliştirilmişti</a:t>
            </a:r>
            <a:r>
              <a:rPr lang="tr-TR" dirty="0"/>
              <a:t>.</a:t>
            </a:r>
            <a:endParaRPr lang="en-US" dirty="0"/>
          </a:p>
          <a:p>
            <a:r>
              <a:rPr lang="en-US" dirty="0" err="1"/>
              <a:t>Sonradan</a:t>
            </a:r>
            <a:r>
              <a:rPr lang="en-US" dirty="0"/>
              <a:t> </a:t>
            </a:r>
            <a:r>
              <a:rPr lang="en-US" dirty="0" err="1"/>
              <a:t>programın</a:t>
            </a:r>
            <a:r>
              <a:rPr lang="en-US" dirty="0"/>
              <a:t> </a:t>
            </a:r>
            <a:r>
              <a:rPr lang="en-US" dirty="0" err="1"/>
              <a:t>genişletilmesine</a:t>
            </a:r>
            <a:r>
              <a:rPr lang="en-US" dirty="0"/>
              <a:t> </a:t>
            </a:r>
            <a:r>
              <a:rPr lang="en-US" dirty="0" err="1"/>
              <a:t>gerek</a:t>
            </a:r>
            <a:r>
              <a:rPr lang="en-US" dirty="0"/>
              <a:t> </a:t>
            </a:r>
            <a:r>
              <a:rPr lang="en-US" dirty="0" err="1"/>
              <a:t>duyuldu</a:t>
            </a:r>
            <a:r>
              <a:rPr lang="en-US" dirty="0"/>
              <a:t>; </a:t>
            </a:r>
            <a:r>
              <a:rPr lang="en-US" dirty="0" err="1"/>
              <a:t>böylece</a:t>
            </a:r>
            <a:r>
              <a:rPr lang="en-US" dirty="0"/>
              <a:t> </a:t>
            </a:r>
            <a:r>
              <a:rPr lang="en-US" dirty="0" err="1"/>
              <a:t>yeni</a:t>
            </a:r>
            <a:r>
              <a:rPr lang="en-US" dirty="0"/>
              <a:t> </a:t>
            </a:r>
            <a:r>
              <a:rPr lang="en-US" dirty="0" err="1"/>
              <a:t>bir</a:t>
            </a:r>
            <a:r>
              <a:rPr lang="en-US" dirty="0"/>
              <a:t> </a:t>
            </a:r>
            <a:r>
              <a:rPr lang="en-US" dirty="0" err="1"/>
              <a:t>progra</a:t>
            </a:r>
            <a:r>
              <a:rPr lang="tr-TR" dirty="0"/>
              <a:t>m </a:t>
            </a:r>
            <a:r>
              <a:rPr lang="en-US" dirty="0" err="1"/>
              <a:t>hazırland</a:t>
            </a:r>
            <a:r>
              <a:rPr lang="tr-TR" dirty="0"/>
              <a:t>ı</a:t>
            </a:r>
            <a:r>
              <a:rPr lang="en-US" dirty="0"/>
              <a:t>.</a:t>
            </a:r>
          </a:p>
          <a:p>
            <a:r>
              <a:rPr lang="en-US" dirty="0"/>
              <a:t>Bu program 23 </a:t>
            </a:r>
            <a:r>
              <a:rPr lang="en-US" dirty="0" err="1"/>
              <a:t>ayrı</a:t>
            </a:r>
            <a:r>
              <a:rPr lang="en-US" dirty="0"/>
              <a:t> </a:t>
            </a:r>
            <a:r>
              <a:rPr lang="en-US" dirty="0" err="1"/>
              <a:t>konuyu</a:t>
            </a:r>
            <a:r>
              <a:rPr lang="en-US" dirty="0"/>
              <a:t> </a:t>
            </a:r>
            <a:r>
              <a:rPr lang="en-US" dirty="0" err="1"/>
              <a:t>içermektedir</a:t>
            </a:r>
            <a:r>
              <a:rPr lang="en-US" dirty="0"/>
              <a:t>.</a:t>
            </a:r>
          </a:p>
          <a:p>
            <a:endParaRPr lang="en-US" dirty="0"/>
          </a:p>
        </p:txBody>
      </p:sp>
      <p:sp>
        <p:nvSpPr>
          <p:cNvPr id="3" name="Başlık 2"/>
          <p:cNvSpPr>
            <a:spLocks noGrp="1"/>
          </p:cNvSpPr>
          <p:nvPr>
            <p:ph type="title"/>
          </p:nvPr>
        </p:nvSpPr>
        <p:spPr/>
        <p:txBody>
          <a:bodyPr/>
          <a:lstStyle/>
          <a:p>
            <a:r>
              <a:rPr lang="en-US" sz="3600" dirty="0" err="1"/>
              <a:t>Üreme</a:t>
            </a:r>
            <a:r>
              <a:rPr lang="en-US" sz="3600" dirty="0"/>
              <a:t> </a:t>
            </a:r>
            <a:r>
              <a:rPr lang="en-US" sz="3600" dirty="0" err="1"/>
              <a:t>Sağlığı</a:t>
            </a:r>
            <a:r>
              <a:rPr lang="en-US" sz="3600" dirty="0"/>
              <a:t> ve </a:t>
            </a:r>
            <a:r>
              <a:rPr lang="en-US" sz="3600" dirty="0" err="1"/>
              <a:t>Aile</a:t>
            </a:r>
            <a:r>
              <a:rPr lang="en-US" sz="3600" dirty="0"/>
              <a:t> </a:t>
            </a:r>
            <a:r>
              <a:rPr lang="en-US" sz="3600" dirty="0" err="1"/>
              <a:t>Planlaması</a:t>
            </a:r>
            <a:r>
              <a:rPr lang="en-US" sz="3600" dirty="0"/>
              <a:t> </a:t>
            </a:r>
            <a:r>
              <a:rPr lang="en-US" sz="3600" dirty="0" err="1"/>
              <a:t>Programı</a:t>
            </a:r>
            <a:endParaRPr lang="en-US" sz="3600" dirty="0"/>
          </a:p>
        </p:txBody>
      </p:sp>
      <p:sp>
        <p:nvSpPr>
          <p:cNvPr id="4" name="Alt Bilgi Yer Tutucusu 3">
            <a:extLst>
              <a:ext uri="{FF2B5EF4-FFF2-40B4-BE49-F238E27FC236}">
                <a16:creationId xmlns:a16="http://schemas.microsoft.com/office/drawing/2014/main" id="{205059C2-5E5D-5945-B49F-331B2CEF24C8}"/>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70882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194405253"/>
              </p:ext>
            </p:extLst>
          </p:nvPr>
        </p:nvGraphicFramePr>
        <p:xfrm>
          <a:off x="107504" y="1700808"/>
          <a:ext cx="8928992"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2"/>
          <p:cNvSpPr>
            <a:spLocks noGrp="1"/>
          </p:cNvSpPr>
          <p:nvPr>
            <p:ph type="title"/>
          </p:nvPr>
        </p:nvSpPr>
        <p:spPr/>
        <p:txBody>
          <a:bodyPr/>
          <a:lstStyle/>
          <a:p>
            <a:r>
              <a:rPr lang="en-US" sz="3600" dirty="0" err="1"/>
              <a:t>Üreme</a:t>
            </a:r>
            <a:r>
              <a:rPr lang="en-US" sz="3600" dirty="0"/>
              <a:t> </a:t>
            </a:r>
            <a:r>
              <a:rPr lang="en-US" sz="3600" dirty="0" err="1"/>
              <a:t>Sağlığı</a:t>
            </a:r>
            <a:r>
              <a:rPr lang="en-US" sz="3600" dirty="0"/>
              <a:t> </a:t>
            </a:r>
            <a:r>
              <a:rPr lang="en-US" sz="3600" dirty="0" err="1"/>
              <a:t>ve</a:t>
            </a:r>
            <a:r>
              <a:rPr lang="en-US" sz="3600" dirty="0"/>
              <a:t> </a:t>
            </a:r>
            <a:r>
              <a:rPr lang="en-US" sz="3600" dirty="0" err="1"/>
              <a:t>Aile</a:t>
            </a:r>
            <a:r>
              <a:rPr lang="en-US" sz="3600" dirty="0"/>
              <a:t> </a:t>
            </a:r>
            <a:r>
              <a:rPr lang="en-US" sz="3600" dirty="0" err="1"/>
              <a:t>Planlaması</a:t>
            </a:r>
            <a:r>
              <a:rPr lang="en-US" sz="3600" dirty="0"/>
              <a:t> </a:t>
            </a:r>
            <a:r>
              <a:rPr lang="en-US" sz="3600" dirty="0" err="1"/>
              <a:t>Programı</a:t>
            </a:r>
            <a:endParaRPr lang="en-US" sz="3600" dirty="0"/>
          </a:p>
        </p:txBody>
      </p:sp>
      <p:sp>
        <p:nvSpPr>
          <p:cNvPr id="2" name="Alt Bilgi Yer Tutucusu 1">
            <a:extLst>
              <a:ext uri="{FF2B5EF4-FFF2-40B4-BE49-F238E27FC236}">
                <a16:creationId xmlns:a16="http://schemas.microsoft.com/office/drawing/2014/main" id="{3310A7FA-C346-3C44-9AE7-C2B4F5DC4FE0}"/>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984501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en-US" i="1" dirty="0" err="1"/>
              <a:t>Beş</a:t>
            </a:r>
            <a:r>
              <a:rPr lang="en-US" i="1" dirty="0"/>
              <a:t> </a:t>
            </a:r>
            <a:r>
              <a:rPr lang="en-US" i="1" dirty="0" err="1"/>
              <a:t>Ülkeden</a:t>
            </a:r>
            <a:r>
              <a:rPr lang="en-US" i="1" dirty="0"/>
              <a:t> </a:t>
            </a:r>
            <a:r>
              <a:rPr lang="en-US" i="1" dirty="0" err="1"/>
              <a:t>Anneler</a:t>
            </a:r>
            <a:r>
              <a:rPr lang="en-US" i="1" dirty="0"/>
              <a:t> </a:t>
            </a:r>
            <a:r>
              <a:rPr lang="en-US" i="1" dirty="0" err="1"/>
              <a:t>Anlatıyor</a:t>
            </a:r>
            <a:r>
              <a:rPr lang="en-US" i="1" dirty="0"/>
              <a:t> I: Anne - </a:t>
            </a:r>
            <a:r>
              <a:rPr lang="en-US" i="1" dirty="0" err="1"/>
              <a:t>Çocuk</a:t>
            </a:r>
            <a:r>
              <a:rPr lang="en-US" i="1" dirty="0"/>
              <a:t> Eğitim </a:t>
            </a:r>
            <a:r>
              <a:rPr lang="en-US" i="1" dirty="0" err="1"/>
              <a:t>Programı</a:t>
            </a:r>
            <a:r>
              <a:rPr lang="en-US" i="1" dirty="0"/>
              <a:t> </a:t>
            </a:r>
            <a:r>
              <a:rPr lang="en-US" i="1" dirty="0" err="1"/>
              <a:t>Kimler</a:t>
            </a:r>
            <a:r>
              <a:rPr lang="en-US" i="1" dirty="0"/>
              <a:t> </a:t>
            </a:r>
            <a:r>
              <a:rPr lang="en-US" i="1" dirty="0" err="1"/>
              <a:t>İçin</a:t>
            </a:r>
            <a:r>
              <a:rPr lang="en-US" i="1" dirty="0"/>
              <a:t> ve </a:t>
            </a:r>
            <a:r>
              <a:rPr lang="en-US" i="1" dirty="0" err="1"/>
              <a:t>Neden</a:t>
            </a:r>
            <a:r>
              <a:rPr lang="en-US" i="1" dirty="0"/>
              <a:t> </a:t>
            </a:r>
            <a:r>
              <a:rPr lang="en-US" i="1" dirty="0" err="1"/>
              <a:t>Etkili</a:t>
            </a:r>
            <a:r>
              <a:rPr lang="en-US" i="1" dirty="0"/>
              <a:t>? </a:t>
            </a:r>
            <a:endParaRPr lang="tr-TR" i="1" dirty="0"/>
          </a:p>
          <a:p>
            <a:endParaRPr lang="tr-TR" i="1" dirty="0"/>
          </a:p>
          <a:p>
            <a:r>
              <a:rPr lang="en-US" i="1" dirty="0" err="1"/>
              <a:t>Beş</a:t>
            </a:r>
            <a:r>
              <a:rPr lang="en-US" i="1" dirty="0"/>
              <a:t> </a:t>
            </a:r>
            <a:r>
              <a:rPr lang="en-US" i="1" dirty="0" err="1"/>
              <a:t>Ülkeden</a:t>
            </a:r>
            <a:r>
              <a:rPr lang="en-US" i="1" dirty="0"/>
              <a:t> </a:t>
            </a:r>
            <a:r>
              <a:rPr lang="en-US" i="1" dirty="0" err="1"/>
              <a:t>Anneler</a:t>
            </a:r>
            <a:r>
              <a:rPr lang="en-US" i="1" dirty="0"/>
              <a:t> </a:t>
            </a:r>
            <a:r>
              <a:rPr lang="en-US" i="1" dirty="0" err="1"/>
              <a:t>Anlatıyor</a:t>
            </a:r>
            <a:r>
              <a:rPr lang="en-US" i="1" dirty="0"/>
              <a:t> </a:t>
            </a:r>
            <a:r>
              <a:rPr lang="tr-TR" i="1" dirty="0"/>
              <a:t>I</a:t>
            </a:r>
            <a:r>
              <a:rPr lang="en-US" i="1" dirty="0"/>
              <a:t>I: Anne - </a:t>
            </a:r>
            <a:r>
              <a:rPr lang="en-US" i="1" dirty="0" err="1"/>
              <a:t>Çocuk</a:t>
            </a:r>
            <a:r>
              <a:rPr lang="en-US" i="1" dirty="0"/>
              <a:t> Eğitim </a:t>
            </a:r>
            <a:r>
              <a:rPr lang="en-US" i="1" dirty="0" err="1"/>
              <a:t>Programı</a:t>
            </a:r>
            <a:r>
              <a:rPr lang="en-US" i="1" dirty="0"/>
              <a:t> </a:t>
            </a:r>
            <a:r>
              <a:rPr lang="en-US" i="1" dirty="0" err="1"/>
              <a:t>Kimler</a:t>
            </a:r>
            <a:r>
              <a:rPr lang="en-US" i="1" dirty="0"/>
              <a:t> </a:t>
            </a:r>
            <a:r>
              <a:rPr lang="en-US" i="1" dirty="0" err="1"/>
              <a:t>İçin</a:t>
            </a:r>
            <a:r>
              <a:rPr lang="en-US" i="1" dirty="0"/>
              <a:t> ve </a:t>
            </a:r>
            <a:r>
              <a:rPr lang="en-US" i="1" dirty="0" err="1"/>
              <a:t>Neden</a:t>
            </a:r>
            <a:r>
              <a:rPr lang="en-US" i="1" dirty="0"/>
              <a:t> </a:t>
            </a:r>
            <a:r>
              <a:rPr lang="en-US" i="1" dirty="0" err="1"/>
              <a:t>Etkili</a:t>
            </a:r>
            <a:r>
              <a:rPr lang="en-US" i="1" dirty="0"/>
              <a:t>? </a:t>
            </a:r>
            <a:endParaRPr lang="tr-TR" i="1" dirty="0"/>
          </a:p>
          <a:p>
            <a:endParaRPr lang="tr-TR" i="1" dirty="0"/>
          </a:p>
          <a:p>
            <a:r>
              <a:rPr lang="tr-TR" i="1" dirty="0"/>
              <a:t>Erken Müdahalenin Erişkinlikte Süren Etkileri: Erken Destek Projesinin İkinci Takip Araştırmalarının Ön Bulguları</a:t>
            </a:r>
            <a:endParaRPr lang="en-US" dirty="0"/>
          </a:p>
          <a:p>
            <a:endParaRPr lang="en-US" dirty="0"/>
          </a:p>
          <a:p>
            <a:endParaRPr lang="en-US" dirty="0"/>
          </a:p>
        </p:txBody>
      </p:sp>
      <p:sp>
        <p:nvSpPr>
          <p:cNvPr id="3" name="Başlık 2"/>
          <p:cNvSpPr>
            <a:spLocks noGrp="1"/>
          </p:cNvSpPr>
          <p:nvPr>
            <p:ph type="title"/>
          </p:nvPr>
        </p:nvSpPr>
        <p:spPr>
          <a:xfrm>
            <a:off x="699247" y="333575"/>
            <a:ext cx="7756263" cy="1054250"/>
          </a:xfrm>
        </p:spPr>
        <p:txBody>
          <a:bodyPr/>
          <a:lstStyle/>
          <a:p>
            <a:r>
              <a:rPr lang="tr-TR" sz="3600" dirty="0"/>
              <a:t>AÇEP Sonrası Yapılan İzleme Çalışmaları</a:t>
            </a:r>
            <a:endParaRPr lang="en-US" sz="3600" dirty="0"/>
          </a:p>
        </p:txBody>
      </p:sp>
      <p:sp>
        <p:nvSpPr>
          <p:cNvPr id="4" name="Alt Bilgi Yer Tutucusu 3">
            <a:extLst>
              <a:ext uri="{FF2B5EF4-FFF2-40B4-BE49-F238E27FC236}">
                <a16:creationId xmlns:a16="http://schemas.microsoft.com/office/drawing/2014/main" id="{45BDD2C9-6F0F-024D-A7BF-04ADF4CB1CDC}"/>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81778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106986"/>
            <a:ext cx="8640959" cy="4202333"/>
          </a:xfrm>
        </p:spPr>
        <p:txBody>
          <a:bodyPr>
            <a:normAutofit fontScale="77500" lnSpcReduction="20000"/>
          </a:bodyPr>
          <a:lstStyle/>
          <a:p>
            <a:r>
              <a:rPr lang="en-US" dirty="0" err="1"/>
              <a:t>Yaşamın</a:t>
            </a:r>
            <a:r>
              <a:rPr lang="en-US" dirty="0"/>
              <a:t> </a:t>
            </a:r>
            <a:r>
              <a:rPr lang="en-US" dirty="0" err="1"/>
              <a:t>erken</a:t>
            </a:r>
            <a:r>
              <a:rPr lang="en-US" dirty="0"/>
              <a:t> </a:t>
            </a:r>
            <a:r>
              <a:rPr lang="en-US" dirty="0" err="1"/>
              <a:t>yıllarının</a:t>
            </a:r>
            <a:r>
              <a:rPr lang="en-US" dirty="0"/>
              <a:t> </a:t>
            </a:r>
            <a:r>
              <a:rPr lang="en-US" dirty="0" err="1"/>
              <a:t>öneminin</a:t>
            </a:r>
            <a:r>
              <a:rPr lang="en-US" dirty="0"/>
              <a:t> </a:t>
            </a:r>
            <a:r>
              <a:rPr lang="en-US" dirty="0" err="1"/>
              <a:t>bilinmesinden</a:t>
            </a:r>
            <a:r>
              <a:rPr lang="en-US" dirty="0"/>
              <a:t> </a:t>
            </a:r>
            <a:r>
              <a:rPr lang="en-US" dirty="0" err="1"/>
              <a:t>yola</a:t>
            </a:r>
            <a:r>
              <a:rPr lang="en-US" dirty="0"/>
              <a:t> </a:t>
            </a:r>
            <a:r>
              <a:rPr lang="en-US" dirty="0" err="1"/>
              <a:t>çıkılarak</a:t>
            </a:r>
            <a:r>
              <a:rPr lang="en-US" dirty="0"/>
              <a:t> 22 </a:t>
            </a:r>
            <a:r>
              <a:rPr lang="en-US" dirty="0" err="1"/>
              <a:t>yıl</a:t>
            </a:r>
            <a:r>
              <a:rPr lang="en-US" dirty="0"/>
              <a:t> </a:t>
            </a:r>
            <a:r>
              <a:rPr lang="en-US" dirty="0" err="1"/>
              <a:t>süren</a:t>
            </a:r>
            <a:r>
              <a:rPr lang="en-US" dirty="0"/>
              <a:t> ‘</a:t>
            </a:r>
            <a:r>
              <a:rPr lang="en-US" dirty="0" err="1"/>
              <a:t>Erken</a:t>
            </a:r>
            <a:r>
              <a:rPr lang="en-US" dirty="0"/>
              <a:t> </a:t>
            </a:r>
            <a:r>
              <a:rPr lang="en-US" dirty="0" err="1"/>
              <a:t>Destek</a:t>
            </a:r>
            <a:r>
              <a:rPr lang="en-US" dirty="0"/>
              <a:t> </a:t>
            </a:r>
            <a:r>
              <a:rPr lang="en-US" dirty="0" err="1"/>
              <a:t>Projesi</a:t>
            </a:r>
            <a:r>
              <a:rPr lang="en-US" dirty="0"/>
              <a:t>’ </a:t>
            </a:r>
            <a:r>
              <a:rPr lang="en-US" dirty="0" err="1"/>
              <a:t>adlı</a:t>
            </a:r>
            <a:r>
              <a:rPr lang="en-US" dirty="0"/>
              <a:t> </a:t>
            </a:r>
            <a:r>
              <a:rPr lang="en-US" dirty="0" err="1"/>
              <a:t>üç</a:t>
            </a:r>
            <a:r>
              <a:rPr lang="en-US" dirty="0"/>
              <a:t> </a:t>
            </a:r>
            <a:r>
              <a:rPr lang="en-US" dirty="0" err="1"/>
              <a:t>aşamalı</a:t>
            </a:r>
            <a:r>
              <a:rPr lang="en-US" dirty="0"/>
              <a:t> </a:t>
            </a:r>
            <a:r>
              <a:rPr lang="en-US" dirty="0" err="1"/>
              <a:t>bir</a:t>
            </a:r>
            <a:r>
              <a:rPr lang="en-US" dirty="0"/>
              <a:t> program </a:t>
            </a:r>
            <a:r>
              <a:rPr lang="en-US" dirty="0" err="1"/>
              <a:t>mevcuttur</a:t>
            </a:r>
            <a:r>
              <a:rPr lang="en-US" dirty="0"/>
              <a:t>. </a:t>
            </a:r>
            <a:r>
              <a:rPr lang="en-US" dirty="0" err="1"/>
              <a:t>Programın</a:t>
            </a:r>
            <a:r>
              <a:rPr lang="en-US" dirty="0"/>
              <a:t> ilk </a:t>
            </a:r>
            <a:r>
              <a:rPr lang="en-US" dirty="0" err="1"/>
              <a:t>aşaması</a:t>
            </a:r>
            <a:r>
              <a:rPr lang="en-US" dirty="0"/>
              <a:t> </a:t>
            </a:r>
            <a:r>
              <a:rPr lang="en-US" dirty="0" err="1"/>
              <a:t>daha</a:t>
            </a:r>
            <a:r>
              <a:rPr lang="en-US" dirty="0"/>
              <a:t> </a:t>
            </a:r>
            <a:r>
              <a:rPr lang="en-US" dirty="0" err="1"/>
              <a:t>önce</a:t>
            </a:r>
            <a:r>
              <a:rPr lang="en-US" dirty="0"/>
              <a:t> de </a:t>
            </a:r>
            <a:r>
              <a:rPr lang="en-US" dirty="0" err="1"/>
              <a:t>bahsedildiği</a:t>
            </a:r>
            <a:r>
              <a:rPr lang="en-US" dirty="0"/>
              <a:t> </a:t>
            </a:r>
            <a:r>
              <a:rPr lang="en-US" dirty="0" err="1"/>
              <a:t>gibi</a:t>
            </a:r>
            <a:r>
              <a:rPr lang="en-US" dirty="0"/>
              <a:t> 1982 </a:t>
            </a:r>
            <a:r>
              <a:rPr lang="en-US" dirty="0" err="1"/>
              <a:t>yılında</a:t>
            </a:r>
            <a:r>
              <a:rPr lang="en-US" dirty="0"/>
              <a:t> </a:t>
            </a:r>
            <a:r>
              <a:rPr lang="en-US" dirty="0" err="1"/>
              <a:t>bir</a:t>
            </a:r>
            <a:r>
              <a:rPr lang="en-US" dirty="0"/>
              <a:t> </a:t>
            </a:r>
            <a:r>
              <a:rPr lang="en-US" dirty="0" err="1"/>
              <a:t>bilimsel</a:t>
            </a:r>
            <a:r>
              <a:rPr lang="en-US" dirty="0"/>
              <a:t> </a:t>
            </a:r>
            <a:r>
              <a:rPr lang="en-US" dirty="0" err="1"/>
              <a:t>araştırma</a:t>
            </a:r>
            <a:r>
              <a:rPr lang="en-US" dirty="0"/>
              <a:t> </a:t>
            </a:r>
            <a:r>
              <a:rPr lang="en-US" dirty="0" err="1"/>
              <a:t>ile</a:t>
            </a:r>
            <a:r>
              <a:rPr lang="en-US" dirty="0"/>
              <a:t> </a:t>
            </a:r>
            <a:r>
              <a:rPr lang="en-US" dirty="0" err="1"/>
              <a:t>başlamış</a:t>
            </a:r>
            <a:r>
              <a:rPr lang="en-US" dirty="0"/>
              <a:t>, </a:t>
            </a:r>
            <a:r>
              <a:rPr lang="en-US" dirty="0" err="1"/>
              <a:t>onu</a:t>
            </a:r>
            <a:r>
              <a:rPr lang="en-US" dirty="0"/>
              <a:t> </a:t>
            </a:r>
            <a:r>
              <a:rPr lang="en-US" dirty="0" err="1"/>
              <a:t>takip</a:t>
            </a:r>
            <a:r>
              <a:rPr lang="en-US" dirty="0"/>
              <a:t> </a:t>
            </a:r>
            <a:r>
              <a:rPr lang="en-US" dirty="0" err="1"/>
              <a:t>eden</a:t>
            </a:r>
            <a:r>
              <a:rPr lang="en-US" dirty="0"/>
              <a:t> </a:t>
            </a:r>
            <a:r>
              <a:rPr lang="en-US" dirty="0" err="1"/>
              <a:t>yıllarda</a:t>
            </a:r>
            <a:r>
              <a:rPr lang="en-US" dirty="0"/>
              <a:t> da </a:t>
            </a:r>
            <a:r>
              <a:rPr lang="en-US" dirty="0" err="1"/>
              <a:t>iki</a:t>
            </a:r>
            <a:r>
              <a:rPr lang="en-US" dirty="0"/>
              <a:t> </a:t>
            </a:r>
            <a:r>
              <a:rPr lang="en-US" dirty="0" err="1"/>
              <a:t>ayrı</a:t>
            </a:r>
            <a:r>
              <a:rPr lang="en-US" dirty="0"/>
              <a:t> </a:t>
            </a:r>
            <a:r>
              <a:rPr lang="en-US" dirty="0" err="1"/>
              <a:t>takip</a:t>
            </a:r>
            <a:r>
              <a:rPr lang="en-US" dirty="0"/>
              <a:t> </a:t>
            </a:r>
            <a:r>
              <a:rPr lang="en-US" dirty="0" err="1"/>
              <a:t>çalışması</a:t>
            </a:r>
            <a:r>
              <a:rPr lang="en-US" dirty="0"/>
              <a:t> </a:t>
            </a:r>
            <a:r>
              <a:rPr lang="en-US" dirty="0" err="1"/>
              <a:t>ile</a:t>
            </a:r>
            <a:r>
              <a:rPr lang="en-US" dirty="0"/>
              <a:t> </a:t>
            </a:r>
            <a:r>
              <a:rPr lang="en-US" dirty="0" err="1"/>
              <a:t>uzun</a:t>
            </a:r>
            <a:r>
              <a:rPr lang="en-US" dirty="0"/>
              <a:t> </a:t>
            </a:r>
            <a:r>
              <a:rPr lang="en-US" dirty="0" err="1"/>
              <a:t>vadeli</a:t>
            </a:r>
            <a:r>
              <a:rPr lang="en-US" dirty="0"/>
              <a:t> </a:t>
            </a:r>
            <a:r>
              <a:rPr lang="en-US" dirty="0" err="1"/>
              <a:t>sonuçlara</a:t>
            </a:r>
            <a:r>
              <a:rPr lang="en-US" dirty="0"/>
              <a:t> </a:t>
            </a:r>
            <a:r>
              <a:rPr lang="en-US" dirty="0" err="1"/>
              <a:t>ulaşılmıştır</a:t>
            </a:r>
            <a:r>
              <a:rPr lang="tr-TR" dirty="0"/>
              <a:t>.</a:t>
            </a:r>
          </a:p>
          <a:p>
            <a:r>
              <a:rPr lang="en-US" dirty="0"/>
              <a:t>Ilk </a:t>
            </a:r>
            <a:r>
              <a:rPr lang="en-US" dirty="0" err="1"/>
              <a:t>aşamada</a:t>
            </a:r>
            <a:r>
              <a:rPr lang="en-US" dirty="0"/>
              <a:t> </a:t>
            </a:r>
            <a:r>
              <a:rPr lang="en-US" dirty="0" err="1"/>
              <a:t>İstanbul’un</a:t>
            </a:r>
            <a:r>
              <a:rPr lang="en-US" dirty="0"/>
              <a:t> </a:t>
            </a:r>
            <a:r>
              <a:rPr lang="en-US" dirty="0" err="1"/>
              <a:t>çoğu</a:t>
            </a:r>
            <a:r>
              <a:rPr lang="en-US" dirty="0"/>
              <a:t> </a:t>
            </a:r>
            <a:r>
              <a:rPr lang="en-US" dirty="0" err="1"/>
              <a:t>gecekondu</a:t>
            </a:r>
            <a:r>
              <a:rPr lang="en-US" dirty="0"/>
              <a:t> </a:t>
            </a:r>
            <a:r>
              <a:rPr lang="en-US" dirty="0" err="1"/>
              <a:t>bölgelerinden</a:t>
            </a:r>
            <a:r>
              <a:rPr lang="en-US" dirty="0"/>
              <a:t> </a:t>
            </a:r>
            <a:r>
              <a:rPr lang="en-US" dirty="0" err="1"/>
              <a:t>annelere</a:t>
            </a:r>
            <a:r>
              <a:rPr lang="en-US" dirty="0"/>
              <a:t> </a:t>
            </a:r>
            <a:r>
              <a:rPr lang="en-US" dirty="0" err="1"/>
              <a:t>ve</a:t>
            </a:r>
            <a:r>
              <a:rPr lang="en-US" dirty="0"/>
              <a:t> 3-5 </a:t>
            </a:r>
            <a:r>
              <a:rPr lang="en-US" dirty="0" err="1"/>
              <a:t>yaşındaki</a:t>
            </a:r>
            <a:r>
              <a:rPr lang="en-US" dirty="0"/>
              <a:t> </a:t>
            </a:r>
            <a:r>
              <a:rPr lang="en-US" dirty="0" err="1"/>
              <a:t>çocuklarına</a:t>
            </a:r>
            <a:r>
              <a:rPr lang="en-US" dirty="0"/>
              <a:t> </a:t>
            </a:r>
            <a:r>
              <a:rPr lang="en-US" dirty="0" err="1"/>
              <a:t>eğitim</a:t>
            </a:r>
            <a:r>
              <a:rPr lang="en-US" dirty="0"/>
              <a:t> </a:t>
            </a:r>
            <a:r>
              <a:rPr lang="en-US" dirty="0" err="1"/>
              <a:t>uygulandı</a:t>
            </a:r>
            <a:r>
              <a:rPr lang="en-US" dirty="0"/>
              <a:t> </a:t>
            </a:r>
            <a:r>
              <a:rPr lang="en-US" dirty="0" err="1"/>
              <a:t>ve</a:t>
            </a:r>
            <a:r>
              <a:rPr lang="en-US" dirty="0"/>
              <a:t> </a:t>
            </a:r>
            <a:r>
              <a:rPr lang="en-US" dirty="0" err="1"/>
              <a:t>bu</a:t>
            </a:r>
            <a:r>
              <a:rPr lang="en-US" dirty="0"/>
              <a:t> </a:t>
            </a:r>
            <a:r>
              <a:rPr lang="en-US" dirty="0" err="1"/>
              <a:t>eğitimin</a:t>
            </a:r>
            <a:r>
              <a:rPr lang="en-US" dirty="0"/>
              <a:t> </a:t>
            </a:r>
            <a:r>
              <a:rPr lang="en-US" dirty="0" err="1"/>
              <a:t>kısa</a:t>
            </a:r>
            <a:r>
              <a:rPr lang="en-US" dirty="0"/>
              <a:t> </a:t>
            </a:r>
            <a:r>
              <a:rPr lang="en-US" dirty="0" err="1"/>
              <a:t>vadeli</a:t>
            </a:r>
            <a:r>
              <a:rPr lang="en-US" dirty="0"/>
              <a:t> </a:t>
            </a:r>
            <a:r>
              <a:rPr lang="en-US" dirty="0" err="1"/>
              <a:t>etkileri</a:t>
            </a:r>
            <a:r>
              <a:rPr lang="en-US" dirty="0"/>
              <a:t> </a:t>
            </a:r>
            <a:r>
              <a:rPr lang="en-US" dirty="0" err="1"/>
              <a:t>incelendi</a:t>
            </a:r>
            <a:r>
              <a:rPr lang="en-US" dirty="0"/>
              <a:t>. 1982-86 </a:t>
            </a:r>
            <a:r>
              <a:rPr lang="en-US" dirty="0" err="1"/>
              <a:t>yılları</a:t>
            </a:r>
            <a:r>
              <a:rPr lang="en-US" dirty="0"/>
              <a:t> </a:t>
            </a:r>
            <a:r>
              <a:rPr lang="en-US" dirty="0" err="1"/>
              <a:t>arasında</a:t>
            </a:r>
            <a:r>
              <a:rPr lang="en-US" dirty="0"/>
              <a:t> </a:t>
            </a:r>
            <a:r>
              <a:rPr lang="en-US" dirty="0" err="1"/>
              <a:t>yapılan</a:t>
            </a:r>
            <a:r>
              <a:rPr lang="en-US" dirty="0"/>
              <a:t> </a:t>
            </a:r>
            <a:r>
              <a:rPr lang="en-US" dirty="0" err="1"/>
              <a:t>bu</a:t>
            </a:r>
            <a:r>
              <a:rPr lang="en-US" dirty="0"/>
              <a:t> </a:t>
            </a:r>
            <a:r>
              <a:rPr lang="en-US" dirty="0" err="1"/>
              <a:t>çalışmada</a:t>
            </a:r>
            <a:r>
              <a:rPr lang="en-US" dirty="0"/>
              <a:t> </a:t>
            </a:r>
            <a:r>
              <a:rPr lang="en-US" dirty="0" err="1"/>
              <a:t>annelerin</a:t>
            </a:r>
            <a:r>
              <a:rPr lang="en-US" dirty="0"/>
              <a:t> </a:t>
            </a:r>
            <a:r>
              <a:rPr lang="en-US" dirty="0" err="1"/>
              <a:t>bir</a:t>
            </a:r>
            <a:r>
              <a:rPr lang="en-US" dirty="0"/>
              <a:t> </a:t>
            </a:r>
            <a:r>
              <a:rPr lang="en-US" dirty="0" err="1"/>
              <a:t>kısmına</a:t>
            </a:r>
            <a:r>
              <a:rPr lang="en-US" dirty="0"/>
              <a:t> </a:t>
            </a:r>
            <a:r>
              <a:rPr lang="en-US" dirty="0" err="1"/>
              <a:t>çocuğun</a:t>
            </a:r>
            <a:r>
              <a:rPr lang="en-US" dirty="0"/>
              <a:t> </a:t>
            </a:r>
            <a:r>
              <a:rPr lang="en-US" dirty="0" err="1"/>
              <a:t>çok</a:t>
            </a:r>
            <a:r>
              <a:rPr lang="en-US" dirty="0"/>
              <a:t> </a:t>
            </a:r>
            <a:r>
              <a:rPr lang="en-US" dirty="0" err="1"/>
              <a:t>yönlü</a:t>
            </a:r>
            <a:r>
              <a:rPr lang="en-US" dirty="0"/>
              <a:t> </a:t>
            </a:r>
            <a:r>
              <a:rPr lang="en-US" dirty="0" err="1"/>
              <a:t>gelişimini</a:t>
            </a:r>
            <a:r>
              <a:rPr lang="en-US" dirty="0"/>
              <a:t> </a:t>
            </a:r>
            <a:r>
              <a:rPr lang="en-US" dirty="0" err="1"/>
              <a:t>destekleyecek</a:t>
            </a:r>
            <a:r>
              <a:rPr lang="en-US" dirty="0"/>
              <a:t> </a:t>
            </a:r>
            <a:r>
              <a:rPr lang="en-US" dirty="0" err="1"/>
              <a:t>anne</a:t>
            </a:r>
            <a:r>
              <a:rPr lang="en-US" dirty="0"/>
              <a:t> </a:t>
            </a:r>
            <a:r>
              <a:rPr lang="en-US" dirty="0" err="1"/>
              <a:t>eğitimi</a:t>
            </a:r>
            <a:r>
              <a:rPr lang="en-US" dirty="0"/>
              <a:t> </a:t>
            </a:r>
            <a:r>
              <a:rPr lang="en-US" dirty="0" err="1"/>
              <a:t>verildi</a:t>
            </a:r>
            <a:r>
              <a:rPr lang="en-US" dirty="0"/>
              <a:t>, </a:t>
            </a:r>
            <a:r>
              <a:rPr lang="en-US" dirty="0" err="1"/>
              <a:t>anneler</a:t>
            </a:r>
            <a:r>
              <a:rPr lang="en-US" dirty="0"/>
              <a:t> de </a:t>
            </a:r>
            <a:r>
              <a:rPr lang="en-US" dirty="0" err="1"/>
              <a:t>kendi</a:t>
            </a:r>
            <a:r>
              <a:rPr lang="en-US" dirty="0"/>
              <a:t> </a:t>
            </a:r>
            <a:r>
              <a:rPr lang="en-US" dirty="0" err="1"/>
              <a:t>çocuklarını</a:t>
            </a:r>
            <a:r>
              <a:rPr lang="en-US" dirty="0"/>
              <a:t> </a:t>
            </a:r>
            <a:r>
              <a:rPr lang="en-US" dirty="0" err="1"/>
              <a:t>eğittiler</a:t>
            </a:r>
            <a:r>
              <a:rPr lang="en-US" dirty="0"/>
              <a:t>. Bu </a:t>
            </a:r>
            <a:r>
              <a:rPr lang="en-US" dirty="0" err="1"/>
              <a:t>çalışmanın</a:t>
            </a:r>
            <a:r>
              <a:rPr lang="en-US" dirty="0"/>
              <a:t> </a:t>
            </a:r>
            <a:r>
              <a:rPr lang="en-US" dirty="0" err="1"/>
              <a:t>adı</a:t>
            </a:r>
            <a:r>
              <a:rPr lang="en-US" dirty="0"/>
              <a:t> </a:t>
            </a:r>
            <a:r>
              <a:rPr lang="en-US" dirty="0" err="1"/>
              <a:t>daha</a:t>
            </a:r>
            <a:r>
              <a:rPr lang="en-US" dirty="0"/>
              <a:t> </a:t>
            </a:r>
            <a:r>
              <a:rPr lang="en-US" dirty="0" err="1"/>
              <a:t>sonra</a:t>
            </a:r>
            <a:r>
              <a:rPr lang="en-US" dirty="0"/>
              <a:t> ‘Anne </a:t>
            </a:r>
            <a:r>
              <a:rPr lang="en-US" dirty="0" err="1"/>
              <a:t>Çocuk</a:t>
            </a:r>
            <a:r>
              <a:rPr lang="en-US" dirty="0"/>
              <a:t> </a:t>
            </a:r>
            <a:r>
              <a:rPr lang="en-US" dirty="0" err="1"/>
              <a:t>Eğitim</a:t>
            </a:r>
            <a:r>
              <a:rPr lang="en-US" dirty="0"/>
              <a:t> </a:t>
            </a:r>
            <a:r>
              <a:rPr lang="en-US" dirty="0" err="1"/>
              <a:t>Programı</a:t>
            </a:r>
            <a:r>
              <a:rPr lang="en-US" dirty="0"/>
              <a:t>’ </a:t>
            </a:r>
            <a:r>
              <a:rPr lang="en-US" dirty="0" err="1"/>
              <a:t>oldu</a:t>
            </a:r>
            <a:r>
              <a:rPr lang="en-US" dirty="0"/>
              <a:t>. </a:t>
            </a:r>
            <a:r>
              <a:rPr lang="en-US" dirty="0" err="1"/>
              <a:t>Ayrıca</a:t>
            </a:r>
            <a:r>
              <a:rPr lang="en-US" dirty="0"/>
              <a:t>, </a:t>
            </a:r>
            <a:r>
              <a:rPr lang="en-US" dirty="0" err="1"/>
              <a:t>okulöncesi</a:t>
            </a:r>
            <a:r>
              <a:rPr lang="en-US" dirty="0"/>
              <a:t> </a:t>
            </a:r>
            <a:r>
              <a:rPr lang="en-US" dirty="0" err="1"/>
              <a:t>eğitimi</a:t>
            </a:r>
            <a:r>
              <a:rPr lang="en-US" dirty="0"/>
              <a:t> </a:t>
            </a:r>
            <a:r>
              <a:rPr lang="en-US" dirty="0" err="1"/>
              <a:t>veren</a:t>
            </a:r>
            <a:r>
              <a:rPr lang="en-US" dirty="0"/>
              <a:t> </a:t>
            </a:r>
            <a:r>
              <a:rPr lang="en-US" dirty="0" err="1"/>
              <a:t>bir</a:t>
            </a:r>
            <a:r>
              <a:rPr lang="en-US" dirty="0"/>
              <a:t> </a:t>
            </a:r>
            <a:r>
              <a:rPr lang="en-US" dirty="0" err="1"/>
              <a:t>yuvaya</a:t>
            </a:r>
            <a:r>
              <a:rPr lang="en-US" dirty="0"/>
              <a:t> </a:t>
            </a:r>
            <a:r>
              <a:rPr lang="en-US" dirty="0" err="1"/>
              <a:t>giden</a:t>
            </a:r>
            <a:r>
              <a:rPr lang="en-US" dirty="0"/>
              <a:t> </a:t>
            </a:r>
            <a:r>
              <a:rPr lang="en-US" dirty="0" err="1"/>
              <a:t>çocuklarla</a:t>
            </a:r>
            <a:r>
              <a:rPr lang="en-US" dirty="0"/>
              <a:t> </a:t>
            </a:r>
            <a:r>
              <a:rPr lang="en-US" dirty="0" err="1"/>
              <a:t>sadece</a:t>
            </a:r>
            <a:r>
              <a:rPr lang="en-US" dirty="0"/>
              <a:t> </a:t>
            </a:r>
            <a:r>
              <a:rPr lang="en-US" dirty="0" err="1"/>
              <a:t>bakım</a:t>
            </a:r>
            <a:r>
              <a:rPr lang="en-US" dirty="0"/>
              <a:t> </a:t>
            </a:r>
            <a:r>
              <a:rPr lang="en-US" dirty="0" err="1"/>
              <a:t>veren</a:t>
            </a:r>
            <a:r>
              <a:rPr lang="en-US" dirty="0"/>
              <a:t> </a:t>
            </a:r>
            <a:r>
              <a:rPr lang="en-US" dirty="0" err="1"/>
              <a:t>gündz</a:t>
            </a:r>
            <a:r>
              <a:rPr lang="en-US" dirty="0"/>
              <a:t> </a:t>
            </a:r>
            <a:r>
              <a:rPr lang="en-US" dirty="0" err="1"/>
              <a:t>bakımevinde</a:t>
            </a:r>
            <a:r>
              <a:rPr lang="en-US" dirty="0"/>
              <a:t> </a:t>
            </a:r>
            <a:r>
              <a:rPr lang="en-US" dirty="0" err="1"/>
              <a:t>olan</a:t>
            </a:r>
            <a:r>
              <a:rPr lang="en-US" dirty="0"/>
              <a:t> </a:t>
            </a:r>
            <a:r>
              <a:rPr lang="en-US" dirty="0" err="1"/>
              <a:t>ve</a:t>
            </a:r>
            <a:r>
              <a:rPr lang="en-US" dirty="0"/>
              <a:t> </a:t>
            </a:r>
            <a:r>
              <a:rPr lang="en-US" dirty="0" err="1"/>
              <a:t>evde</a:t>
            </a:r>
            <a:r>
              <a:rPr lang="en-US" dirty="0"/>
              <a:t> </a:t>
            </a:r>
            <a:r>
              <a:rPr lang="en-US" dirty="0" err="1"/>
              <a:t>büyüyen</a:t>
            </a:r>
            <a:r>
              <a:rPr lang="en-US" dirty="0"/>
              <a:t> </a:t>
            </a:r>
            <a:r>
              <a:rPr lang="en-US" dirty="0" err="1"/>
              <a:t>çocuklar</a:t>
            </a:r>
            <a:r>
              <a:rPr lang="en-US" dirty="0"/>
              <a:t> </a:t>
            </a:r>
            <a:r>
              <a:rPr lang="en-US" dirty="0" err="1"/>
              <a:t>karşılaştırıldı</a:t>
            </a:r>
            <a:r>
              <a:rPr lang="en-US" dirty="0"/>
              <a:t>. </a:t>
            </a:r>
            <a:r>
              <a:rPr lang="en-US" dirty="0" err="1"/>
              <a:t>Dördüncü</a:t>
            </a:r>
            <a:r>
              <a:rPr lang="en-US" dirty="0"/>
              <a:t> </a:t>
            </a:r>
            <a:r>
              <a:rPr lang="en-US" dirty="0" err="1"/>
              <a:t>yılın</a:t>
            </a:r>
            <a:r>
              <a:rPr lang="en-US" dirty="0"/>
              <a:t> </a:t>
            </a:r>
            <a:r>
              <a:rPr lang="en-US" dirty="0" err="1"/>
              <a:t>sonunda</a:t>
            </a:r>
            <a:r>
              <a:rPr lang="en-US" dirty="0"/>
              <a:t> hem </a:t>
            </a:r>
            <a:r>
              <a:rPr lang="en-US" dirty="0" err="1"/>
              <a:t>anne</a:t>
            </a:r>
            <a:r>
              <a:rPr lang="en-US" dirty="0"/>
              <a:t> </a:t>
            </a:r>
            <a:r>
              <a:rPr lang="en-US" dirty="0" err="1"/>
              <a:t>eğitimi</a:t>
            </a:r>
            <a:r>
              <a:rPr lang="en-US" dirty="0"/>
              <a:t>, hem de </a:t>
            </a:r>
            <a:r>
              <a:rPr lang="en-US" dirty="0" err="1"/>
              <a:t>kurumsal</a:t>
            </a:r>
            <a:r>
              <a:rPr lang="en-US" dirty="0"/>
              <a:t> </a:t>
            </a:r>
            <a:r>
              <a:rPr lang="en-US" dirty="0" err="1"/>
              <a:t>okulöncesi</a:t>
            </a:r>
            <a:r>
              <a:rPr lang="en-US" dirty="0"/>
              <a:t> </a:t>
            </a:r>
            <a:r>
              <a:rPr lang="en-US" dirty="0" err="1"/>
              <a:t>eğitimi</a:t>
            </a:r>
            <a:r>
              <a:rPr lang="en-US" dirty="0"/>
              <a:t> </a:t>
            </a:r>
            <a:r>
              <a:rPr lang="en-US" dirty="0" err="1"/>
              <a:t>modeliyle</a:t>
            </a:r>
            <a:r>
              <a:rPr lang="en-US" dirty="0"/>
              <a:t> </a:t>
            </a:r>
            <a:r>
              <a:rPr lang="en-US" dirty="0" err="1"/>
              <a:t>erken</a:t>
            </a:r>
            <a:r>
              <a:rPr lang="en-US" dirty="0"/>
              <a:t> </a:t>
            </a:r>
            <a:r>
              <a:rPr lang="en-US" dirty="0" err="1"/>
              <a:t>çocukluk</a:t>
            </a:r>
            <a:r>
              <a:rPr lang="en-US" dirty="0"/>
              <a:t> </a:t>
            </a:r>
            <a:r>
              <a:rPr lang="en-US" dirty="0" err="1"/>
              <a:t>eğitimi</a:t>
            </a:r>
            <a:r>
              <a:rPr lang="en-US" dirty="0"/>
              <a:t> </a:t>
            </a:r>
            <a:r>
              <a:rPr lang="en-US" dirty="0" err="1"/>
              <a:t>alan</a:t>
            </a:r>
            <a:r>
              <a:rPr lang="en-US" dirty="0"/>
              <a:t> </a:t>
            </a:r>
            <a:r>
              <a:rPr lang="en-US" dirty="0" err="1"/>
              <a:t>çocukların</a:t>
            </a:r>
            <a:r>
              <a:rPr lang="en-US" dirty="0"/>
              <a:t> </a:t>
            </a:r>
            <a:r>
              <a:rPr lang="en-US" dirty="0" err="1"/>
              <a:t>zekâ</a:t>
            </a:r>
            <a:r>
              <a:rPr lang="en-US" dirty="0"/>
              <a:t> </a:t>
            </a:r>
            <a:r>
              <a:rPr lang="en-US" dirty="0" err="1"/>
              <a:t>gelişimi</a:t>
            </a:r>
            <a:r>
              <a:rPr lang="en-US" dirty="0"/>
              <a:t> </a:t>
            </a:r>
            <a:r>
              <a:rPr lang="en-US" dirty="0" err="1"/>
              <a:t>ve</a:t>
            </a:r>
            <a:r>
              <a:rPr lang="en-US" dirty="0"/>
              <a:t> </a:t>
            </a:r>
            <a:r>
              <a:rPr lang="en-US" dirty="0" err="1"/>
              <a:t>okul</a:t>
            </a:r>
            <a:r>
              <a:rPr lang="en-US" dirty="0"/>
              <a:t> </a:t>
            </a:r>
            <a:r>
              <a:rPr lang="en-US" dirty="0" err="1"/>
              <a:t>başarısının</a:t>
            </a:r>
            <a:r>
              <a:rPr lang="en-US" dirty="0"/>
              <a:t> </a:t>
            </a:r>
            <a:r>
              <a:rPr lang="en-US" dirty="0" err="1"/>
              <a:t>herhangi</a:t>
            </a:r>
            <a:r>
              <a:rPr lang="en-US" dirty="0"/>
              <a:t> </a:t>
            </a:r>
            <a:r>
              <a:rPr lang="en-US" dirty="0" err="1"/>
              <a:t>bir</a:t>
            </a:r>
            <a:r>
              <a:rPr lang="en-US" dirty="0"/>
              <a:t> </a:t>
            </a:r>
            <a:r>
              <a:rPr lang="en-US" dirty="0" err="1"/>
              <a:t>eğitim</a:t>
            </a:r>
            <a:r>
              <a:rPr lang="en-US" dirty="0"/>
              <a:t> </a:t>
            </a:r>
            <a:r>
              <a:rPr lang="en-US" dirty="0" err="1"/>
              <a:t>almayanlara</a:t>
            </a:r>
            <a:r>
              <a:rPr lang="en-US" dirty="0"/>
              <a:t> </a:t>
            </a:r>
            <a:r>
              <a:rPr lang="en-US" dirty="0" err="1"/>
              <a:t>kıyasla</a:t>
            </a:r>
            <a:r>
              <a:rPr lang="en-US" dirty="0"/>
              <a:t> </a:t>
            </a:r>
            <a:r>
              <a:rPr lang="en-US" dirty="0" err="1"/>
              <a:t>çok</a:t>
            </a:r>
            <a:r>
              <a:rPr lang="en-US" dirty="0"/>
              <a:t> </a:t>
            </a:r>
            <a:r>
              <a:rPr lang="en-US" dirty="0" err="1"/>
              <a:t>ileri</a:t>
            </a:r>
            <a:r>
              <a:rPr lang="en-US" dirty="0"/>
              <a:t> </a:t>
            </a:r>
            <a:r>
              <a:rPr lang="en-US" dirty="0" err="1"/>
              <a:t>olduğu</a:t>
            </a:r>
            <a:r>
              <a:rPr lang="en-US" dirty="0"/>
              <a:t> </a:t>
            </a:r>
            <a:r>
              <a:rPr lang="en-US" dirty="0" err="1"/>
              <a:t>saptandı</a:t>
            </a:r>
            <a:r>
              <a:rPr lang="en-US" dirty="0"/>
              <a:t>.</a:t>
            </a:r>
          </a:p>
        </p:txBody>
      </p:sp>
      <p:sp>
        <p:nvSpPr>
          <p:cNvPr id="3" name="Başlık 2"/>
          <p:cNvSpPr>
            <a:spLocks noGrp="1"/>
          </p:cNvSpPr>
          <p:nvPr>
            <p:ph type="title"/>
          </p:nvPr>
        </p:nvSpPr>
        <p:spPr>
          <a:xfrm>
            <a:off x="107504" y="116632"/>
            <a:ext cx="8928992" cy="1773106"/>
          </a:xfrm>
        </p:spPr>
        <p:txBody>
          <a:bodyPr/>
          <a:lstStyle/>
          <a:p>
            <a:r>
              <a:rPr lang="tr-TR" sz="2800" i="1" dirty="0"/>
              <a:t>Erken Müdahalenin Erişkinlikte Süren Etkileri: Erken Destek Projesinin İkinci Takip Araştırmalarının Ön Bulguları</a:t>
            </a:r>
            <a:br>
              <a:rPr lang="tr-TR" sz="2800" i="1" u="sng" dirty="0"/>
            </a:br>
            <a:r>
              <a:rPr lang="en-US" sz="2800" dirty="0" err="1"/>
              <a:t>Kağıtçıbaşı</a:t>
            </a:r>
            <a:r>
              <a:rPr lang="en-US" sz="2800" dirty="0"/>
              <a:t>, </a:t>
            </a:r>
            <a:r>
              <a:rPr lang="en-US" sz="2800" dirty="0" err="1"/>
              <a:t>Sunar</a:t>
            </a:r>
            <a:r>
              <a:rPr lang="en-US" sz="2800" dirty="0"/>
              <a:t>, </a:t>
            </a:r>
            <a:r>
              <a:rPr lang="en-US" sz="2800" dirty="0" err="1"/>
              <a:t>Bekman</a:t>
            </a:r>
            <a:r>
              <a:rPr lang="en-US" sz="2800" dirty="0"/>
              <a:t> &amp; </a:t>
            </a:r>
            <a:r>
              <a:rPr lang="en-US" sz="2800" dirty="0" err="1"/>
              <a:t>Cemalcılar</a:t>
            </a:r>
            <a:r>
              <a:rPr lang="en-US" sz="2800" dirty="0"/>
              <a:t>, 2005)</a:t>
            </a:r>
          </a:p>
        </p:txBody>
      </p:sp>
      <p:sp>
        <p:nvSpPr>
          <p:cNvPr id="4" name="Alt Bilgi Yer Tutucusu 3">
            <a:extLst>
              <a:ext uri="{FF2B5EF4-FFF2-40B4-BE49-F238E27FC236}">
                <a16:creationId xmlns:a16="http://schemas.microsoft.com/office/drawing/2014/main" id="{3D935FCE-3C4C-0047-BA02-E19FD026EFD4}"/>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9341241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0000" lnSpcReduction="20000"/>
          </a:bodyPr>
          <a:lstStyle/>
          <a:p>
            <a:r>
              <a:rPr lang="en-US" dirty="0"/>
              <a:t>1992’de </a:t>
            </a:r>
            <a:r>
              <a:rPr lang="en-US" dirty="0" err="1"/>
              <a:t>yine</a:t>
            </a:r>
            <a:r>
              <a:rPr lang="en-US" dirty="0"/>
              <a:t> </a:t>
            </a:r>
            <a:r>
              <a:rPr lang="en-US" dirty="0" err="1"/>
              <a:t>bir</a:t>
            </a:r>
            <a:r>
              <a:rPr lang="en-US" dirty="0"/>
              <a:t> </a:t>
            </a:r>
            <a:r>
              <a:rPr lang="en-US" dirty="0" err="1"/>
              <a:t>takip</a:t>
            </a:r>
            <a:r>
              <a:rPr lang="en-US" dirty="0"/>
              <a:t> </a:t>
            </a:r>
            <a:r>
              <a:rPr lang="en-US" dirty="0" err="1"/>
              <a:t>araştırması</a:t>
            </a:r>
            <a:r>
              <a:rPr lang="en-US" dirty="0"/>
              <a:t> </a:t>
            </a:r>
            <a:r>
              <a:rPr lang="en-US" dirty="0" err="1"/>
              <a:t>ile</a:t>
            </a:r>
            <a:r>
              <a:rPr lang="en-US" dirty="0"/>
              <a:t> </a:t>
            </a:r>
            <a:r>
              <a:rPr lang="en-US" dirty="0" err="1"/>
              <a:t>artık</a:t>
            </a:r>
            <a:r>
              <a:rPr lang="en-US" dirty="0"/>
              <a:t> </a:t>
            </a:r>
            <a:r>
              <a:rPr lang="en-US" dirty="0" err="1"/>
              <a:t>ergenlik</a:t>
            </a:r>
            <a:r>
              <a:rPr lang="en-US" dirty="0"/>
              <a:t> </a:t>
            </a:r>
            <a:r>
              <a:rPr lang="en-US" dirty="0" err="1"/>
              <a:t>çağına</a:t>
            </a:r>
            <a:r>
              <a:rPr lang="en-US" dirty="0"/>
              <a:t> </a:t>
            </a:r>
            <a:r>
              <a:rPr lang="en-US" dirty="0" err="1"/>
              <a:t>gelmiş</a:t>
            </a:r>
            <a:r>
              <a:rPr lang="en-US" dirty="0"/>
              <a:t> </a:t>
            </a:r>
            <a:r>
              <a:rPr lang="en-US" dirty="0" err="1"/>
              <a:t>olan</a:t>
            </a:r>
            <a:r>
              <a:rPr lang="en-US" dirty="0"/>
              <a:t> </a:t>
            </a:r>
            <a:r>
              <a:rPr lang="en-US" dirty="0" err="1"/>
              <a:t>çocuklara</a:t>
            </a:r>
            <a:r>
              <a:rPr lang="en-US" dirty="0"/>
              <a:t> </a:t>
            </a:r>
            <a:r>
              <a:rPr lang="en-US" dirty="0" err="1"/>
              <a:t>ve</a:t>
            </a:r>
            <a:r>
              <a:rPr lang="en-US" dirty="0"/>
              <a:t> </a:t>
            </a:r>
            <a:r>
              <a:rPr lang="en-US" dirty="0" err="1"/>
              <a:t>annelerine</a:t>
            </a:r>
            <a:r>
              <a:rPr lang="en-US" dirty="0"/>
              <a:t> </a:t>
            </a:r>
            <a:r>
              <a:rPr lang="en-US" dirty="0" err="1"/>
              <a:t>ulaşıldı</a:t>
            </a:r>
            <a:r>
              <a:rPr lang="en-US" dirty="0"/>
              <a:t>, </a:t>
            </a:r>
            <a:r>
              <a:rPr lang="en-US" dirty="0" err="1"/>
              <a:t>durumları</a:t>
            </a:r>
            <a:r>
              <a:rPr lang="en-US" dirty="0"/>
              <a:t> </a:t>
            </a:r>
            <a:r>
              <a:rPr lang="en-US" dirty="0" err="1"/>
              <a:t>incelendi</a:t>
            </a:r>
            <a:r>
              <a:rPr lang="en-US" dirty="0"/>
              <a:t>. </a:t>
            </a:r>
            <a:r>
              <a:rPr lang="en-US" dirty="0" err="1"/>
              <a:t>Erken</a:t>
            </a:r>
            <a:r>
              <a:rPr lang="en-US" dirty="0"/>
              <a:t> </a:t>
            </a:r>
            <a:r>
              <a:rPr lang="en-US" dirty="0" err="1"/>
              <a:t>çocukluk</a:t>
            </a:r>
            <a:r>
              <a:rPr lang="en-US" dirty="0"/>
              <a:t> </a:t>
            </a:r>
            <a:r>
              <a:rPr lang="en-US" dirty="0" err="1"/>
              <a:t>eğitiminin</a:t>
            </a:r>
            <a:r>
              <a:rPr lang="en-US" dirty="0"/>
              <a:t> </a:t>
            </a:r>
            <a:r>
              <a:rPr lang="en-US" dirty="0" err="1"/>
              <a:t>olumlu</a:t>
            </a:r>
            <a:r>
              <a:rPr lang="en-US" dirty="0"/>
              <a:t> </a:t>
            </a:r>
            <a:r>
              <a:rPr lang="en-US" dirty="0" err="1"/>
              <a:t>etkilerinin</a:t>
            </a:r>
            <a:r>
              <a:rPr lang="en-US" dirty="0"/>
              <a:t> </a:t>
            </a:r>
            <a:r>
              <a:rPr lang="en-US" dirty="0" err="1"/>
              <a:t>hala</a:t>
            </a:r>
            <a:r>
              <a:rPr lang="en-US" dirty="0"/>
              <a:t> </a:t>
            </a:r>
            <a:r>
              <a:rPr lang="en-US" dirty="0" err="1"/>
              <a:t>sürdüğü</a:t>
            </a:r>
            <a:r>
              <a:rPr lang="en-US" dirty="0"/>
              <a:t> </a:t>
            </a:r>
            <a:r>
              <a:rPr lang="en-US" dirty="0" err="1"/>
              <a:t>belirlendi</a:t>
            </a:r>
            <a:r>
              <a:rPr lang="en-US" dirty="0"/>
              <a:t>. </a:t>
            </a:r>
            <a:r>
              <a:rPr lang="en-US" dirty="0" err="1"/>
              <a:t>Şöyle</a:t>
            </a:r>
            <a:r>
              <a:rPr lang="en-US" dirty="0"/>
              <a:t> </a:t>
            </a:r>
            <a:r>
              <a:rPr lang="en-US" dirty="0" err="1"/>
              <a:t>ki</a:t>
            </a:r>
            <a:r>
              <a:rPr lang="en-US" dirty="0"/>
              <a:t>, </a:t>
            </a:r>
            <a:r>
              <a:rPr lang="en-US" dirty="0" err="1"/>
              <a:t>özellikle</a:t>
            </a:r>
            <a:r>
              <a:rPr lang="en-US" dirty="0"/>
              <a:t> </a:t>
            </a:r>
            <a:r>
              <a:rPr lang="en-US" dirty="0" err="1"/>
              <a:t>annesi</a:t>
            </a:r>
            <a:r>
              <a:rPr lang="en-US" dirty="0"/>
              <a:t> </a:t>
            </a:r>
            <a:r>
              <a:rPr lang="en-US" dirty="0" err="1"/>
              <a:t>eğitilmiş</a:t>
            </a:r>
            <a:r>
              <a:rPr lang="en-US" dirty="0"/>
              <a:t> </a:t>
            </a:r>
            <a:r>
              <a:rPr lang="en-US" dirty="0" err="1"/>
              <a:t>olan</a:t>
            </a:r>
            <a:r>
              <a:rPr lang="en-US" dirty="0"/>
              <a:t> </a:t>
            </a:r>
            <a:r>
              <a:rPr lang="en-US" dirty="0" err="1"/>
              <a:t>çocukların</a:t>
            </a:r>
            <a:r>
              <a:rPr lang="en-US" dirty="0"/>
              <a:t> </a:t>
            </a:r>
            <a:r>
              <a:rPr lang="en-US" dirty="0" err="1"/>
              <a:t>çoğunun</a:t>
            </a:r>
            <a:r>
              <a:rPr lang="en-US" dirty="0"/>
              <a:t> </a:t>
            </a:r>
            <a:r>
              <a:rPr lang="en-US" dirty="0" err="1"/>
              <a:t>hala</a:t>
            </a:r>
            <a:r>
              <a:rPr lang="en-US" dirty="0"/>
              <a:t> </a:t>
            </a:r>
            <a:r>
              <a:rPr lang="en-US" dirty="0" err="1"/>
              <a:t>okuduğu</a:t>
            </a:r>
            <a:r>
              <a:rPr lang="en-US" dirty="0"/>
              <a:t>, </a:t>
            </a:r>
            <a:r>
              <a:rPr lang="en-US" dirty="0" err="1"/>
              <a:t>okul</a:t>
            </a:r>
            <a:r>
              <a:rPr lang="en-US" dirty="0"/>
              <a:t> </a:t>
            </a:r>
            <a:r>
              <a:rPr lang="en-US" dirty="0" err="1"/>
              <a:t>başarılarının</a:t>
            </a:r>
            <a:r>
              <a:rPr lang="en-US" dirty="0"/>
              <a:t> </a:t>
            </a:r>
            <a:r>
              <a:rPr lang="en-US" dirty="0" err="1"/>
              <a:t>ve</a:t>
            </a:r>
            <a:r>
              <a:rPr lang="en-US" dirty="0"/>
              <a:t> </a:t>
            </a:r>
            <a:r>
              <a:rPr lang="en-US" dirty="0" err="1"/>
              <a:t>zekâlarının</a:t>
            </a:r>
            <a:r>
              <a:rPr lang="en-US" dirty="0"/>
              <a:t> da </a:t>
            </a:r>
            <a:r>
              <a:rPr lang="en-US" dirty="0" err="1"/>
              <a:t>daha</a:t>
            </a:r>
            <a:r>
              <a:rPr lang="en-US" dirty="0"/>
              <a:t> </a:t>
            </a:r>
            <a:r>
              <a:rPr lang="en-US" dirty="0" err="1"/>
              <a:t>yüksek</a:t>
            </a:r>
            <a:r>
              <a:rPr lang="en-US" dirty="0"/>
              <a:t> </a:t>
            </a:r>
            <a:r>
              <a:rPr lang="en-US" dirty="0" err="1"/>
              <a:t>olduğu</a:t>
            </a:r>
            <a:r>
              <a:rPr lang="en-US" dirty="0"/>
              <a:t> </a:t>
            </a:r>
            <a:r>
              <a:rPr lang="en-US" dirty="0" err="1"/>
              <a:t>bulgulandı</a:t>
            </a:r>
            <a:r>
              <a:rPr lang="en-US" dirty="0"/>
              <a:t>. </a:t>
            </a:r>
          </a:p>
          <a:p>
            <a:r>
              <a:rPr lang="en-US" dirty="0" err="1"/>
              <a:t>Ve</a:t>
            </a:r>
            <a:r>
              <a:rPr lang="en-US" dirty="0"/>
              <a:t> 2004’te </a:t>
            </a:r>
            <a:r>
              <a:rPr lang="en-US" dirty="0" err="1"/>
              <a:t>programın</a:t>
            </a:r>
            <a:r>
              <a:rPr lang="en-US" dirty="0"/>
              <a:t> </a:t>
            </a:r>
            <a:r>
              <a:rPr lang="en-US" dirty="0" err="1"/>
              <a:t>ileri</a:t>
            </a:r>
            <a:r>
              <a:rPr lang="en-US" dirty="0"/>
              <a:t> </a:t>
            </a:r>
            <a:r>
              <a:rPr lang="en-US" dirty="0" err="1"/>
              <a:t>etkilerini</a:t>
            </a:r>
            <a:r>
              <a:rPr lang="en-US" dirty="0"/>
              <a:t> </a:t>
            </a:r>
            <a:r>
              <a:rPr lang="en-US" dirty="0" err="1"/>
              <a:t>ölçebilmek</a:t>
            </a:r>
            <a:r>
              <a:rPr lang="en-US" dirty="0"/>
              <a:t> </a:t>
            </a:r>
            <a:r>
              <a:rPr lang="en-US" dirty="0" err="1"/>
              <a:t>adına</a:t>
            </a:r>
            <a:r>
              <a:rPr lang="en-US" dirty="0"/>
              <a:t>, </a:t>
            </a:r>
            <a:r>
              <a:rPr lang="en-US" dirty="0" err="1"/>
              <a:t>artık</a:t>
            </a:r>
            <a:r>
              <a:rPr lang="en-US" dirty="0"/>
              <a:t> </a:t>
            </a:r>
            <a:r>
              <a:rPr lang="en-US" dirty="0" err="1"/>
              <a:t>bir</a:t>
            </a:r>
            <a:r>
              <a:rPr lang="en-US" dirty="0"/>
              <a:t> </a:t>
            </a:r>
            <a:r>
              <a:rPr lang="en-US" dirty="0" err="1"/>
              <a:t>yetişkin</a:t>
            </a:r>
            <a:r>
              <a:rPr lang="en-US" dirty="0"/>
              <a:t> </a:t>
            </a:r>
            <a:r>
              <a:rPr lang="en-US" dirty="0" err="1"/>
              <a:t>olan</a:t>
            </a:r>
            <a:r>
              <a:rPr lang="en-US" dirty="0"/>
              <a:t> </a:t>
            </a:r>
            <a:r>
              <a:rPr lang="en-US" dirty="0" err="1"/>
              <a:t>bu</a:t>
            </a:r>
            <a:r>
              <a:rPr lang="en-US" dirty="0"/>
              <a:t> </a:t>
            </a:r>
            <a:r>
              <a:rPr lang="en-US" dirty="0" err="1"/>
              <a:t>çocuklara</a:t>
            </a:r>
            <a:r>
              <a:rPr lang="en-US" dirty="0"/>
              <a:t> </a:t>
            </a:r>
            <a:r>
              <a:rPr lang="en-US" dirty="0" err="1"/>
              <a:t>tekrar</a:t>
            </a:r>
            <a:r>
              <a:rPr lang="en-US" dirty="0"/>
              <a:t> </a:t>
            </a:r>
            <a:r>
              <a:rPr lang="en-US" dirty="0" err="1"/>
              <a:t>ulaşılarak</a:t>
            </a:r>
            <a:r>
              <a:rPr lang="en-US" dirty="0"/>
              <a:t> </a:t>
            </a:r>
            <a:r>
              <a:rPr lang="en-US" dirty="0" err="1"/>
              <a:t>ikinci</a:t>
            </a:r>
            <a:r>
              <a:rPr lang="en-US" dirty="0"/>
              <a:t> </a:t>
            </a:r>
            <a:r>
              <a:rPr lang="en-US" dirty="0" err="1"/>
              <a:t>takip</a:t>
            </a:r>
            <a:r>
              <a:rPr lang="en-US" dirty="0"/>
              <a:t> </a:t>
            </a:r>
            <a:r>
              <a:rPr lang="en-US" dirty="0" err="1"/>
              <a:t>araştırması</a:t>
            </a:r>
            <a:r>
              <a:rPr lang="en-US" dirty="0"/>
              <a:t> </a:t>
            </a:r>
            <a:r>
              <a:rPr lang="en-US" dirty="0" err="1"/>
              <a:t>yapıldı</a:t>
            </a:r>
            <a:r>
              <a:rPr lang="en-US" dirty="0"/>
              <a:t>. 25-27 </a:t>
            </a:r>
            <a:r>
              <a:rPr lang="en-US" dirty="0" err="1"/>
              <a:t>yaş</a:t>
            </a:r>
            <a:r>
              <a:rPr lang="en-US" dirty="0"/>
              <a:t> </a:t>
            </a:r>
            <a:r>
              <a:rPr lang="en-US" dirty="0" err="1"/>
              <a:t>aralığındaki</a:t>
            </a:r>
            <a:r>
              <a:rPr lang="en-US" dirty="0"/>
              <a:t> </a:t>
            </a:r>
            <a:r>
              <a:rPr lang="en-US" dirty="0" err="1"/>
              <a:t>bu</a:t>
            </a:r>
            <a:r>
              <a:rPr lang="en-US" dirty="0"/>
              <a:t> </a:t>
            </a:r>
            <a:r>
              <a:rPr lang="en-US" dirty="0" err="1"/>
              <a:t>gençlerle</a:t>
            </a:r>
            <a:r>
              <a:rPr lang="en-US" dirty="0"/>
              <a:t> </a:t>
            </a:r>
            <a:r>
              <a:rPr lang="en-US" dirty="0" err="1"/>
              <a:t>yapılan</a:t>
            </a:r>
            <a:r>
              <a:rPr lang="en-US" dirty="0"/>
              <a:t> </a:t>
            </a:r>
            <a:r>
              <a:rPr lang="en-US" dirty="0" err="1"/>
              <a:t>araştırmanın</a:t>
            </a:r>
            <a:r>
              <a:rPr lang="en-US" dirty="0"/>
              <a:t> </a:t>
            </a:r>
            <a:r>
              <a:rPr lang="en-US" dirty="0" err="1"/>
              <a:t>bulguları</a:t>
            </a:r>
            <a:r>
              <a:rPr lang="en-US" dirty="0"/>
              <a:t> da son </a:t>
            </a:r>
            <a:r>
              <a:rPr lang="en-US" dirty="0" err="1"/>
              <a:t>derece</a:t>
            </a:r>
            <a:r>
              <a:rPr lang="en-US" dirty="0"/>
              <a:t> </a:t>
            </a:r>
            <a:r>
              <a:rPr lang="en-US" dirty="0" err="1"/>
              <a:t>heyecan</a:t>
            </a:r>
            <a:r>
              <a:rPr lang="en-US" dirty="0"/>
              <a:t> </a:t>
            </a:r>
            <a:r>
              <a:rPr lang="en-US" dirty="0" err="1"/>
              <a:t>vericidir</a:t>
            </a:r>
            <a:r>
              <a:rPr lang="en-US" dirty="0"/>
              <a:t>. </a:t>
            </a:r>
            <a:r>
              <a:rPr lang="en-US" dirty="0" err="1"/>
              <a:t>Evde</a:t>
            </a:r>
            <a:r>
              <a:rPr lang="en-US" dirty="0"/>
              <a:t> </a:t>
            </a:r>
            <a:r>
              <a:rPr lang="en-US" dirty="0" err="1"/>
              <a:t>ya</a:t>
            </a:r>
            <a:r>
              <a:rPr lang="en-US" dirty="0"/>
              <a:t> da </a:t>
            </a:r>
            <a:r>
              <a:rPr lang="en-US" dirty="0" err="1"/>
              <a:t>kurumda</a:t>
            </a:r>
            <a:r>
              <a:rPr lang="en-US" dirty="0"/>
              <a:t> </a:t>
            </a:r>
            <a:r>
              <a:rPr lang="en-US" dirty="0" err="1"/>
              <a:t>okulöncesi</a:t>
            </a:r>
            <a:r>
              <a:rPr lang="en-US" dirty="0"/>
              <a:t> </a:t>
            </a:r>
            <a:r>
              <a:rPr lang="en-US" dirty="0" err="1"/>
              <a:t>eğitimden</a:t>
            </a:r>
            <a:r>
              <a:rPr lang="en-US" dirty="0"/>
              <a:t> </a:t>
            </a:r>
            <a:r>
              <a:rPr lang="en-US" dirty="0" err="1"/>
              <a:t>yararlanan</a:t>
            </a:r>
            <a:r>
              <a:rPr lang="en-US" dirty="0"/>
              <a:t> </a:t>
            </a:r>
            <a:r>
              <a:rPr lang="en-US" dirty="0" err="1"/>
              <a:t>çocukların</a:t>
            </a:r>
            <a:r>
              <a:rPr lang="en-US" dirty="0"/>
              <a:t> </a:t>
            </a:r>
            <a:r>
              <a:rPr lang="en-US" dirty="0" err="1"/>
              <a:t>böyle</a:t>
            </a:r>
            <a:r>
              <a:rPr lang="en-US" dirty="0"/>
              <a:t> </a:t>
            </a:r>
            <a:r>
              <a:rPr lang="en-US" dirty="0" err="1"/>
              <a:t>bir</a:t>
            </a:r>
            <a:r>
              <a:rPr lang="en-US" dirty="0"/>
              <a:t> eğitim </a:t>
            </a:r>
            <a:r>
              <a:rPr lang="en-US" dirty="0" err="1"/>
              <a:t>almayanlara</a:t>
            </a:r>
            <a:r>
              <a:rPr lang="en-US" dirty="0"/>
              <a:t> </a:t>
            </a:r>
            <a:r>
              <a:rPr lang="en-US" dirty="0" err="1"/>
              <a:t>kıyasla</a:t>
            </a:r>
            <a:r>
              <a:rPr lang="en-US" dirty="0"/>
              <a:t> </a:t>
            </a:r>
            <a:r>
              <a:rPr lang="en-US" dirty="0" err="1"/>
              <a:t>daha</a:t>
            </a:r>
            <a:r>
              <a:rPr lang="en-US" dirty="0"/>
              <a:t> </a:t>
            </a:r>
            <a:r>
              <a:rPr lang="en-US" dirty="0" err="1"/>
              <a:t>uzun</a:t>
            </a:r>
            <a:r>
              <a:rPr lang="en-US" dirty="0"/>
              <a:t> </a:t>
            </a:r>
            <a:r>
              <a:rPr lang="en-US" dirty="0" err="1"/>
              <a:t>süre</a:t>
            </a:r>
            <a:r>
              <a:rPr lang="en-US" dirty="0"/>
              <a:t> </a:t>
            </a:r>
            <a:r>
              <a:rPr lang="en-US" dirty="0" err="1"/>
              <a:t>okuduğu</a:t>
            </a:r>
            <a:r>
              <a:rPr lang="en-US" dirty="0"/>
              <a:t>, </a:t>
            </a:r>
            <a:r>
              <a:rPr lang="en-US" dirty="0" err="1"/>
              <a:t>daha</a:t>
            </a:r>
            <a:r>
              <a:rPr lang="en-US" dirty="0"/>
              <a:t> </a:t>
            </a:r>
            <a:r>
              <a:rPr lang="en-US" dirty="0" err="1"/>
              <a:t>çoğunun</a:t>
            </a:r>
            <a:r>
              <a:rPr lang="en-US" dirty="0"/>
              <a:t> </a:t>
            </a:r>
            <a:r>
              <a:rPr lang="en-US" dirty="0" err="1"/>
              <a:t>üniversiteye</a:t>
            </a:r>
            <a:r>
              <a:rPr lang="en-US" dirty="0"/>
              <a:t> </a:t>
            </a:r>
            <a:r>
              <a:rPr lang="en-US" dirty="0" err="1"/>
              <a:t>gittiği</a:t>
            </a:r>
            <a:r>
              <a:rPr lang="en-US" dirty="0"/>
              <a:t>, </a:t>
            </a:r>
            <a:r>
              <a:rPr lang="en-US" dirty="0" err="1"/>
              <a:t>daha</a:t>
            </a:r>
            <a:r>
              <a:rPr lang="en-US" dirty="0"/>
              <a:t> </a:t>
            </a:r>
            <a:r>
              <a:rPr lang="en-US" dirty="0" err="1"/>
              <a:t>yüksek</a:t>
            </a:r>
            <a:r>
              <a:rPr lang="en-US" dirty="0"/>
              <a:t> </a:t>
            </a:r>
            <a:r>
              <a:rPr lang="en-US" dirty="0" err="1"/>
              <a:t>statülü</a:t>
            </a:r>
            <a:r>
              <a:rPr lang="en-US" dirty="0"/>
              <a:t> </a:t>
            </a:r>
            <a:r>
              <a:rPr lang="en-US" dirty="0" err="1"/>
              <a:t>işlerde</a:t>
            </a:r>
            <a:r>
              <a:rPr lang="en-US" dirty="0"/>
              <a:t> </a:t>
            </a:r>
            <a:r>
              <a:rPr lang="en-US" dirty="0" err="1"/>
              <a:t>çalıştığı</a:t>
            </a:r>
            <a:r>
              <a:rPr lang="en-US" dirty="0"/>
              <a:t>, </a:t>
            </a:r>
            <a:r>
              <a:rPr lang="en-US" dirty="0" err="1"/>
              <a:t>çağdaş</a:t>
            </a:r>
            <a:r>
              <a:rPr lang="en-US" dirty="0"/>
              <a:t>, sosyal ve </a:t>
            </a:r>
            <a:r>
              <a:rPr lang="en-US" dirty="0" err="1"/>
              <a:t>ekonomik</a:t>
            </a:r>
            <a:r>
              <a:rPr lang="en-US" dirty="0"/>
              <a:t> </a:t>
            </a:r>
            <a:r>
              <a:rPr lang="en-US" dirty="0" err="1"/>
              <a:t>katılımlarının</a:t>
            </a:r>
            <a:r>
              <a:rPr lang="en-US" dirty="0"/>
              <a:t> </a:t>
            </a:r>
            <a:r>
              <a:rPr lang="en-US" dirty="0" err="1"/>
              <a:t>daha</a:t>
            </a:r>
            <a:r>
              <a:rPr lang="en-US" dirty="0"/>
              <a:t> </a:t>
            </a:r>
            <a:r>
              <a:rPr lang="en-US" dirty="0" err="1"/>
              <a:t>yüksek</a:t>
            </a:r>
            <a:r>
              <a:rPr lang="en-US" dirty="0"/>
              <a:t> </a:t>
            </a:r>
            <a:r>
              <a:rPr lang="en-US" dirty="0" err="1"/>
              <a:t>olduğu</a:t>
            </a:r>
            <a:r>
              <a:rPr lang="en-US" dirty="0"/>
              <a:t> </a:t>
            </a:r>
            <a:r>
              <a:rPr lang="en-US" dirty="0" err="1"/>
              <a:t>anlaşıldı</a:t>
            </a:r>
            <a:r>
              <a:rPr lang="en-US" dirty="0"/>
              <a:t>. </a:t>
            </a:r>
          </a:p>
          <a:p>
            <a:r>
              <a:rPr lang="en-US" dirty="0" err="1"/>
              <a:t>Erken</a:t>
            </a:r>
            <a:r>
              <a:rPr lang="en-US" dirty="0"/>
              <a:t> </a:t>
            </a:r>
            <a:r>
              <a:rPr lang="en-US" dirty="0" err="1"/>
              <a:t>çocukluk</a:t>
            </a:r>
            <a:r>
              <a:rPr lang="en-US" dirty="0"/>
              <a:t> </a:t>
            </a:r>
            <a:r>
              <a:rPr lang="en-US" dirty="0" err="1"/>
              <a:t>eğitiminin</a:t>
            </a:r>
            <a:r>
              <a:rPr lang="en-US" dirty="0"/>
              <a:t> </a:t>
            </a:r>
            <a:r>
              <a:rPr lang="en-US" dirty="0" err="1"/>
              <a:t>uzun</a:t>
            </a:r>
            <a:r>
              <a:rPr lang="en-US" dirty="0"/>
              <a:t> </a:t>
            </a:r>
            <a:r>
              <a:rPr lang="en-US" dirty="0" err="1"/>
              <a:t>süreli</a:t>
            </a:r>
            <a:r>
              <a:rPr lang="en-US" dirty="0"/>
              <a:t> </a:t>
            </a:r>
            <a:r>
              <a:rPr lang="en-US" dirty="0" err="1"/>
              <a:t>etkilerini</a:t>
            </a:r>
            <a:r>
              <a:rPr lang="en-US" dirty="0"/>
              <a:t> </a:t>
            </a:r>
            <a:r>
              <a:rPr lang="en-US" dirty="0" err="1"/>
              <a:t>saptayan</a:t>
            </a:r>
            <a:r>
              <a:rPr lang="en-US" dirty="0"/>
              <a:t> </a:t>
            </a:r>
            <a:r>
              <a:rPr lang="en-US" dirty="0" err="1"/>
              <a:t>bu</a:t>
            </a:r>
            <a:r>
              <a:rPr lang="en-US" dirty="0"/>
              <a:t> </a:t>
            </a:r>
            <a:r>
              <a:rPr lang="en-US" dirty="0" err="1"/>
              <a:t>araştırma</a:t>
            </a:r>
            <a:r>
              <a:rPr lang="en-US" dirty="0"/>
              <a:t> </a:t>
            </a:r>
            <a:r>
              <a:rPr lang="en-US" dirty="0" err="1"/>
              <a:t>dünyadaki</a:t>
            </a:r>
            <a:r>
              <a:rPr lang="en-US" dirty="0"/>
              <a:t> </a:t>
            </a:r>
            <a:r>
              <a:rPr lang="en-US" dirty="0" err="1"/>
              <a:t>iki</a:t>
            </a:r>
            <a:r>
              <a:rPr lang="en-US" dirty="0"/>
              <a:t> </a:t>
            </a:r>
            <a:r>
              <a:rPr lang="en-US" dirty="0" err="1"/>
              <a:t>araştırmadan</a:t>
            </a:r>
            <a:r>
              <a:rPr lang="en-US" dirty="0"/>
              <a:t> </a:t>
            </a:r>
            <a:r>
              <a:rPr lang="en-US" dirty="0" err="1"/>
              <a:t>biridir</a:t>
            </a:r>
            <a:r>
              <a:rPr lang="en-US" dirty="0"/>
              <a:t>. </a:t>
            </a:r>
            <a:r>
              <a:rPr lang="en-US" dirty="0" err="1"/>
              <a:t>Erken</a:t>
            </a:r>
            <a:r>
              <a:rPr lang="en-US" dirty="0"/>
              <a:t> </a:t>
            </a:r>
            <a:r>
              <a:rPr lang="en-US" dirty="0" err="1"/>
              <a:t>yaştaki</a:t>
            </a:r>
            <a:r>
              <a:rPr lang="en-US" dirty="0"/>
              <a:t> </a:t>
            </a:r>
            <a:r>
              <a:rPr lang="en-US" dirty="0" err="1"/>
              <a:t>eğitime</a:t>
            </a:r>
            <a:r>
              <a:rPr lang="en-US" dirty="0"/>
              <a:t> </a:t>
            </a:r>
            <a:r>
              <a:rPr lang="en-US" dirty="0" err="1"/>
              <a:t>yapılan</a:t>
            </a:r>
            <a:r>
              <a:rPr lang="en-US" dirty="0"/>
              <a:t> </a:t>
            </a:r>
            <a:r>
              <a:rPr lang="en-US" dirty="0" err="1"/>
              <a:t>yatırımın</a:t>
            </a:r>
            <a:r>
              <a:rPr lang="en-US" dirty="0"/>
              <a:t> </a:t>
            </a:r>
            <a:r>
              <a:rPr lang="en-US" dirty="0" err="1"/>
              <a:t>insan</a:t>
            </a:r>
            <a:r>
              <a:rPr lang="en-US" dirty="0"/>
              <a:t> </a:t>
            </a:r>
            <a:r>
              <a:rPr lang="en-US" dirty="0" err="1"/>
              <a:t>kapasitesi</a:t>
            </a:r>
            <a:r>
              <a:rPr lang="en-US" dirty="0"/>
              <a:t> </a:t>
            </a:r>
            <a:r>
              <a:rPr lang="en-US" dirty="0" err="1"/>
              <a:t>ya</a:t>
            </a:r>
            <a:r>
              <a:rPr lang="en-US" dirty="0"/>
              <a:t> da </a:t>
            </a:r>
            <a:r>
              <a:rPr lang="en-US" dirty="0" err="1"/>
              <a:t>insan</a:t>
            </a:r>
            <a:r>
              <a:rPr lang="en-US" dirty="0"/>
              <a:t> </a:t>
            </a:r>
            <a:r>
              <a:rPr lang="en-US" dirty="0" err="1"/>
              <a:t>sermayesine</a:t>
            </a:r>
            <a:r>
              <a:rPr lang="en-US" dirty="0"/>
              <a:t> </a:t>
            </a:r>
            <a:r>
              <a:rPr lang="en-US" dirty="0" err="1"/>
              <a:t>katkısınnın</a:t>
            </a:r>
            <a:r>
              <a:rPr lang="en-US" dirty="0"/>
              <a:t> </a:t>
            </a:r>
            <a:r>
              <a:rPr lang="en-US" dirty="0" err="1"/>
              <a:t>çok</a:t>
            </a:r>
            <a:r>
              <a:rPr lang="en-US" dirty="0"/>
              <a:t> </a:t>
            </a:r>
            <a:r>
              <a:rPr lang="en-US" dirty="0" err="1"/>
              <a:t>yüksek</a:t>
            </a:r>
            <a:r>
              <a:rPr lang="en-US" dirty="0"/>
              <a:t> </a:t>
            </a:r>
            <a:r>
              <a:rPr lang="en-US" dirty="0" err="1"/>
              <a:t>olduğunu</a:t>
            </a:r>
            <a:r>
              <a:rPr lang="en-US" dirty="0"/>
              <a:t> </a:t>
            </a:r>
            <a:r>
              <a:rPr lang="en-US" dirty="0" err="1"/>
              <a:t>ortaya</a:t>
            </a:r>
            <a:r>
              <a:rPr lang="en-US" dirty="0"/>
              <a:t> </a:t>
            </a:r>
            <a:r>
              <a:rPr lang="en-US" dirty="0" err="1"/>
              <a:t>koymaktadır</a:t>
            </a:r>
            <a:r>
              <a:rPr lang="en-US" dirty="0"/>
              <a:t>. Bu </a:t>
            </a:r>
            <a:r>
              <a:rPr lang="en-US" dirty="0" err="1"/>
              <a:t>amaca</a:t>
            </a:r>
            <a:r>
              <a:rPr lang="en-US" dirty="0"/>
              <a:t> </a:t>
            </a:r>
            <a:r>
              <a:rPr lang="en-US" dirty="0" err="1"/>
              <a:t>yönelik</a:t>
            </a:r>
            <a:r>
              <a:rPr lang="en-US" dirty="0"/>
              <a:t> </a:t>
            </a:r>
            <a:r>
              <a:rPr lang="en-US" dirty="0" err="1"/>
              <a:t>bu</a:t>
            </a:r>
            <a:r>
              <a:rPr lang="en-US" dirty="0"/>
              <a:t> </a:t>
            </a:r>
            <a:r>
              <a:rPr lang="en-US" dirty="0" err="1"/>
              <a:t>araştırma</a:t>
            </a:r>
            <a:r>
              <a:rPr lang="en-US" dirty="0"/>
              <a:t> </a:t>
            </a:r>
            <a:r>
              <a:rPr lang="en-US" dirty="0" err="1"/>
              <a:t>sonrasında</a:t>
            </a:r>
            <a:r>
              <a:rPr lang="en-US" dirty="0"/>
              <a:t> </a:t>
            </a:r>
            <a:r>
              <a:rPr lang="en-US" dirty="0" err="1"/>
              <a:t>AÇEV</a:t>
            </a:r>
            <a:r>
              <a:rPr lang="en-US" dirty="0"/>
              <a:t> </a:t>
            </a:r>
            <a:r>
              <a:rPr lang="en-US" dirty="0" err="1"/>
              <a:t>tarafından</a:t>
            </a:r>
            <a:r>
              <a:rPr lang="en-US" dirty="0"/>
              <a:t> ‘7 </a:t>
            </a:r>
            <a:r>
              <a:rPr lang="en-US" dirty="0" err="1"/>
              <a:t>Çok</a:t>
            </a:r>
            <a:r>
              <a:rPr lang="en-US" dirty="0"/>
              <a:t> </a:t>
            </a:r>
            <a:r>
              <a:rPr lang="en-US" dirty="0" err="1"/>
              <a:t>Geç</a:t>
            </a:r>
            <a:r>
              <a:rPr lang="en-US" dirty="0"/>
              <a:t> </a:t>
            </a:r>
            <a:r>
              <a:rPr lang="en-US" dirty="0" err="1"/>
              <a:t>kampanyası</a:t>
            </a:r>
            <a:r>
              <a:rPr lang="en-US" dirty="0"/>
              <a:t>’ </a:t>
            </a:r>
            <a:r>
              <a:rPr lang="en-US" dirty="0" err="1"/>
              <a:t>başlatılmıştır</a:t>
            </a:r>
            <a:r>
              <a:rPr lang="en-US" dirty="0"/>
              <a:t>. </a:t>
            </a:r>
          </a:p>
          <a:p>
            <a:endParaRPr lang="en-US" dirty="0"/>
          </a:p>
        </p:txBody>
      </p:sp>
      <p:sp>
        <p:nvSpPr>
          <p:cNvPr id="3" name="Başlık 2"/>
          <p:cNvSpPr>
            <a:spLocks noGrp="1"/>
          </p:cNvSpPr>
          <p:nvPr>
            <p:ph type="title"/>
          </p:nvPr>
        </p:nvSpPr>
        <p:spPr/>
        <p:txBody>
          <a:bodyPr/>
          <a:lstStyle/>
          <a:p>
            <a:r>
              <a:rPr lang="en-US" sz="2800" i="1" dirty="0" err="1"/>
              <a:t>Devam</a:t>
            </a:r>
            <a:r>
              <a:rPr lang="en-US" sz="2800" i="1" dirty="0"/>
              <a:t>…</a:t>
            </a:r>
            <a:endParaRPr lang="en-US" sz="2800" dirty="0"/>
          </a:p>
        </p:txBody>
      </p:sp>
      <p:sp>
        <p:nvSpPr>
          <p:cNvPr id="4" name="Alt Bilgi Yer Tutucusu 3">
            <a:extLst>
              <a:ext uri="{FF2B5EF4-FFF2-40B4-BE49-F238E27FC236}">
                <a16:creationId xmlns:a16="http://schemas.microsoft.com/office/drawing/2014/main" id="{F3F906F7-C83E-2646-B852-E893C2F332AC}"/>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480818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en-US" dirty="0" err="1"/>
              <a:t>Araştırmanın</a:t>
            </a:r>
            <a:r>
              <a:rPr lang="en-US" dirty="0"/>
              <a:t> </a:t>
            </a:r>
            <a:r>
              <a:rPr lang="en-US" dirty="0" err="1"/>
              <a:t>bulguları</a:t>
            </a:r>
            <a:r>
              <a:rPr lang="en-US" dirty="0"/>
              <a:t>, </a:t>
            </a:r>
            <a:r>
              <a:rPr lang="en-US" dirty="0" err="1"/>
              <a:t>AÇEP’in</a:t>
            </a:r>
            <a:r>
              <a:rPr lang="en-US" dirty="0"/>
              <a:t> </a:t>
            </a:r>
            <a:r>
              <a:rPr lang="en-US" dirty="0" err="1"/>
              <a:t>değişime</a:t>
            </a:r>
            <a:r>
              <a:rPr lang="en-US" dirty="0"/>
              <a:t> </a:t>
            </a:r>
            <a:r>
              <a:rPr lang="en-US" dirty="0" err="1"/>
              <a:t>açık</a:t>
            </a:r>
            <a:r>
              <a:rPr lang="en-US" dirty="0"/>
              <a:t> ve </a:t>
            </a:r>
            <a:r>
              <a:rPr lang="en-US" dirty="0" err="1"/>
              <a:t>kararlı</a:t>
            </a:r>
            <a:r>
              <a:rPr lang="en-US" dirty="0"/>
              <a:t> </a:t>
            </a:r>
            <a:r>
              <a:rPr lang="en-US" dirty="0" err="1"/>
              <a:t>bir</a:t>
            </a:r>
            <a:r>
              <a:rPr lang="en-US" dirty="0"/>
              <a:t> </a:t>
            </a:r>
            <a:r>
              <a:rPr lang="en-US" dirty="0" err="1"/>
              <a:t>gruba</a:t>
            </a:r>
            <a:r>
              <a:rPr lang="en-US" dirty="0"/>
              <a:t> </a:t>
            </a:r>
            <a:r>
              <a:rPr lang="en-US" dirty="0" err="1"/>
              <a:t>ulaştığını</a:t>
            </a:r>
            <a:r>
              <a:rPr lang="en-US" dirty="0"/>
              <a:t> </a:t>
            </a:r>
            <a:r>
              <a:rPr lang="en-US" dirty="0" err="1"/>
              <a:t>göstermektedir</a:t>
            </a:r>
            <a:r>
              <a:rPr lang="en-US" dirty="0"/>
              <a:t>. </a:t>
            </a:r>
            <a:r>
              <a:rPr lang="en-US" dirty="0" err="1"/>
              <a:t>Anneler</a:t>
            </a:r>
            <a:r>
              <a:rPr lang="en-US" dirty="0"/>
              <a:t> </a:t>
            </a:r>
            <a:r>
              <a:rPr lang="en-US" dirty="0" err="1"/>
              <a:t>çocuklarını</a:t>
            </a:r>
            <a:r>
              <a:rPr lang="en-US" dirty="0"/>
              <a:t> hem </a:t>
            </a:r>
            <a:r>
              <a:rPr lang="en-US" b="1" dirty="0" err="1"/>
              <a:t>iyi</a:t>
            </a:r>
            <a:r>
              <a:rPr lang="en-US" b="1" dirty="0"/>
              <a:t> </a:t>
            </a:r>
            <a:r>
              <a:rPr lang="en-US" b="1" dirty="0" err="1"/>
              <a:t>yetiştirmek</a:t>
            </a:r>
            <a:r>
              <a:rPr lang="en-US" b="1" dirty="0"/>
              <a:t> </a:t>
            </a:r>
            <a:r>
              <a:rPr lang="en-US" dirty="0"/>
              <a:t>hem de </a:t>
            </a:r>
            <a:r>
              <a:rPr lang="en-US" b="1" dirty="0" err="1"/>
              <a:t>iyi</a:t>
            </a:r>
            <a:r>
              <a:rPr lang="en-US" b="1" dirty="0"/>
              <a:t> </a:t>
            </a:r>
            <a:r>
              <a:rPr lang="en-US" b="1" dirty="0" err="1"/>
              <a:t>bir</a:t>
            </a:r>
            <a:r>
              <a:rPr lang="en-US" b="1" dirty="0"/>
              <a:t> </a:t>
            </a:r>
            <a:r>
              <a:rPr lang="en-US" b="1" dirty="0" err="1"/>
              <a:t>anne</a:t>
            </a:r>
            <a:r>
              <a:rPr lang="en-US" b="1" dirty="0"/>
              <a:t> </a:t>
            </a:r>
            <a:r>
              <a:rPr lang="en-US" b="1" dirty="0" err="1"/>
              <a:t>olmak</a:t>
            </a:r>
            <a:r>
              <a:rPr lang="en-US" b="1" dirty="0"/>
              <a:t> </a:t>
            </a:r>
            <a:r>
              <a:rPr lang="en-US" dirty="0" err="1"/>
              <a:t>istemektedirler</a:t>
            </a:r>
            <a:r>
              <a:rPr lang="en-US" dirty="0"/>
              <a:t>. </a:t>
            </a:r>
            <a:r>
              <a:rPr lang="en-US" dirty="0" err="1"/>
              <a:t>AÇEP’e</a:t>
            </a:r>
            <a:r>
              <a:rPr lang="en-US" dirty="0"/>
              <a:t> </a:t>
            </a:r>
            <a:r>
              <a:rPr lang="en-US" dirty="0" err="1"/>
              <a:t>daha</a:t>
            </a:r>
            <a:r>
              <a:rPr lang="en-US" dirty="0"/>
              <a:t> </a:t>
            </a:r>
            <a:r>
              <a:rPr lang="en-US" dirty="0" err="1"/>
              <a:t>çok</a:t>
            </a:r>
            <a:r>
              <a:rPr lang="en-US" dirty="0"/>
              <a:t> </a:t>
            </a:r>
            <a:r>
              <a:rPr lang="en-US" dirty="0" err="1"/>
              <a:t>bu</a:t>
            </a:r>
            <a:r>
              <a:rPr lang="en-US" dirty="0"/>
              <a:t> </a:t>
            </a:r>
            <a:r>
              <a:rPr lang="en-US" dirty="0" err="1"/>
              <a:t>iki</a:t>
            </a:r>
            <a:r>
              <a:rPr lang="en-US" dirty="0"/>
              <a:t> </a:t>
            </a:r>
            <a:r>
              <a:rPr lang="en-US" dirty="0" err="1"/>
              <a:t>nedenden</a:t>
            </a:r>
            <a:r>
              <a:rPr lang="en-US" dirty="0"/>
              <a:t> </a:t>
            </a:r>
            <a:r>
              <a:rPr lang="en-US" dirty="0" err="1"/>
              <a:t>katılmışlardır</a:t>
            </a:r>
            <a:r>
              <a:rPr lang="en-US" dirty="0"/>
              <a:t>. </a:t>
            </a:r>
            <a:r>
              <a:rPr lang="en-US" dirty="0" err="1"/>
              <a:t>AÇEP</a:t>
            </a:r>
            <a:r>
              <a:rPr lang="en-US" dirty="0"/>
              <a:t> </a:t>
            </a:r>
            <a:r>
              <a:rPr lang="en-US" dirty="0" err="1"/>
              <a:t>öncesi</a:t>
            </a:r>
            <a:r>
              <a:rPr lang="en-US" dirty="0"/>
              <a:t> </a:t>
            </a:r>
            <a:r>
              <a:rPr lang="en-US" dirty="0" err="1"/>
              <a:t>aldıkları</a:t>
            </a:r>
            <a:r>
              <a:rPr lang="en-US" dirty="0"/>
              <a:t> </a:t>
            </a:r>
            <a:r>
              <a:rPr lang="en-US" dirty="0" err="1"/>
              <a:t>geribildirimler</a:t>
            </a:r>
            <a:r>
              <a:rPr lang="en-US" dirty="0"/>
              <a:t> </a:t>
            </a:r>
            <a:r>
              <a:rPr lang="en-US" dirty="0" err="1"/>
              <a:t>olumlu</a:t>
            </a:r>
            <a:r>
              <a:rPr lang="en-US" dirty="0"/>
              <a:t> </a:t>
            </a:r>
            <a:r>
              <a:rPr lang="en-US" dirty="0" err="1"/>
              <a:t>olduğunda</a:t>
            </a:r>
            <a:r>
              <a:rPr lang="en-US" dirty="0"/>
              <a:t> </a:t>
            </a:r>
            <a:r>
              <a:rPr lang="en-US" dirty="0" err="1"/>
              <a:t>onları</a:t>
            </a:r>
            <a:r>
              <a:rPr lang="en-US" dirty="0"/>
              <a:t> </a:t>
            </a:r>
            <a:r>
              <a:rPr lang="en-US" dirty="0" err="1"/>
              <a:t>katılım</a:t>
            </a:r>
            <a:r>
              <a:rPr lang="en-US" dirty="0"/>
              <a:t> </a:t>
            </a:r>
            <a:r>
              <a:rPr lang="en-US" dirty="0" err="1"/>
              <a:t>için</a:t>
            </a:r>
            <a:r>
              <a:rPr lang="en-US" dirty="0"/>
              <a:t> </a:t>
            </a:r>
            <a:r>
              <a:rPr lang="en-US" dirty="0" err="1"/>
              <a:t>desteklemiş</a:t>
            </a:r>
            <a:r>
              <a:rPr lang="en-US" dirty="0"/>
              <a:t> ve </a:t>
            </a:r>
            <a:r>
              <a:rPr lang="en-US" dirty="0" err="1"/>
              <a:t>yüreklendirmiştir</a:t>
            </a:r>
            <a:r>
              <a:rPr lang="en-US" dirty="0"/>
              <a:t>. </a:t>
            </a:r>
            <a:r>
              <a:rPr lang="en-US" dirty="0" err="1"/>
              <a:t>Olumsuz</a:t>
            </a:r>
            <a:r>
              <a:rPr lang="en-US" dirty="0"/>
              <a:t> </a:t>
            </a:r>
            <a:r>
              <a:rPr lang="en-US" dirty="0" err="1"/>
              <a:t>geribildirimlerin</a:t>
            </a:r>
            <a:r>
              <a:rPr lang="en-US" dirty="0"/>
              <a:t> </a:t>
            </a:r>
            <a:r>
              <a:rPr lang="en-US" dirty="0" err="1"/>
              <a:t>ise</a:t>
            </a:r>
            <a:r>
              <a:rPr lang="en-US" dirty="0"/>
              <a:t> </a:t>
            </a:r>
            <a:r>
              <a:rPr lang="en-US" dirty="0" err="1"/>
              <a:t>onları</a:t>
            </a:r>
            <a:r>
              <a:rPr lang="en-US" dirty="0"/>
              <a:t> </a:t>
            </a:r>
            <a:r>
              <a:rPr lang="en-US" dirty="0" err="1"/>
              <a:t>engellemediği</a:t>
            </a:r>
            <a:r>
              <a:rPr lang="en-US" dirty="0"/>
              <a:t> </a:t>
            </a:r>
            <a:r>
              <a:rPr lang="en-US" dirty="0" err="1"/>
              <a:t>belirtilmiştir</a:t>
            </a:r>
            <a:r>
              <a:rPr lang="en-US" dirty="0"/>
              <a:t>. Buna </a:t>
            </a:r>
            <a:r>
              <a:rPr lang="en-US" dirty="0" err="1"/>
              <a:t>neden</a:t>
            </a:r>
            <a:r>
              <a:rPr lang="en-US" dirty="0"/>
              <a:t> </a:t>
            </a:r>
            <a:r>
              <a:rPr lang="en-US" dirty="0" err="1"/>
              <a:t>olarak</a:t>
            </a:r>
            <a:r>
              <a:rPr lang="en-US" dirty="0"/>
              <a:t> </a:t>
            </a:r>
            <a:r>
              <a:rPr lang="en-US" dirty="0" err="1"/>
              <a:t>anneler</a:t>
            </a:r>
            <a:r>
              <a:rPr lang="en-US" dirty="0"/>
              <a:t> </a:t>
            </a:r>
            <a:r>
              <a:rPr lang="en-US" dirty="0" err="1"/>
              <a:t>kendi</a:t>
            </a:r>
            <a:r>
              <a:rPr lang="en-US" dirty="0"/>
              <a:t> </a:t>
            </a:r>
            <a:r>
              <a:rPr lang="en-US" dirty="0" err="1"/>
              <a:t>kararlarının</a:t>
            </a:r>
            <a:r>
              <a:rPr lang="en-US" dirty="0"/>
              <a:t> </a:t>
            </a:r>
            <a:r>
              <a:rPr lang="en-US" dirty="0" err="1"/>
              <a:t>önemli</a:t>
            </a:r>
            <a:r>
              <a:rPr lang="en-US" dirty="0"/>
              <a:t> </a:t>
            </a:r>
            <a:r>
              <a:rPr lang="en-US" dirty="0" err="1"/>
              <a:t>olduğunu</a:t>
            </a:r>
            <a:r>
              <a:rPr lang="en-US" dirty="0"/>
              <a:t> ve </a:t>
            </a:r>
            <a:r>
              <a:rPr lang="en-US" dirty="0" err="1"/>
              <a:t>çocukları</a:t>
            </a:r>
            <a:r>
              <a:rPr lang="en-US" dirty="0"/>
              <a:t> </a:t>
            </a:r>
            <a:r>
              <a:rPr lang="en-US" dirty="0" err="1"/>
              <a:t>için</a:t>
            </a:r>
            <a:r>
              <a:rPr lang="en-US" dirty="0"/>
              <a:t> </a:t>
            </a:r>
            <a:r>
              <a:rPr lang="en-US" dirty="0" err="1"/>
              <a:t>bir</a:t>
            </a:r>
            <a:r>
              <a:rPr lang="en-US" dirty="0"/>
              <a:t> </a:t>
            </a:r>
            <a:r>
              <a:rPr lang="en-US" dirty="0" err="1"/>
              <a:t>şey</a:t>
            </a:r>
            <a:r>
              <a:rPr lang="en-US" dirty="0"/>
              <a:t> </a:t>
            </a:r>
            <a:r>
              <a:rPr lang="en-US" dirty="0" err="1"/>
              <a:t>yaptıklarına</a:t>
            </a:r>
            <a:r>
              <a:rPr lang="en-US" dirty="0"/>
              <a:t> </a:t>
            </a:r>
            <a:r>
              <a:rPr lang="en-US" dirty="0" err="1"/>
              <a:t>inandıklarını</a:t>
            </a:r>
            <a:r>
              <a:rPr lang="en-US" dirty="0"/>
              <a:t> </a:t>
            </a:r>
            <a:r>
              <a:rPr lang="en-US" dirty="0" err="1"/>
              <a:t>belirtmişlerdir</a:t>
            </a:r>
            <a:r>
              <a:rPr lang="en-US" dirty="0"/>
              <a:t>. Durum </a:t>
            </a:r>
            <a:r>
              <a:rPr lang="en-US" dirty="0" err="1"/>
              <a:t>bu</a:t>
            </a:r>
            <a:r>
              <a:rPr lang="en-US" dirty="0"/>
              <a:t> </a:t>
            </a:r>
            <a:r>
              <a:rPr lang="en-US" dirty="0" err="1"/>
              <a:t>olunca</a:t>
            </a:r>
            <a:r>
              <a:rPr lang="en-US" dirty="0"/>
              <a:t> da </a:t>
            </a:r>
            <a:r>
              <a:rPr lang="en-US" dirty="0" err="1"/>
              <a:t>olumsuzlukları</a:t>
            </a:r>
            <a:r>
              <a:rPr lang="en-US" dirty="0"/>
              <a:t> </a:t>
            </a:r>
            <a:r>
              <a:rPr lang="en-US" dirty="0" err="1"/>
              <a:t>aşmada</a:t>
            </a:r>
            <a:r>
              <a:rPr lang="en-US" dirty="0"/>
              <a:t> </a:t>
            </a:r>
            <a:r>
              <a:rPr lang="en-US" dirty="0" err="1"/>
              <a:t>kararlı</a:t>
            </a:r>
            <a:r>
              <a:rPr lang="en-US" dirty="0"/>
              <a:t> </a:t>
            </a:r>
            <a:r>
              <a:rPr lang="en-US" dirty="0" err="1"/>
              <a:t>davranmışlardır</a:t>
            </a:r>
            <a:r>
              <a:rPr lang="en-US" dirty="0"/>
              <a:t>.</a:t>
            </a:r>
          </a:p>
        </p:txBody>
      </p:sp>
      <p:sp>
        <p:nvSpPr>
          <p:cNvPr id="3" name="Başlık 2"/>
          <p:cNvSpPr>
            <a:spLocks noGrp="1"/>
          </p:cNvSpPr>
          <p:nvPr>
            <p:ph type="title"/>
          </p:nvPr>
        </p:nvSpPr>
        <p:spPr>
          <a:xfrm>
            <a:off x="688490" y="331433"/>
            <a:ext cx="7756263" cy="1292973"/>
          </a:xfrm>
        </p:spPr>
        <p:txBody>
          <a:bodyPr/>
          <a:lstStyle/>
          <a:p>
            <a:r>
              <a:rPr lang="en-US" sz="2800" b="1" i="1" dirty="0" err="1"/>
              <a:t>Beş</a:t>
            </a:r>
            <a:r>
              <a:rPr lang="en-US" sz="2800" b="1" i="1" dirty="0"/>
              <a:t> </a:t>
            </a:r>
            <a:r>
              <a:rPr lang="en-US" sz="2800" b="1" i="1" dirty="0" err="1"/>
              <a:t>Ülkeden</a:t>
            </a:r>
            <a:r>
              <a:rPr lang="en-US" sz="2800" b="1" i="1" dirty="0"/>
              <a:t> </a:t>
            </a:r>
            <a:r>
              <a:rPr lang="en-US" sz="2800" b="1" i="1" dirty="0" err="1"/>
              <a:t>Anneler</a:t>
            </a:r>
            <a:r>
              <a:rPr lang="en-US" sz="2800" b="1" i="1" dirty="0"/>
              <a:t> </a:t>
            </a:r>
            <a:r>
              <a:rPr lang="en-US" sz="2800" b="1" i="1" dirty="0" err="1"/>
              <a:t>Anlatıyor</a:t>
            </a:r>
            <a:r>
              <a:rPr lang="en-US" sz="2800" b="1" i="1" dirty="0"/>
              <a:t> </a:t>
            </a:r>
            <a:r>
              <a:rPr lang="tr-TR" sz="2800" b="1" i="1" dirty="0"/>
              <a:t>I</a:t>
            </a:r>
            <a:r>
              <a:rPr lang="en-US" sz="2800" b="1" i="1" dirty="0"/>
              <a:t>: Anne - </a:t>
            </a:r>
            <a:r>
              <a:rPr lang="en-US" sz="2800" b="1" i="1" dirty="0" err="1"/>
              <a:t>Çocuk</a:t>
            </a:r>
            <a:r>
              <a:rPr lang="en-US" sz="2800" b="1" i="1" dirty="0"/>
              <a:t> Eğitim </a:t>
            </a:r>
            <a:r>
              <a:rPr lang="en-US" sz="2800" b="1" i="1" dirty="0" err="1"/>
              <a:t>Programı</a:t>
            </a:r>
            <a:r>
              <a:rPr lang="en-US" sz="2800" b="1" i="1" dirty="0"/>
              <a:t> </a:t>
            </a:r>
            <a:r>
              <a:rPr lang="en-US" sz="2800" b="1" i="1" dirty="0" err="1"/>
              <a:t>Kimler</a:t>
            </a:r>
            <a:r>
              <a:rPr lang="en-US" sz="2800" b="1" i="1" dirty="0"/>
              <a:t> </a:t>
            </a:r>
            <a:r>
              <a:rPr lang="en-US" sz="2800" b="1" i="1" dirty="0" err="1"/>
              <a:t>İçin</a:t>
            </a:r>
            <a:r>
              <a:rPr lang="en-US" sz="2800" b="1" i="1" dirty="0"/>
              <a:t> ve </a:t>
            </a:r>
            <a:r>
              <a:rPr lang="en-US" sz="2800" b="1" i="1" dirty="0" err="1"/>
              <a:t>Neden</a:t>
            </a:r>
            <a:r>
              <a:rPr lang="en-US" sz="2800" b="1" i="1" dirty="0"/>
              <a:t> </a:t>
            </a:r>
            <a:r>
              <a:rPr lang="en-US" sz="2800" b="1" i="1" dirty="0" err="1"/>
              <a:t>Etkili</a:t>
            </a:r>
            <a:r>
              <a:rPr lang="en-US" sz="2800" b="1" i="1" dirty="0"/>
              <a:t>?</a:t>
            </a:r>
            <a:br>
              <a:rPr lang="tr-TR" sz="2800" b="1" i="1" dirty="0"/>
            </a:br>
            <a:r>
              <a:rPr lang="tr-TR" sz="2800" dirty="0"/>
              <a:t>(Bekman &amp; Koçak, 2011)</a:t>
            </a:r>
            <a:r>
              <a:rPr lang="en-US" sz="2800" dirty="0"/>
              <a:t> </a:t>
            </a:r>
          </a:p>
        </p:txBody>
      </p:sp>
      <p:sp>
        <p:nvSpPr>
          <p:cNvPr id="4" name="Alt Bilgi Yer Tutucusu 3">
            <a:extLst>
              <a:ext uri="{FF2B5EF4-FFF2-40B4-BE49-F238E27FC236}">
                <a16:creationId xmlns:a16="http://schemas.microsoft.com/office/drawing/2014/main" id="{0C2CD88F-A770-0B49-BCC1-094A40685832}"/>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796756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en-US" dirty="0" err="1"/>
              <a:t>Annelerin</a:t>
            </a:r>
            <a:r>
              <a:rPr lang="en-US" dirty="0"/>
              <a:t> </a:t>
            </a:r>
            <a:r>
              <a:rPr lang="en-US" dirty="0" err="1"/>
              <a:t>AÇEP’e</a:t>
            </a:r>
            <a:r>
              <a:rPr lang="en-US" dirty="0"/>
              <a:t> </a:t>
            </a:r>
            <a:r>
              <a:rPr lang="en-US" dirty="0" err="1"/>
              <a:t>katıldıktan</a:t>
            </a:r>
            <a:r>
              <a:rPr lang="en-US" dirty="0"/>
              <a:t> </a:t>
            </a:r>
            <a:r>
              <a:rPr lang="en-US" dirty="0" err="1"/>
              <a:t>sonra</a:t>
            </a:r>
            <a:r>
              <a:rPr lang="en-US" dirty="0"/>
              <a:t> </a:t>
            </a:r>
            <a:r>
              <a:rPr lang="en-US" dirty="0" err="1"/>
              <a:t>devam</a:t>
            </a:r>
            <a:r>
              <a:rPr lang="en-US" dirty="0"/>
              <a:t> </a:t>
            </a:r>
            <a:r>
              <a:rPr lang="en-US" dirty="0" err="1"/>
              <a:t>etmelerine</a:t>
            </a:r>
            <a:r>
              <a:rPr lang="en-US" dirty="0"/>
              <a:t> ve </a:t>
            </a:r>
            <a:r>
              <a:rPr lang="en-US" dirty="0" err="1"/>
              <a:t>kendilerini</a:t>
            </a:r>
            <a:r>
              <a:rPr lang="en-US" dirty="0"/>
              <a:t> </a:t>
            </a:r>
            <a:r>
              <a:rPr lang="en-US" dirty="0" err="1"/>
              <a:t>değiştirmelerine</a:t>
            </a:r>
            <a:r>
              <a:rPr lang="en-US" dirty="0"/>
              <a:t> </a:t>
            </a:r>
            <a:r>
              <a:rPr lang="en-US" dirty="0" err="1"/>
              <a:t>bir</a:t>
            </a:r>
            <a:r>
              <a:rPr lang="en-US" dirty="0"/>
              <a:t> </a:t>
            </a:r>
            <a:r>
              <a:rPr lang="en-US" dirty="0" err="1"/>
              <a:t>çok</a:t>
            </a:r>
            <a:r>
              <a:rPr lang="en-US" dirty="0"/>
              <a:t> </a:t>
            </a:r>
            <a:r>
              <a:rPr lang="en-US" dirty="0" err="1"/>
              <a:t>neden</a:t>
            </a:r>
            <a:r>
              <a:rPr lang="en-US" dirty="0"/>
              <a:t> </a:t>
            </a:r>
            <a:r>
              <a:rPr lang="en-US" dirty="0" err="1"/>
              <a:t>katkı</a:t>
            </a:r>
            <a:r>
              <a:rPr lang="en-US" dirty="0"/>
              <a:t> </a:t>
            </a:r>
            <a:r>
              <a:rPr lang="en-US" dirty="0" err="1"/>
              <a:t>yapmıştır</a:t>
            </a:r>
            <a:r>
              <a:rPr lang="en-US" dirty="0"/>
              <a:t>. </a:t>
            </a:r>
            <a:r>
              <a:rPr lang="en-US" dirty="0" err="1"/>
              <a:t>Söylemler</a:t>
            </a:r>
            <a:r>
              <a:rPr lang="en-US" dirty="0"/>
              <a:t> hem </a:t>
            </a:r>
            <a:r>
              <a:rPr lang="en-US" dirty="0" err="1"/>
              <a:t>değişimde</a:t>
            </a:r>
            <a:r>
              <a:rPr lang="en-US" dirty="0"/>
              <a:t> hem de </a:t>
            </a:r>
            <a:r>
              <a:rPr lang="en-US" dirty="0" err="1"/>
              <a:t>programa</a:t>
            </a:r>
            <a:r>
              <a:rPr lang="en-US" dirty="0"/>
              <a:t> </a:t>
            </a:r>
            <a:r>
              <a:rPr lang="en-US" dirty="0" err="1"/>
              <a:t>devam</a:t>
            </a:r>
            <a:r>
              <a:rPr lang="en-US" dirty="0"/>
              <a:t> </a:t>
            </a:r>
            <a:r>
              <a:rPr lang="en-US" dirty="0" err="1"/>
              <a:t>etmede</a:t>
            </a:r>
            <a:r>
              <a:rPr lang="en-US" dirty="0"/>
              <a:t> </a:t>
            </a:r>
            <a:r>
              <a:rPr lang="en-US" dirty="0" err="1"/>
              <a:t>grup</a:t>
            </a:r>
            <a:r>
              <a:rPr lang="en-US" dirty="0"/>
              <a:t> </a:t>
            </a:r>
            <a:r>
              <a:rPr lang="en-US" dirty="0" err="1"/>
              <a:t>sürecinde</a:t>
            </a:r>
            <a:r>
              <a:rPr lang="en-US" dirty="0"/>
              <a:t> </a:t>
            </a:r>
            <a:r>
              <a:rPr lang="en-US" dirty="0" err="1"/>
              <a:t>yaşananların</a:t>
            </a:r>
            <a:r>
              <a:rPr lang="en-US" dirty="0"/>
              <a:t> </a:t>
            </a:r>
            <a:r>
              <a:rPr lang="en-US" dirty="0" err="1"/>
              <a:t>önemli</a:t>
            </a:r>
            <a:r>
              <a:rPr lang="en-US" dirty="0"/>
              <a:t> </a:t>
            </a:r>
            <a:r>
              <a:rPr lang="en-US" dirty="0" err="1"/>
              <a:t>olduğunu</a:t>
            </a:r>
            <a:r>
              <a:rPr lang="en-US" dirty="0"/>
              <a:t> </a:t>
            </a:r>
            <a:r>
              <a:rPr lang="en-US" dirty="0" err="1"/>
              <a:t>göstermektedir</a:t>
            </a:r>
            <a:r>
              <a:rPr lang="en-US" dirty="0"/>
              <a:t>. Bir </a:t>
            </a:r>
            <a:r>
              <a:rPr lang="en-US" dirty="0" err="1"/>
              <a:t>gruba</a:t>
            </a:r>
            <a:r>
              <a:rPr lang="en-US" dirty="0"/>
              <a:t> </a:t>
            </a:r>
            <a:r>
              <a:rPr lang="en-US" dirty="0" err="1"/>
              <a:t>ait</a:t>
            </a:r>
            <a:r>
              <a:rPr lang="en-US" dirty="0"/>
              <a:t> </a:t>
            </a:r>
            <a:r>
              <a:rPr lang="en-US" dirty="0" err="1"/>
              <a:t>olmak</a:t>
            </a:r>
            <a:r>
              <a:rPr lang="en-US" dirty="0"/>
              <a:t>, o </a:t>
            </a:r>
            <a:r>
              <a:rPr lang="en-US" dirty="0" err="1"/>
              <a:t>grupta</a:t>
            </a:r>
            <a:r>
              <a:rPr lang="en-US" dirty="0"/>
              <a:t> </a:t>
            </a:r>
            <a:r>
              <a:rPr lang="en-US" dirty="0" err="1"/>
              <a:t>diğer</a:t>
            </a:r>
            <a:r>
              <a:rPr lang="en-US" dirty="0"/>
              <a:t> </a:t>
            </a:r>
            <a:r>
              <a:rPr lang="en-US" dirty="0" err="1"/>
              <a:t>katılımcılarla</a:t>
            </a:r>
            <a:r>
              <a:rPr lang="en-US" dirty="0"/>
              <a:t> </a:t>
            </a:r>
            <a:r>
              <a:rPr lang="en-US" dirty="0" err="1"/>
              <a:t>birlikte</a:t>
            </a:r>
            <a:r>
              <a:rPr lang="en-US" dirty="0"/>
              <a:t> </a:t>
            </a:r>
            <a:r>
              <a:rPr lang="en-US" dirty="0" err="1"/>
              <a:t>kararlar</a:t>
            </a:r>
            <a:r>
              <a:rPr lang="en-US" dirty="0"/>
              <a:t> </a:t>
            </a:r>
            <a:r>
              <a:rPr lang="en-US" dirty="0" err="1"/>
              <a:t>almak</a:t>
            </a:r>
            <a:r>
              <a:rPr lang="en-US" dirty="0"/>
              <a:t> ve </a:t>
            </a:r>
            <a:r>
              <a:rPr lang="en-US" dirty="0" err="1"/>
              <a:t>diğer</a:t>
            </a:r>
            <a:r>
              <a:rPr lang="en-US" dirty="0"/>
              <a:t> </a:t>
            </a:r>
            <a:r>
              <a:rPr lang="en-US" dirty="0" err="1"/>
              <a:t>katılımcıların</a:t>
            </a:r>
            <a:r>
              <a:rPr lang="en-US" dirty="0"/>
              <a:t> </a:t>
            </a:r>
            <a:r>
              <a:rPr lang="en-US" dirty="0" err="1"/>
              <a:t>benzer</a:t>
            </a:r>
            <a:r>
              <a:rPr lang="en-US" dirty="0"/>
              <a:t> </a:t>
            </a:r>
            <a:r>
              <a:rPr lang="en-US" dirty="0" err="1"/>
              <a:t>durumlarda</a:t>
            </a:r>
            <a:r>
              <a:rPr lang="en-US" dirty="0"/>
              <a:t> </a:t>
            </a:r>
            <a:r>
              <a:rPr lang="en-US" dirty="0" err="1"/>
              <a:t>olduklarını</a:t>
            </a:r>
            <a:r>
              <a:rPr lang="en-US" dirty="0"/>
              <a:t> </a:t>
            </a:r>
            <a:r>
              <a:rPr lang="en-US" dirty="0" err="1"/>
              <a:t>görmek</a:t>
            </a:r>
            <a:r>
              <a:rPr lang="en-US" dirty="0"/>
              <a:t>, </a:t>
            </a:r>
            <a:r>
              <a:rPr lang="en-US" dirty="0" err="1"/>
              <a:t>uygulamada</a:t>
            </a:r>
            <a:r>
              <a:rPr lang="en-US" dirty="0"/>
              <a:t> </a:t>
            </a:r>
            <a:r>
              <a:rPr lang="en-US" dirty="0" err="1"/>
              <a:t>önemli</a:t>
            </a:r>
            <a:r>
              <a:rPr lang="en-US" dirty="0"/>
              <a:t> </a:t>
            </a:r>
            <a:r>
              <a:rPr lang="en-US" dirty="0" err="1"/>
              <a:t>bir</a:t>
            </a:r>
            <a:r>
              <a:rPr lang="en-US" dirty="0"/>
              <a:t> </a:t>
            </a:r>
            <a:r>
              <a:rPr lang="en-US" dirty="0" err="1"/>
              <a:t>etken</a:t>
            </a:r>
            <a:r>
              <a:rPr lang="en-US" dirty="0"/>
              <a:t> </a:t>
            </a:r>
            <a:r>
              <a:rPr lang="en-US" dirty="0" err="1"/>
              <a:t>olmaktadır</a:t>
            </a:r>
            <a:r>
              <a:rPr lang="en-US" dirty="0"/>
              <a:t>.</a:t>
            </a:r>
          </a:p>
          <a:p>
            <a:r>
              <a:rPr lang="en-US" dirty="0" err="1"/>
              <a:t>Programın</a:t>
            </a:r>
            <a:r>
              <a:rPr lang="en-US" dirty="0"/>
              <a:t> </a:t>
            </a:r>
            <a:r>
              <a:rPr lang="en-US" dirty="0" err="1"/>
              <a:t>içeriğinin</a:t>
            </a:r>
            <a:r>
              <a:rPr lang="en-US" dirty="0"/>
              <a:t> de </a:t>
            </a:r>
            <a:r>
              <a:rPr lang="en-US" dirty="0" err="1"/>
              <a:t>annedeki</a:t>
            </a:r>
            <a:r>
              <a:rPr lang="en-US" dirty="0"/>
              <a:t> </a:t>
            </a:r>
            <a:r>
              <a:rPr lang="en-US" dirty="0" err="1"/>
              <a:t>değişime</a:t>
            </a:r>
            <a:r>
              <a:rPr lang="en-US" dirty="0"/>
              <a:t> </a:t>
            </a:r>
            <a:r>
              <a:rPr lang="en-US" dirty="0" err="1"/>
              <a:t>katkısı</a:t>
            </a:r>
            <a:r>
              <a:rPr lang="en-US" dirty="0"/>
              <a:t> </a:t>
            </a:r>
            <a:r>
              <a:rPr lang="en-US" dirty="0" err="1"/>
              <a:t>olduğu</a:t>
            </a:r>
            <a:r>
              <a:rPr lang="en-US" dirty="0"/>
              <a:t> </a:t>
            </a:r>
            <a:r>
              <a:rPr lang="en-US" dirty="0" err="1"/>
              <a:t>görülmektedir</a:t>
            </a:r>
            <a:r>
              <a:rPr lang="en-US" dirty="0"/>
              <a:t>. </a:t>
            </a:r>
            <a:r>
              <a:rPr lang="en-US" dirty="0" err="1"/>
              <a:t>Anneler</a:t>
            </a:r>
            <a:r>
              <a:rPr lang="en-US" dirty="0"/>
              <a:t> AÇEP’I </a:t>
            </a:r>
            <a:r>
              <a:rPr lang="en-US" dirty="0" err="1"/>
              <a:t>uygulamanın</a:t>
            </a:r>
            <a:r>
              <a:rPr lang="en-US" dirty="0"/>
              <a:t> </a:t>
            </a:r>
            <a:r>
              <a:rPr lang="en-US" dirty="0" err="1"/>
              <a:t>kolay</a:t>
            </a:r>
            <a:r>
              <a:rPr lang="en-US" dirty="0"/>
              <a:t> </a:t>
            </a:r>
            <a:r>
              <a:rPr lang="en-US" dirty="0" err="1"/>
              <a:t>olduğunu</a:t>
            </a:r>
            <a:r>
              <a:rPr lang="en-US" dirty="0"/>
              <a:t> </a:t>
            </a:r>
            <a:r>
              <a:rPr lang="en-US" dirty="0" err="1"/>
              <a:t>ve</a:t>
            </a:r>
            <a:r>
              <a:rPr lang="en-US" dirty="0"/>
              <a:t> </a:t>
            </a:r>
            <a:r>
              <a:rPr lang="en-US" dirty="0" err="1"/>
              <a:t>işe</a:t>
            </a:r>
            <a:r>
              <a:rPr lang="en-US" dirty="0"/>
              <a:t> </a:t>
            </a:r>
            <a:r>
              <a:rPr lang="en-US" dirty="0" err="1"/>
              <a:t>yaradığını</a:t>
            </a:r>
            <a:r>
              <a:rPr lang="en-US" dirty="0"/>
              <a:t> </a:t>
            </a:r>
            <a:r>
              <a:rPr lang="en-US" dirty="0" err="1"/>
              <a:t>söylemişlerdir</a:t>
            </a:r>
            <a:r>
              <a:rPr lang="en-US" dirty="0"/>
              <a:t>. </a:t>
            </a:r>
            <a:r>
              <a:rPr lang="en-US" dirty="0" err="1"/>
              <a:t>Özellikle</a:t>
            </a:r>
            <a:r>
              <a:rPr lang="en-US" dirty="0"/>
              <a:t> </a:t>
            </a:r>
            <a:r>
              <a:rPr lang="en-US" dirty="0" err="1"/>
              <a:t>Zihinsel</a:t>
            </a:r>
            <a:r>
              <a:rPr lang="en-US" dirty="0"/>
              <a:t> </a:t>
            </a:r>
            <a:r>
              <a:rPr lang="en-US" dirty="0" err="1"/>
              <a:t>Eğitim</a:t>
            </a:r>
            <a:r>
              <a:rPr lang="en-US" dirty="0"/>
              <a:t> </a:t>
            </a:r>
            <a:r>
              <a:rPr lang="en-US" dirty="0" err="1"/>
              <a:t>Programı</a:t>
            </a:r>
            <a:r>
              <a:rPr lang="en-US" dirty="0"/>
              <a:t> </a:t>
            </a:r>
            <a:r>
              <a:rPr lang="en-US" dirty="0" err="1"/>
              <a:t>annenin</a:t>
            </a:r>
            <a:r>
              <a:rPr lang="en-US" dirty="0"/>
              <a:t> </a:t>
            </a:r>
            <a:r>
              <a:rPr lang="en-US" dirty="0" err="1"/>
              <a:t>çocuğu</a:t>
            </a:r>
            <a:r>
              <a:rPr lang="en-US" dirty="0"/>
              <a:t> “</a:t>
            </a:r>
            <a:r>
              <a:rPr lang="en-US" dirty="0" err="1"/>
              <a:t>potansiyel</a:t>
            </a:r>
            <a:r>
              <a:rPr lang="en-US" dirty="0"/>
              <a:t> </a:t>
            </a:r>
            <a:r>
              <a:rPr lang="en-US" dirty="0" err="1"/>
              <a:t>gelişim</a:t>
            </a:r>
            <a:r>
              <a:rPr lang="en-US" dirty="0"/>
              <a:t> </a:t>
            </a:r>
            <a:r>
              <a:rPr lang="en-US" dirty="0" err="1"/>
              <a:t>alanı</a:t>
            </a:r>
            <a:r>
              <a:rPr lang="en-US" dirty="0"/>
              <a:t>” </a:t>
            </a:r>
            <a:r>
              <a:rPr lang="en-US" dirty="0" err="1"/>
              <a:t>içinde</a:t>
            </a:r>
            <a:r>
              <a:rPr lang="en-US" dirty="0"/>
              <a:t> </a:t>
            </a:r>
            <a:r>
              <a:rPr lang="en-US" dirty="0" err="1"/>
              <a:t>desteklemesine</a:t>
            </a:r>
            <a:r>
              <a:rPr lang="en-US" dirty="0"/>
              <a:t> </a:t>
            </a:r>
            <a:r>
              <a:rPr lang="en-US" dirty="0" err="1"/>
              <a:t>imkân</a:t>
            </a:r>
            <a:r>
              <a:rPr lang="en-US" dirty="0"/>
              <a:t> </a:t>
            </a:r>
            <a:r>
              <a:rPr lang="en-US" dirty="0" err="1"/>
              <a:t>tanımaktadır</a:t>
            </a:r>
            <a:r>
              <a:rPr lang="en-US" dirty="0"/>
              <a:t>. </a:t>
            </a:r>
            <a:r>
              <a:rPr lang="en-US" dirty="0" err="1"/>
              <a:t>Annelerin</a:t>
            </a:r>
            <a:r>
              <a:rPr lang="en-US" dirty="0"/>
              <a:t> </a:t>
            </a:r>
            <a:r>
              <a:rPr lang="en-US" dirty="0" err="1"/>
              <a:t>çocuklarının</a:t>
            </a:r>
            <a:r>
              <a:rPr lang="en-US" dirty="0"/>
              <a:t> </a:t>
            </a:r>
            <a:r>
              <a:rPr lang="en-US" dirty="0" err="1"/>
              <a:t>gelişiminin</a:t>
            </a:r>
            <a:r>
              <a:rPr lang="en-US" dirty="0"/>
              <a:t> </a:t>
            </a:r>
            <a:r>
              <a:rPr lang="en-US" dirty="0" err="1"/>
              <a:t>olumlu</a:t>
            </a:r>
            <a:r>
              <a:rPr lang="en-US" dirty="0"/>
              <a:t> </a:t>
            </a:r>
            <a:r>
              <a:rPr lang="en-US" dirty="0" err="1"/>
              <a:t>değişiklik</a:t>
            </a:r>
            <a:r>
              <a:rPr lang="en-US" dirty="0"/>
              <a:t> </a:t>
            </a:r>
            <a:r>
              <a:rPr lang="en-US" dirty="0" err="1"/>
              <a:t>gösterdiğini</a:t>
            </a:r>
            <a:r>
              <a:rPr lang="en-US" dirty="0"/>
              <a:t> </a:t>
            </a:r>
            <a:r>
              <a:rPr lang="en-US" dirty="0" err="1"/>
              <a:t>söylemeleri</a:t>
            </a:r>
            <a:r>
              <a:rPr lang="en-US" dirty="0"/>
              <a:t>, </a:t>
            </a:r>
            <a:r>
              <a:rPr lang="en-US" dirty="0" err="1"/>
              <a:t>bu</a:t>
            </a:r>
            <a:r>
              <a:rPr lang="en-US" dirty="0"/>
              <a:t> </a:t>
            </a:r>
            <a:r>
              <a:rPr lang="en-US" dirty="0" err="1"/>
              <a:t>nedenden</a:t>
            </a:r>
            <a:r>
              <a:rPr lang="en-US" dirty="0"/>
              <a:t> </a:t>
            </a:r>
            <a:r>
              <a:rPr lang="en-US" dirty="0" err="1"/>
              <a:t>kaynaklanmaktadır</a:t>
            </a:r>
            <a:r>
              <a:rPr lang="en-US" dirty="0"/>
              <a:t>.</a:t>
            </a:r>
          </a:p>
          <a:p>
            <a:endParaRPr lang="en-US" dirty="0"/>
          </a:p>
        </p:txBody>
      </p:sp>
      <p:sp>
        <p:nvSpPr>
          <p:cNvPr id="3" name="Başlık 2"/>
          <p:cNvSpPr>
            <a:spLocks noGrp="1"/>
          </p:cNvSpPr>
          <p:nvPr>
            <p:ph type="title"/>
          </p:nvPr>
        </p:nvSpPr>
        <p:spPr/>
        <p:txBody>
          <a:bodyPr/>
          <a:lstStyle/>
          <a:p>
            <a:r>
              <a:rPr lang="en-US" sz="2800" i="1" dirty="0" err="1"/>
              <a:t>Devam</a:t>
            </a:r>
            <a:r>
              <a:rPr lang="en-US" sz="2800" i="1" dirty="0"/>
              <a:t>…</a:t>
            </a:r>
          </a:p>
        </p:txBody>
      </p:sp>
      <p:sp>
        <p:nvSpPr>
          <p:cNvPr id="4" name="Alt Bilgi Yer Tutucusu 3">
            <a:extLst>
              <a:ext uri="{FF2B5EF4-FFF2-40B4-BE49-F238E27FC236}">
                <a16:creationId xmlns:a16="http://schemas.microsoft.com/office/drawing/2014/main" id="{521218BD-96AC-6A43-BEA8-EEB8C5472718}"/>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834272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276872"/>
            <a:ext cx="8626160" cy="5445224"/>
          </a:xfrm>
        </p:spPr>
        <p:txBody>
          <a:bodyPr>
            <a:normAutofit fontScale="40000" lnSpcReduction="20000"/>
          </a:bodyPr>
          <a:lstStyle/>
          <a:p>
            <a:r>
              <a:rPr lang="tr-TR" sz="4200" i="1" dirty="0"/>
              <a:t>"Anne Çocuk Eğitim Vakfı (</a:t>
            </a:r>
            <a:r>
              <a:rPr lang="tr-TR" sz="4200" i="1" dirty="0" err="1"/>
              <a:t>AÇEV</a:t>
            </a:r>
            <a:r>
              <a:rPr lang="tr-TR" sz="4200" i="1" dirty="0"/>
              <a:t>) ağırlıklı olarak programları ile faaliyet gösteren bir sivil toplum kuruluşudur. Hedef kitlesindeki ihtiyacı araştırmalarla saptayıp bu ihtiyaca cevap verecek programları geliştirmekte, bunları işbirlikleri ile uygulamakta ve uygulamaları değerlendirmektedir. Bu değerlendirmeler hem programların etkinliğini araştırmak hem de elde edilen bulgularla programları amaca daha uygun bir biçime getirmek için kullanılmaktadır. Programların hedef kitlesi; sosyal ve ekonomik koşullardan ötürü gelişimleri desteklenemeyen ortamlarda yaşayan çocuklar, anne-babalar ve okuma yazma bilmeyen yetişkinlerdir.</a:t>
            </a:r>
            <a:endParaRPr lang="tr-TR" sz="4200" dirty="0"/>
          </a:p>
          <a:p>
            <a:endParaRPr lang="tr-TR" sz="4200" i="1" dirty="0"/>
          </a:p>
          <a:p>
            <a:r>
              <a:rPr lang="tr-TR" sz="4200" i="1" dirty="0" err="1"/>
              <a:t>AÇEV’in</a:t>
            </a:r>
            <a:r>
              <a:rPr lang="tr-TR" sz="4200" i="1" dirty="0"/>
              <a:t> programları “müdahale” programlarıdır. Müdahale programlarının amacı hedef kitlenin yaşamındaki risk faktörlerini azaltmak ve destek faktörlerini artırmaktır. Bu gerçekleştirildiğinde çevresel koşullardan ötürü örselenebilir durumda olan kişilerin hayatlarında </a:t>
            </a:r>
            <a:r>
              <a:rPr lang="tr-TR" sz="4200" i="1" dirty="0" err="1"/>
              <a:t>dayanırlılığa</a:t>
            </a:r>
            <a:r>
              <a:rPr lang="tr-TR" sz="4200" i="1" dirty="0"/>
              <a:t> doğru bir değişim sağlanabilir.</a:t>
            </a:r>
          </a:p>
          <a:p>
            <a:endParaRPr lang="en-US" sz="4200" dirty="0"/>
          </a:p>
          <a:p>
            <a:r>
              <a:rPr lang="tr-TR" sz="4200" i="1" dirty="0"/>
              <a:t>Vakfın tüm faaliyetlerinde ortak bir yaklaşımdan hareket edilmektedir. Bu da bireyin, zihinsel, sosyal ve duygusal gelişiminin tamamlandığı erken çocukluk döneminde gelişiminin yakın çevresi tarafından desteklenmesi şeklindedir. Çünkü çocuğun özellikle okula başlamadan hemen önceki dönemde aldığı eğitim ve içinde bulunduğu çevre çok önemlidir."</a:t>
            </a:r>
            <a:endParaRPr lang="en-US" sz="4200" dirty="0"/>
          </a:p>
          <a:p>
            <a:endParaRPr lang="en-US" dirty="0"/>
          </a:p>
        </p:txBody>
      </p:sp>
      <p:sp>
        <p:nvSpPr>
          <p:cNvPr id="2" name="Başlık 1"/>
          <p:cNvSpPr>
            <a:spLocks noGrp="1"/>
          </p:cNvSpPr>
          <p:nvPr>
            <p:ph type="title"/>
          </p:nvPr>
        </p:nvSpPr>
        <p:spPr>
          <a:xfrm>
            <a:off x="683568" y="188640"/>
            <a:ext cx="7776864" cy="1512168"/>
          </a:xfrm>
        </p:spPr>
        <p:txBody>
          <a:bodyPr>
            <a:noAutofit/>
          </a:bodyPr>
          <a:lstStyle/>
          <a:p>
            <a:r>
              <a:rPr lang="tr-TR" sz="3600" i="1" dirty="0"/>
              <a:t>Yıllar İçinde Anne Çocuk Eğitim Vakfı (AÇEV): Çok Bakışlı Bir Anlatı</a:t>
            </a:r>
            <a:br>
              <a:rPr lang="tr-TR" sz="3600" i="1" dirty="0"/>
            </a:br>
            <a:r>
              <a:rPr lang="tr-TR" sz="3600" i="1" dirty="0"/>
              <a:t>(</a:t>
            </a:r>
            <a:r>
              <a:rPr lang="tr-TR" sz="3600" dirty="0"/>
              <a:t>Bekman, 2008)</a:t>
            </a:r>
            <a:endParaRPr lang="en-US" sz="3600" i="1" dirty="0"/>
          </a:p>
        </p:txBody>
      </p:sp>
      <p:sp>
        <p:nvSpPr>
          <p:cNvPr id="4" name="Alt Bilgi Yer Tutucusu 3">
            <a:extLst>
              <a:ext uri="{FF2B5EF4-FFF2-40B4-BE49-F238E27FC236}">
                <a16:creationId xmlns:a16="http://schemas.microsoft.com/office/drawing/2014/main" id="{8A2DD68D-AE8B-8F4A-AF4A-AF4993404D56}"/>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446657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en-US" dirty="0" err="1"/>
              <a:t>Programın</a:t>
            </a:r>
            <a:r>
              <a:rPr lang="en-US" dirty="0"/>
              <a:t> </a:t>
            </a:r>
            <a:r>
              <a:rPr lang="en-US" dirty="0" err="1"/>
              <a:t>etkileri</a:t>
            </a:r>
            <a:r>
              <a:rPr lang="en-US" dirty="0"/>
              <a:t> </a:t>
            </a:r>
            <a:r>
              <a:rPr lang="en-US" dirty="0" err="1"/>
              <a:t>incelendiğinde</a:t>
            </a:r>
            <a:r>
              <a:rPr lang="en-US" dirty="0"/>
              <a:t> </a:t>
            </a:r>
            <a:r>
              <a:rPr lang="en-US" dirty="0" err="1"/>
              <a:t>AÇEP’ten</a:t>
            </a:r>
            <a:r>
              <a:rPr lang="en-US" dirty="0"/>
              <a:t> </a:t>
            </a:r>
            <a:r>
              <a:rPr lang="en-US" dirty="0" err="1"/>
              <a:t>beklenen</a:t>
            </a:r>
            <a:r>
              <a:rPr lang="en-US" dirty="0"/>
              <a:t> </a:t>
            </a:r>
            <a:r>
              <a:rPr lang="en-US" dirty="0" err="1"/>
              <a:t>değişikliklerin</a:t>
            </a:r>
            <a:r>
              <a:rPr lang="en-US" dirty="0"/>
              <a:t> </a:t>
            </a:r>
            <a:r>
              <a:rPr lang="en-US" dirty="0" err="1"/>
              <a:t>gerçekleştiği</a:t>
            </a:r>
            <a:r>
              <a:rPr lang="en-US" dirty="0"/>
              <a:t> </a:t>
            </a:r>
            <a:r>
              <a:rPr lang="en-US" dirty="0" err="1"/>
              <a:t>görülmüştür</a:t>
            </a:r>
            <a:r>
              <a:rPr lang="en-US" dirty="0"/>
              <a:t>. </a:t>
            </a:r>
            <a:r>
              <a:rPr lang="en-US" dirty="0" err="1"/>
              <a:t>Bunlar</a:t>
            </a:r>
            <a:r>
              <a:rPr lang="en-US" dirty="0"/>
              <a:t> </a:t>
            </a:r>
            <a:r>
              <a:rPr lang="en-US" dirty="0" err="1"/>
              <a:t>programın</a:t>
            </a:r>
            <a:r>
              <a:rPr lang="en-US" dirty="0"/>
              <a:t> </a:t>
            </a:r>
            <a:r>
              <a:rPr lang="en-US" dirty="0" err="1"/>
              <a:t>içerisinde</a:t>
            </a:r>
            <a:r>
              <a:rPr lang="en-US" dirty="0"/>
              <a:t> </a:t>
            </a:r>
            <a:r>
              <a:rPr lang="en-US" dirty="0" err="1"/>
              <a:t>yer</a:t>
            </a:r>
            <a:r>
              <a:rPr lang="en-US" dirty="0"/>
              <a:t> </a:t>
            </a:r>
            <a:r>
              <a:rPr lang="en-US" dirty="0" err="1"/>
              <a:t>alan</a:t>
            </a:r>
            <a:r>
              <a:rPr lang="en-US" dirty="0"/>
              <a:t> </a:t>
            </a:r>
            <a:r>
              <a:rPr lang="en-US" dirty="0" err="1"/>
              <a:t>doğrudan</a:t>
            </a:r>
            <a:r>
              <a:rPr lang="en-US" dirty="0"/>
              <a:t> </a:t>
            </a:r>
            <a:r>
              <a:rPr lang="en-US" dirty="0" err="1"/>
              <a:t>etkilerdir</a:t>
            </a:r>
            <a:r>
              <a:rPr lang="en-US" dirty="0"/>
              <a:t>. </a:t>
            </a:r>
            <a:r>
              <a:rPr lang="en-US" dirty="0" err="1"/>
              <a:t>Bunun</a:t>
            </a:r>
            <a:r>
              <a:rPr lang="en-US" dirty="0"/>
              <a:t> </a:t>
            </a:r>
            <a:r>
              <a:rPr lang="en-US" dirty="0" err="1"/>
              <a:t>yanı</a:t>
            </a:r>
            <a:r>
              <a:rPr lang="en-US" dirty="0"/>
              <a:t> </a:t>
            </a:r>
            <a:r>
              <a:rPr lang="en-US" dirty="0" err="1"/>
              <a:t>sıra</a:t>
            </a:r>
            <a:r>
              <a:rPr lang="en-US" dirty="0"/>
              <a:t> </a:t>
            </a:r>
            <a:r>
              <a:rPr lang="en-US" dirty="0" err="1"/>
              <a:t>hedeflenmeyen</a:t>
            </a:r>
            <a:r>
              <a:rPr lang="en-US" dirty="0"/>
              <a:t> </a:t>
            </a:r>
            <a:r>
              <a:rPr lang="en-US" dirty="0" err="1"/>
              <a:t>bazı</a:t>
            </a:r>
            <a:r>
              <a:rPr lang="en-US" dirty="0"/>
              <a:t> </a:t>
            </a:r>
            <a:r>
              <a:rPr lang="en-US" dirty="0" err="1"/>
              <a:t>değişikliklerin</a:t>
            </a:r>
            <a:r>
              <a:rPr lang="en-US" dirty="0"/>
              <a:t> </a:t>
            </a:r>
            <a:r>
              <a:rPr lang="en-US" dirty="0" err="1"/>
              <a:t>gerçekleştiği</a:t>
            </a:r>
            <a:r>
              <a:rPr lang="en-US" dirty="0"/>
              <a:t> de </a:t>
            </a:r>
            <a:r>
              <a:rPr lang="en-US" dirty="0" err="1"/>
              <a:t>görülmüştür</a:t>
            </a:r>
            <a:r>
              <a:rPr lang="en-US" dirty="0"/>
              <a:t> </a:t>
            </a:r>
            <a:r>
              <a:rPr lang="en-US" dirty="0" err="1"/>
              <a:t>bunlar</a:t>
            </a:r>
            <a:r>
              <a:rPr lang="en-US" dirty="0"/>
              <a:t> </a:t>
            </a:r>
            <a:r>
              <a:rPr lang="en-US" dirty="0" err="1"/>
              <a:t>dolaylı</a:t>
            </a:r>
            <a:r>
              <a:rPr lang="en-US" dirty="0"/>
              <a:t> </a:t>
            </a:r>
            <a:r>
              <a:rPr lang="en-US" dirty="0" err="1"/>
              <a:t>etkilerdir</a:t>
            </a:r>
            <a:r>
              <a:rPr lang="en-US" dirty="0"/>
              <a:t>.</a:t>
            </a:r>
          </a:p>
          <a:p>
            <a:endParaRPr lang="en-US" dirty="0"/>
          </a:p>
        </p:txBody>
      </p:sp>
      <p:sp>
        <p:nvSpPr>
          <p:cNvPr id="3" name="Başlık 2"/>
          <p:cNvSpPr>
            <a:spLocks noGrp="1"/>
          </p:cNvSpPr>
          <p:nvPr>
            <p:ph type="title"/>
          </p:nvPr>
        </p:nvSpPr>
        <p:spPr>
          <a:xfrm>
            <a:off x="683568" y="260648"/>
            <a:ext cx="7920880" cy="1558306"/>
          </a:xfrm>
        </p:spPr>
        <p:txBody>
          <a:bodyPr/>
          <a:lstStyle/>
          <a:p>
            <a:r>
              <a:rPr lang="en-US" sz="2800" b="1" i="1" dirty="0" err="1"/>
              <a:t>Beş</a:t>
            </a:r>
            <a:r>
              <a:rPr lang="en-US" sz="2800" b="1" i="1" dirty="0"/>
              <a:t> </a:t>
            </a:r>
            <a:r>
              <a:rPr lang="en-US" sz="2800" b="1" i="1" dirty="0" err="1"/>
              <a:t>Ülkeden</a:t>
            </a:r>
            <a:r>
              <a:rPr lang="en-US" sz="2800" b="1" i="1" dirty="0"/>
              <a:t> </a:t>
            </a:r>
            <a:r>
              <a:rPr lang="en-US" sz="2800" b="1" i="1" dirty="0" err="1"/>
              <a:t>Anneler</a:t>
            </a:r>
            <a:r>
              <a:rPr lang="en-US" sz="2800" b="1" i="1" dirty="0"/>
              <a:t> </a:t>
            </a:r>
            <a:r>
              <a:rPr lang="en-US" sz="2800" b="1" i="1" dirty="0" err="1"/>
              <a:t>Anlatıyor</a:t>
            </a:r>
            <a:r>
              <a:rPr lang="en-US" sz="2800" b="1" i="1" dirty="0"/>
              <a:t> II: Anne - </a:t>
            </a:r>
            <a:r>
              <a:rPr lang="en-US" sz="2800" b="1" i="1" dirty="0" err="1"/>
              <a:t>Çocuk</a:t>
            </a:r>
            <a:r>
              <a:rPr lang="en-US" sz="2800" b="1" i="1" dirty="0"/>
              <a:t> Eğitim </a:t>
            </a:r>
            <a:r>
              <a:rPr lang="en-US" sz="2800" b="1" i="1" dirty="0" err="1"/>
              <a:t>Programı</a:t>
            </a:r>
            <a:r>
              <a:rPr lang="en-US" sz="2800" b="1" i="1" dirty="0"/>
              <a:t> </a:t>
            </a:r>
            <a:r>
              <a:rPr lang="en-US" sz="2800" b="1" i="1" dirty="0" err="1"/>
              <a:t>Kimler</a:t>
            </a:r>
            <a:r>
              <a:rPr lang="en-US" sz="2800" b="1" i="1" dirty="0"/>
              <a:t> </a:t>
            </a:r>
            <a:r>
              <a:rPr lang="en-US" sz="2800" b="1" i="1" dirty="0" err="1"/>
              <a:t>İçin</a:t>
            </a:r>
            <a:r>
              <a:rPr lang="en-US" sz="2800" b="1" i="1" dirty="0"/>
              <a:t> ve </a:t>
            </a:r>
            <a:r>
              <a:rPr lang="en-US" sz="2800" b="1" i="1" dirty="0" err="1"/>
              <a:t>Neden</a:t>
            </a:r>
            <a:r>
              <a:rPr lang="en-US" sz="2800" b="1" i="1" dirty="0"/>
              <a:t> </a:t>
            </a:r>
            <a:r>
              <a:rPr lang="en-US" sz="2800" b="1" i="1" dirty="0" err="1"/>
              <a:t>Etkili</a:t>
            </a:r>
            <a:r>
              <a:rPr lang="en-US" sz="2800" b="1" i="1" dirty="0"/>
              <a:t>? </a:t>
            </a:r>
            <a:br>
              <a:rPr lang="tr-TR" sz="2800" dirty="0"/>
            </a:br>
            <a:r>
              <a:rPr lang="tr-TR" sz="2800" dirty="0"/>
              <a:t>(Bekman &amp; Koçak, 2011)</a:t>
            </a:r>
            <a:endParaRPr lang="en-US" sz="2800" dirty="0"/>
          </a:p>
        </p:txBody>
      </p:sp>
      <p:sp>
        <p:nvSpPr>
          <p:cNvPr id="4" name="Alt Bilgi Yer Tutucusu 3">
            <a:extLst>
              <a:ext uri="{FF2B5EF4-FFF2-40B4-BE49-F238E27FC236}">
                <a16:creationId xmlns:a16="http://schemas.microsoft.com/office/drawing/2014/main" id="{1F33316D-20D4-3347-9C80-FEAD4E8E6628}"/>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596561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r>
              <a:rPr lang="en-US" dirty="0" err="1"/>
              <a:t>Doğrudan</a:t>
            </a:r>
            <a:r>
              <a:rPr lang="en-US" dirty="0"/>
              <a:t> </a:t>
            </a:r>
            <a:r>
              <a:rPr lang="en-US" dirty="0" err="1"/>
              <a:t>etkilerin</a:t>
            </a:r>
            <a:r>
              <a:rPr lang="en-US" dirty="0"/>
              <a:t> </a:t>
            </a:r>
            <a:r>
              <a:rPr lang="en-US" dirty="0" err="1"/>
              <a:t>çocuklar</a:t>
            </a:r>
            <a:r>
              <a:rPr lang="en-US" dirty="0"/>
              <a:t>, </a:t>
            </a:r>
            <a:r>
              <a:rPr lang="en-US" dirty="0" err="1"/>
              <a:t>anneler</a:t>
            </a:r>
            <a:r>
              <a:rPr lang="en-US" dirty="0"/>
              <a:t> ve </a:t>
            </a:r>
            <a:r>
              <a:rPr lang="en-US" dirty="0" err="1"/>
              <a:t>anne-çocuk</a:t>
            </a:r>
            <a:r>
              <a:rPr lang="en-US" dirty="0"/>
              <a:t> </a:t>
            </a:r>
            <a:r>
              <a:rPr lang="en-US" dirty="0" err="1"/>
              <a:t>ilişkisinde</a:t>
            </a:r>
            <a:r>
              <a:rPr lang="en-US" dirty="0"/>
              <a:t> </a:t>
            </a:r>
            <a:r>
              <a:rPr lang="en-US" dirty="0" err="1"/>
              <a:t>değişiklik</a:t>
            </a:r>
            <a:r>
              <a:rPr lang="en-US" dirty="0"/>
              <a:t> </a:t>
            </a:r>
            <a:r>
              <a:rPr lang="en-US" dirty="0" err="1"/>
              <a:t>yarattığı</a:t>
            </a:r>
            <a:r>
              <a:rPr lang="en-US" dirty="0"/>
              <a:t> </a:t>
            </a:r>
            <a:r>
              <a:rPr lang="en-US" dirty="0" err="1"/>
              <a:t>bulunmuştur</a:t>
            </a:r>
            <a:r>
              <a:rPr lang="en-US" dirty="0"/>
              <a:t>. Bu </a:t>
            </a:r>
            <a:r>
              <a:rPr lang="en-US" dirty="0" err="1"/>
              <a:t>değişikliklerin</a:t>
            </a:r>
            <a:r>
              <a:rPr lang="en-US" dirty="0"/>
              <a:t> </a:t>
            </a:r>
            <a:r>
              <a:rPr lang="en-US" dirty="0" err="1"/>
              <a:t>sebebi</a:t>
            </a:r>
            <a:r>
              <a:rPr lang="en-US" dirty="0"/>
              <a:t> hem </a:t>
            </a:r>
            <a:r>
              <a:rPr lang="en-US" dirty="0" err="1"/>
              <a:t>annelerin</a:t>
            </a:r>
            <a:r>
              <a:rPr lang="en-US" dirty="0"/>
              <a:t> </a:t>
            </a:r>
            <a:r>
              <a:rPr lang="en-US" dirty="0" err="1"/>
              <a:t>ADP’de</a:t>
            </a:r>
            <a:r>
              <a:rPr lang="en-US" dirty="0"/>
              <a:t> </a:t>
            </a:r>
            <a:r>
              <a:rPr lang="en-US" dirty="0" err="1"/>
              <a:t>edindiği</a:t>
            </a:r>
            <a:r>
              <a:rPr lang="en-US" dirty="0"/>
              <a:t> bilgiler hem de </a:t>
            </a:r>
            <a:r>
              <a:rPr lang="en-US" dirty="0" err="1"/>
              <a:t>ZEP</a:t>
            </a:r>
            <a:r>
              <a:rPr lang="en-US" dirty="0"/>
              <a:t> </a:t>
            </a:r>
            <a:r>
              <a:rPr lang="en-US" dirty="0" err="1"/>
              <a:t>faaliyetlerini</a:t>
            </a:r>
            <a:r>
              <a:rPr lang="en-US" dirty="0"/>
              <a:t> </a:t>
            </a:r>
            <a:r>
              <a:rPr lang="en-US" dirty="0" err="1"/>
              <a:t>çocuklarıyla</a:t>
            </a:r>
            <a:r>
              <a:rPr lang="en-US" dirty="0"/>
              <a:t> </a:t>
            </a:r>
            <a:r>
              <a:rPr lang="en-US" dirty="0" err="1"/>
              <a:t>uygulamalarıdır</a:t>
            </a:r>
            <a:r>
              <a:rPr lang="en-US" dirty="0"/>
              <a:t>. </a:t>
            </a:r>
          </a:p>
          <a:p>
            <a:pPr marL="0" indent="0">
              <a:buNone/>
            </a:pPr>
            <a:endParaRPr lang="en-US" dirty="0"/>
          </a:p>
          <a:p>
            <a:r>
              <a:rPr lang="en-US" dirty="0" err="1"/>
              <a:t>Anneler</a:t>
            </a:r>
            <a:r>
              <a:rPr lang="en-US" dirty="0"/>
              <a:t> de </a:t>
            </a:r>
            <a:r>
              <a:rPr lang="en-US" dirty="0" err="1"/>
              <a:t>davranış</a:t>
            </a:r>
            <a:r>
              <a:rPr lang="en-US" dirty="0"/>
              <a:t> </a:t>
            </a:r>
            <a:r>
              <a:rPr lang="en-US" dirty="0" err="1"/>
              <a:t>biçimleri</a:t>
            </a:r>
            <a:r>
              <a:rPr lang="en-US" dirty="0"/>
              <a:t>, </a:t>
            </a:r>
            <a:r>
              <a:rPr lang="en-US" dirty="0" err="1"/>
              <a:t>iletişim</a:t>
            </a:r>
            <a:r>
              <a:rPr lang="en-US" dirty="0"/>
              <a:t> </a:t>
            </a:r>
            <a:r>
              <a:rPr lang="en-US" dirty="0" err="1"/>
              <a:t>şekillerini</a:t>
            </a:r>
            <a:r>
              <a:rPr lang="en-US" dirty="0"/>
              <a:t> </a:t>
            </a:r>
            <a:r>
              <a:rPr lang="en-US" dirty="0" err="1"/>
              <a:t>değiştirmiş</a:t>
            </a:r>
            <a:r>
              <a:rPr lang="en-US" dirty="0"/>
              <a:t> ve </a:t>
            </a:r>
            <a:r>
              <a:rPr lang="en-US" dirty="0" err="1"/>
              <a:t>çocuklarıyla</a:t>
            </a:r>
            <a:r>
              <a:rPr lang="en-US" dirty="0"/>
              <a:t> </a:t>
            </a:r>
            <a:r>
              <a:rPr lang="en-US" dirty="0" err="1"/>
              <a:t>ilişkilerinde</a:t>
            </a:r>
            <a:r>
              <a:rPr lang="en-US" dirty="0"/>
              <a:t> </a:t>
            </a:r>
            <a:r>
              <a:rPr lang="en-US" dirty="0" err="1"/>
              <a:t>olumsuz</a:t>
            </a:r>
            <a:r>
              <a:rPr lang="en-US" dirty="0"/>
              <a:t> </a:t>
            </a:r>
            <a:r>
              <a:rPr lang="en-US" dirty="0" err="1"/>
              <a:t>disiplin</a:t>
            </a:r>
            <a:r>
              <a:rPr lang="en-US" dirty="0"/>
              <a:t> </a:t>
            </a:r>
            <a:r>
              <a:rPr lang="en-US" dirty="0" err="1"/>
              <a:t>yöntemleri</a:t>
            </a:r>
            <a:r>
              <a:rPr lang="en-US" dirty="0"/>
              <a:t> </a:t>
            </a:r>
            <a:r>
              <a:rPr lang="en-US" dirty="0" err="1"/>
              <a:t>azaltıp</a:t>
            </a:r>
            <a:r>
              <a:rPr lang="en-US" dirty="0"/>
              <a:t> </a:t>
            </a:r>
            <a:r>
              <a:rPr lang="en-US" dirty="0" err="1"/>
              <a:t>çocuklarıyla</a:t>
            </a:r>
            <a:r>
              <a:rPr lang="en-US" dirty="0"/>
              <a:t> </a:t>
            </a:r>
            <a:r>
              <a:rPr lang="en-US" dirty="0" err="1"/>
              <a:t>daha</a:t>
            </a:r>
            <a:r>
              <a:rPr lang="en-US" dirty="0"/>
              <a:t> </a:t>
            </a:r>
            <a:r>
              <a:rPr lang="en-US" dirty="0" err="1"/>
              <a:t>çok</a:t>
            </a:r>
            <a:r>
              <a:rPr lang="en-US" dirty="0"/>
              <a:t> </a:t>
            </a:r>
            <a:r>
              <a:rPr lang="en-US" dirty="0" err="1"/>
              <a:t>etkileşimde</a:t>
            </a:r>
            <a:r>
              <a:rPr lang="en-US" dirty="0"/>
              <a:t> </a:t>
            </a:r>
            <a:r>
              <a:rPr lang="en-US" dirty="0" err="1"/>
              <a:t>bulunmuş</a:t>
            </a:r>
            <a:r>
              <a:rPr lang="en-US" dirty="0"/>
              <a:t>, </a:t>
            </a:r>
            <a:r>
              <a:rPr lang="en-US" dirty="0" err="1"/>
              <a:t>çocuklarına</a:t>
            </a:r>
            <a:r>
              <a:rPr lang="en-US" dirty="0"/>
              <a:t> </a:t>
            </a:r>
            <a:r>
              <a:rPr lang="en-US" dirty="0" err="1"/>
              <a:t>karşı</a:t>
            </a:r>
            <a:r>
              <a:rPr lang="en-US" dirty="0"/>
              <a:t> </a:t>
            </a:r>
            <a:r>
              <a:rPr lang="en-US" dirty="0" err="1"/>
              <a:t>daha</a:t>
            </a:r>
            <a:r>
              <a:rPr lang="en-US" dirty="0"/>
              <a:t> </a:t>
            </a:r>
            <a:r>
              <a:rPr lang="en-US" dirty="0" err="1"/>
              <a:t>sakin</a:t>
            </a:r>
            <a:r>
              <a:rPr lang="en-US" dirty="0"/>
              <a:t> ve </a:t>
            </a:r>
            <a:r>
              <a:rPr lang="en-US" dirty="0" err="1"/>
              <a:t>sabırlı</a:t>
            </a:r>
            <a:r>
              <a:rPr lang="en-US" dirty="0"/>
              <a:t> </a:t>
            </a:r>
            <a:r>
              <a:rPr lang="en-US" dirty="0" err="1"/>
              <a:t>olmuşlar</a:t>
            </a:r>
            <a:r>
              <a:rPr lang="en-US" dirty="0"/>
              <a:t> ve </a:t>
            </a:r>
            <a:r>
              <a:rPr lang="en-US" dirty="0" err="1"/>
              <a:t>çocuğun</a:t>
            </a:r>
            <a:r>
              <a:rPr lang="en-US" dirty="0"/>
              <a:t> </a:t>
            </a:r>
            <a:r>
              <a:rPr lang="en-US" dirty="0" err="1"/>
              <a:t>bir</a:t>
            </a:r>
            <a:r>
              <a:rPr lang="en-US" dirty="0"/>
              <a:t> </a:t>
            </a:r>
            <a:r>
              <a:rPr lang="en-US" dirty="0" err="1"/>
              <a:t>birey</a:t>
            </a:r>
            <a:r>
              <a:rPr lang="en-US" dirty="0"/>
              <a:t> </a:t>
            </a:r>
            <a:r>
              <a:rPr lang="en-US" dirty="0" err="1"/>
              <a:t>olduğunun</a:t>
            </a:r>
            <a:r>
              <a:rPr lang="en-US" dirty="0"/>
              <a:t> </a:t>
            </a:r>
            <a:r>
              <a:rPr lang="en-US" dirty="0" err="1"/>
              <a:t>farkına</a:t>
            </a:r>
            <a:r>
              <a:rPr lang="en-US" dirty="0"/>
              <a:t> </a:t>
            </a:r>
            <a:r>
              <a:rPr lang="en-US" dirty="0" err="1"/>
              <a:t>varmışlardır</a:t>
            </a:r>
            <a:r>
              <a:rPr lang="en-US" dirty="0"/>
              <a:t>. </a:t>
            </a:r>
            <a:r>
              <a:rPr lang="en-US" dirty="0" err="1"/>
              <a:t>Bütün</a:t>
            </a:r>
            <a:r>
              <a:rPr lang="en-US" dirty="0"/>
              <a:t> </a:t>
            </a:r>
            <a:r>
              <a:rPr lang="en-US" dirty="0" err="1"/>
              <a:t>bu</a:t>
            </a:r>
            <a:r>
              <a:rPr lang="en-US" dirty="0"/>
              <a:t> </a:t>
            </a:r>
            <a:r>
              <a:rPr lang="en-US" dirty="0" err="1"/>
              <a:t>gelişmeler</a:t>
            </a:r>
            <a:r>
              <a:rPr lang="en-US" dirty="0"/>
              <a:t> </a:t>
            </a:r>
            <a:r>
              <a:rPr lang="en-US" dirty="0" err="1"/>
              <a:t>çocukla</a:t>
            </a:r>
            <a:r>
              <a:rPr lang="en-US" dirty="0"/>
              <a:t> </a:t>
            </a:r>
            <a:r>
              <a:rPr lang="en-US" dirty="0" err="1"/>
              <a:t>anne</a:t>
            </a:r>
            <a:r>
              <a:rPr lang="en-US" dirty="0"/>
              <a:t> </a:t>
            </a:r>
            <a:r>
              <a:rPr lang="en-US" dirty="0" err="1"/>
              <a:t>arasındaki</a:t>
            </a:r>
            <a:r>
              <a:rPr lang="en-US" dirty="0"/>
              <a:t> </a:t>
            </a:r>
            <a:r>
              <a:rPr lang="en-US" dirty="0" err="1"/>
              <a:t>ilişkinin</a:t>
            </a:r>
            <a:r>
              <a:rPr lang="en-US" dirty="0"/>
              <a:t> </a:t>
            </a:r>
            <a:r>
              <a:rPr lang="en-US" dirty="0" err="1"/>
              <a:t>iyileşmesini</a:t>
            </a:r>
            <a:r>
              <a:rPr lang="en-US" dirty="0"/>
              <a:t> ve </a:t>
            </a:r>
            <a:r>
              <a:rPr lang="en-US" dirty="0" err="1"/>
              <a:t>daha</a:t>
            </a:r>
            <a:r>
              <a:rPr lang="en-US" dirty="0"/>
              <a:t> </a:t>
            </a:r>
            <a:r>
              <a:rPr lang="en-US" dirty="0" err="1"/>
              <a:t>iyi</a:t>
            </a:r>
            <a:r>
              <a:rPr lang="en-US" dirty="0"/>
              <a:t> </a:t>
            </a:r>
            <a:r>
              <a:rPr lang="en-US" dirty="0" err="1"/>
              <a:t>bir</a:t>
            </a:r>
            <a:r>
              <a:rPr lang="en-US" dirty="0"/>
              <a:t> </a:t>
            </a:r>
            <a:r>
              <a:rPr lang="en-US" dirty="0" err="1"/>
              <a:t>iletişime</a:t>
            </a:r>
            <a:r>
              <a:rPr lang="en-US" dirty="0"/>
              <a:t> </a:t>
            </a:r>
            <a:r>
              <a:rPr lang="en-US" dirty="0" err="1"/>
              <a:t>sahip</a:t>
            </a:r>
            <a:r>
              <a:rPr lang="en-US" dirty="0"/>
              <a:t> </a:t>
            </a:r>
            <a:r>
              <a:rPr lang="en-US" dirty="0" err="1"/>
              <a:t>olunmasını</a:t>
            </a:r>
            <a:r>
              <a:rPr lang="en-US" dirty="0"/>
              <a:t> </a:t>
            </a:r>
            <a:r>
              <a:rPr lang="en-US" dirty="0" err="1"/>
              <a:t>sağlamıştır</a:t>
            </a:r>
            <a:r>
              <a:rPr lang="en-US" dirty="0"/>
              <a:t>.</a:t>
            </a:r>
          </a:p>
        </p:txBody>
      </p:sp>
      <p:sp>
        <p:nvSpPr>
          <p:cNvPr id="3" name="Başlık 2"/>
          <p:cNvSpPr>
            <a:spLocks noGrp="1"/>
          </p:cNvSpPr>
          <p:nvPr>
            <p:ph type="title"/>
          </p:nvPr>
        </p:nvSpPr>
        <p:spPr/>
        <p:txBody>
          <a:bodyPr/>
          <a:lstStyle/>
          <a:p>
            <a:r>
              <a:rPr lang="tr-TR" sz="2800" i="1" dirty="0" err="1"/>
              <a:t>AÇEP’in</a:t>
            </a:r>
            <a:r>
              <a:rPr lang="tr-TR" sz="2800" i="1" dirty="0"/>
              <a:t> Doğrudan Etkileri;</a:t>
            </a:r>
            <a:endParaRPr lang="en-US" sz="2800" i="1" dirty="0"/>
          </a:p>
        </p:txBody>
      </p:sp>
      <p:sp>
        <p:nvSpPr>
          <p:cNvPr id="4" name="Alt Bilgi Yer Tutucusu 3">
            <a:extLst>
              <a:ext uri="{FF2B5EF4-FFF2-40B4-BE49-F238E27FC236}">
                <a16:creationId xmlns:a16="http://schemas.microsoft.com/office/drawing/2014/main" id="{8E476F72-3A1A-7C4C-9926-F4FFF74B6161}"/>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727216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en-US" dirty="0" err="1"/>
              <a:t>Dolaylı</a:t>
            </a:r>
            <a:r>
              <a:rPr lang="en-US" dirty="0"/>
              <a:t> </a:t>
            </a:r>
            <a:r>
              <a:rPr lang="en-US" dirty="0" err="1"/>
              <a:t>etkiler</a:t>
            </a:r>
            <a:r>
              <a:rPr lang="en-US" dirty="0"/>
              <a:t> hem </a:t>
            </a:r>
            <a:r>
              <a:rPr lang="en-US" dirty="0" err="1"/>
              <a:t>anne</a:t>
            </a:r>
            <a:r>
              <a:rPr lang="en-US" dirty="0"/>
              <a:t> hem </a:t>
            </a:r>
            <a:r>
              <a:rPr lang="en-US" dirty="0" err="1"/>
              <a:t>babalarda</a:t>
            </a:r>
            <a:r>
              <a:rPr lang="en-US" dirty="0"/>
              <a:t> </a:t>
            </a:r>
            <a:r>
              <a:rPr lang="en-US" dirty="0" err="1"/>
              <a:t>görülmüştür</a:t>
            </a:r>
            <a:r>
              <a:rPr lang="en-US" dirty="0"/>
              <a:t>. </a:t>
            </a:r>
            <a:r>
              <a:rPr lang="en-US" dirty="0" err="1"/>
              <a:t>Anneler</a:t>
            </a:r>
            <a:r>
              <a:rPr lang="en-US" dirty="0"/>
              <a:t> </a:t>
            </a:r>
            <a:r>
              <a:rPr lang="en-US" dirty="0" err="1"/>
              <a:t>eşleri</a:t>
            </a:r>
            <a:r>
              <a:rPr lang="en-US" dirty="0"/>
              <a:t> </a:t>
            </a:r>
            <a:r>
              <a:rPr lang="en-US" dirty="0" err="1"/>
              <a:t>ile</a:t>
            </a:r>
            <a:r>
              <a:rPr lang="en-US" dirty="0"/>
              <a:t> </a:t>
            </a:r>
            <a:r>
              <a:rPr lang="en-US" dirty="0" err="1"/>
              <a:t>daha</a:t>
            </a:r>
            <a:r>
              <a:rPr lang="en-US" dirty="0"/>
              <a:t> </a:t>
            </a:r>
            <a:r>
              <a:rPr lang="en-US" dirty="0" err="1"/>
              <a:t>iyi</a:t>
            </a:r>
            <a:r>
              <a:rPr lang="en-US" dirty="0"/>
              <a:t> </a:t>
            </a:r>
            <a:r>
              <a:rPr lang="en-US" dirty="0" err="1"/>
              <a:t>iletişim</a:t>
            </a:r>
            <a:r>
              <a:rPr lang="en-US" dirty="0"/>
              <a:t> </a:t>
            </a:r>
            <a:r>
              <a:rPr lang="en-US" dirty="0" err="1"/>
              <a:t>kurmuş</a:t>
            </a:r>
            <a:r>
              <a:rPr lang="en-US" dirty="0"/>
              <a:t>, </a:t>
            </a:r>
            <a:r>
              <a:rPr lang="en-US" dirty="0" err="1"/>
              <a:t>kendilerini</a:t>
            </a:r>
            <a:r>
              <a:rPr lang="en-US" dirty="0"/>
              <a:t> </a:t>
            </a:r>
            <a:r>
              <a:rPr lang="en-US" dirty="0" err="1"/>
              <a:t>daha</a:t>
            </a:r>
            <a:r>
              <a:rPr lang="en-US" dirty="0"/>
              <a:t> </a:t>
            </a:r>
            <a:r>
              <a:rPr lang="en-US" dirty="0" err="1"/>
              <a:t>rahat</a:t>
            </a:r>
            <a:r>
              <a:rPr lang="en-US" dirty="0"/>
              <a:t> </a:t>
            </a:r>
            <a:r>
              <a:rPr lang="en-US" dirty="0" err="1"/>
              <a:t>ifade</a:t>
            </a:r>
            <a:r>
              <a:rPr lang="en-US" dirty="0"/>
              <a:t> </a:t>
            </a:r>
            <a:r>
              <a:rPr lang="en-US" dirty="0" err="1"/>
              <a:t>ettiklerini</a:t>
            </a:r>
            <a:r>
              <a:rPr lang="en-US" dirty="0"/>
              <a:t> ve </a:t>
            </a:r>
            <a:r>
              <a:rPr lang="en-US" dirty="0" err="1"/>
              <a:t>eşlerine</a:t>
            </a:r>
            <a:r>
              <a:rPr lang="en-US" dirty="0"/>
              <a:t> </a:t>
            </a:r>
            <a:r>
              <a:rPr lang="en-US" dirty="0" err="1"/>
              <a:t>daha</a:t>
            </a:r>
            <a:r>
              <a:rPr lang="en-US" dirty="0"/>
              <a:t> </a:t>
            </a:r>
            <a:r>
              <a:rPr lang="en-US" dirty="0" err="1"/>
              <a:t>çok</a:t>
            </a:r>
            <a:r>
              <a:rPr lang="en-US" dirty="0"/>
              <a:t> </a:t>
            </a:r>
            <a:r>
              <a:rPr lang="en-US" dirty="0" err="1"/>
              <a:t>zaman</a:t>
            </a:r>
            <a:r>
              <a:rPr lang="en-US" dirty="0"/>
              <a:t> </a:t>
            </a:r>
            <a:r>
              <a:rPr lang="en-US" dirty="0" err="1"/>
              <a:t>ayırarak</a:t>
            </a:r>
            <a:r>
              <a:rPr lang="en-US" dirty="0"/>
              <a:t> </a:t>
            </a:r>
            <a:r>
              <a:rPr lang="en-US" dirty="0" err="1"/>
              <a:t>onlara</a:t>
            </a:r>
            <a:r>
              <a:rPr lang="en-US" dirty="0"/>
              <a:t> </a:t>
            </a:r>
            <a:r>
              <a:rPr lang="en-US" dirty="0" err="1"/>
              <a:t>karşı</a:t>
            </a:r>
            <a:r>
              <a:rPr lang="en-US" dirty="0"/>
              <a:t> </a:t>
            </a:r>
            <a:r>
              <a:rPr lang="en-US" dirty="0" err="1"/>
              <a:t>daha</a:t>
            </a:r>
            <a:r>
              <a:rPr lang="en-US" dirty="0"/>
              <a:t> </a:t>
            </a:r>
            <a:r>
              <a:rPr lang="en-US" dirty="0" err="1"/>
              <a:t>sabırlı</a:t>
            </a:r>
            <a:r>
              <a:rPr lang="en-US" dirty="0"/>
              <a:t> ve </a:t>
            </a:r>
            <a:r>
              <a:rPr lang="en-US" dirty="0" err="1"/>
              <a:t>rahat</a:t>
            </a:r>
            <a:r>
              <a:rPr lang="en-US" dirty="0"/>
              <a:t> </a:t>
            </a:r>
            <a:r>
              <a:rPr lang="en-US" dirty="0" err="1"/>
              <a:t>olduklarını</a:t>
            </a:r>
            <a:r>
              <a:rPr lang="en-US" dirty="0"/>
              <a:t> </a:t>
            </a:r>
            <a:r>
              <a:rPr lang="en-US" dirty="0" err="1"/>
              <a:t>belirtmiştir</a:t>
            </a:r>
            <a:r>
              <a:rPr lang="en-US" dirty="0"/>
              <a:t>. </a:t>
            </a:r>
          </a:p>
          <a:p>
            <a:pPr marL="0" indent="0">
              <a:buNone/>
            </a:pPr>
            <a:endParaRPr lang="en-US" dirty="0"/>
          </a:p>
          <a:p>
            <a:r>
              <a:rPr lang="en-US" dirty="0" err="1"/>
              <a:t>Babalar</a:t>
            </a:r>
            <a:r>
              <a:rPr lang="en-US" dirty="0"/>
              <a:t> </a:t>
            </a:r>
            <a:r>
              <a:rPr lang="en-US" dirty="0" err="1"/>
              <a:t>çocuklarıyla</a:t>
            </a:r>
            <a:r>
              <a:rPr lang="en-US" dirty="0"/>
              <a:t> </a:t>
            </a:r>
            <a:r>
              <a:rPr lang="en-US" dirty="0" err="1"/>
              <a:t>daha</a:t>
            </a:r>
            <a:r>
              <a:rPr lang="en-US" dirty="0"/>
              <a:t> </a:t>
            </a:r>
            <a:r>
              <a:rPr lang="en-US" dirty="0" err="1"/>
              <a:t>rahat</a:t>
            </a:r>
            <a:r>
              <a:rPr lang="en-US" dirty="0"/>
              <a:t> </a:t>
            </a:r>
            <a:r>
              <a:rPr lang="en-US" dirty="0" err="1"/>
              <a:t>vakit</a:t>
            </a:r>
            <a:r>
              <a:rPr lang="en-US" dirty="0"/>
              <a:t> </a:t>
            </a:r>
            <a:r>
              <a:rPr lang="en-US" dirty="0" err="1"/>
              <a:t>geçirdiklerini</a:t>
            </a:r>
            <a:r>
              <a:rPr lang="en-US" dirty="0"/>
              <a:t> ve </a:t>
            </a:r>
            <a:r>
              <a:rPr lang="en-US" dirty="0" err="1"/>
              <a:t>onlara</a:t>
            </a:r>
            <a:r>
              <a:rPr lang="en-US" dirty="0"/>
              <a:t> </a:t>
            </a:r>
            <a:r>
              <a:rPr lang="en-US" dirty="0" err="1"/>
              <a:t>karşı</a:t>
            </a:r>
            <a:r>
              <a:rPr lang="en-US" dirty="0"/>
              <a:t> </a:t>
            </a:r>
            <a:r>
              <a:rPr lang="en-US" dirty="0" err="1"/>
              <a:t>daha</a:t>
            </a:r>
            <a:r>
              <a:rPr lang="en-US" dirty="0"/>
              <a:t> </a:t>
            </a:r>
            <a:r>
              <a:rPr lang="en-US" dirty="0" err="1"/>
              <a:t>bilinçli</a:t>
            </a:r>
            <a:r>
              <a:rPr lang="en-US" dirty="0"/>
              <a:t> </a:t>
            </a:r>
            <a:r>
              <a:rPr lang="en-US" dirty="0" err="1"/>
              <a:t>hareket</a:t>
            </a:r>
            <a:r>
              <a:rPr lang="en-US" dirty="0"/>
              <a:t> </a:t>
            </a:r>
            <a:r>
              <a:rPr lang="en-US" dirty="0" err="1"/>
              <a:t>ettiklerini</a:t>
            </a:r>
            <a:r>
              <a:rPr lang="en-US" dirty="0"/>
              <a:t> </a:t>
            </a:r>
            <a:r>
              <a:rPr lang="en-US" dirty="0" err="1"/>
              <a:t>belirtmiştir</a:t>
            </a:r>
            <a:r>
              <a:rPr lang="en-US" dirty="0"/>
              <a:t>. </a:t>
            </a:r>
            <a:r>
              <a:rPr lang="en-US" dirty="0" err="1"/>
              <a:t>Babalardaki</a:t>
            </a:r>
            <a:r>
              <a:rPr lang="en-US" dirty="0"/>
              <a:t> </a:t>
            </a:r>
            <a:r>
              <a:rPr lang="en-US" dirty="0" err="1"/>
              <a:t>bu</a:t>
            </a:r>
            <a:r>
              <a:rPr lang="en-US" dirty="0"/>
              <a:t> </a:t>
            </a:r>
            <a:r>
              <a:rPr lang="en-US" dirty="0" err="1"/>
              <a:t>değişimin</a:t>
            </a:r>
            <a:r>
              <a:rPr lang="en-US" dirty="0"/>
              <a:t> </a:t>
            </a:r>
            <a:r>
              <a:rPr lang="en-US" dirty="0" err="1"/>
              <a:t>annelerin</a:t>
            </a:r>
            <a:r>
              <a:rPr lang="en-US" dirty="0"/>
              <a:t> </a:t>
            </a:r>
            <a:r>
              <a:rPr lang="en-US" dirty="0" err="1"/>
              <a:t>paylaşım</a:t>
            </a:r>
            <a:r>
              <a:rPr lang="en-US" dirty="0"/>
              <a:t> ve </a:t>
            </a:r>
            <a:r>
              <a:rPr lang="en-US" dirty="0" err="1"/>
              <a:t>uygulamaları</a:t>
            </a:r>
            <a:r>
              <a:rPr lang="en-US" dirty="0"/>
              <a:t> </a:t>
            </a:r>
            <a:r>
              <a:rPr lang="en-US" dirty="0" err="1"/>
              <a:t>sonucunda</a:t>
            </a:r>
            <a:r>
              <a:rPr lang="en-US" dirty="0"/>
              <a:t> </a:t>
            </a:r>
            <a:r>
              <a:rPr lang="en-US" dirty="0" err="1"/>
              <a:t>olduğu</a:t>
            </a:r>
            <a:r>
              <a:rPr lang="en-US" dirty="0"/>
              <a:t> </a:t>
            </a:r>
            <a:r>
              <a:rPr lang="en-US" dirty="0" err="1"/>
              <a:t>belirtilmiştir</a:t>
            </a:r>
            <a:r>
              <a:rPr lang="en-US" dirty="0"/>
              <a:t>. </a:t>
            </a:r>
            <a:r>
              <a:rPr lang="en-US" dirty="0" err="1"/>
              <a:t>Anneler</a:t>
            </a:r>
            <a:r>
              <a:rPr lang="en-US" dirty="0"/>
              <a:t> </a:t>
            </a:r>
            <a:r>
              <a:rPr lang="en-US" dirty="0" err="1"/>
              <a:t>öğrendiklerini</a:t>
            </a:r>
            <a:r>
              <a:rPr lang="en-US" dirty="0"/>
              <a:t> </a:t>
            </a:r>
            <a:r>
              <a:rPr lang="en-US" dirty="0" err="1"/>
              <a:t>eşleriyle</a:t>
            </a:r>
            <a:r>
              <a:rPr lang="en-US" dirty="0"/>
              <a:t> </a:t>
            </a:r>
            <a:r>
              <a:rPr lang="en-US" dirty="0" err="1"/>
              <a:t>birlikte</a:t>
            </a:r>
            <a:r>
              <a:rPr lang="en-US" dirty="0"/>
              <a:t> </a:t>
            </a:r>
            <a:r>
              <a:rPr lang="en-US" dirty="0" err="1"/>
              <a:t>uygulayıp</a:t>
            </a:r>
            <a:r>
              <a:rPr lang="en-US" dirty="0"/>
              <a:t> </a:t>
            </a:r>
            <a:r>
              <a:rPr lang="en-US" dirty="0" err="1"/>
              <a:t>onlara</a:t>
            </a:r>
            <a:r>
              <a:rPr lang="en-US" dirty="0"/>
              <a:t> </a:t>
            </a:r>
            <a:r>
              <a:rPr lang="en-US" dirty="0" err="1"/>
              <a:t>anlatınca</a:t>
            </a:r>
            <a:r>
              <a:rPr lang="en-US" dirty="0"/>
              <a:t> </a:t>
            </a:r>
            <a:r>
              <a:rPr lang="en-US" dirty="0" err="1"/>
              <a:t>eşler</a:t>
            </a:r>
            <a:r>
              <a:rPr lang="en-US" dirty="0"/>
              <a:t> de </a:t>
            </a:r>
            <a:r>
              <a:rPr lang="en-US" dirty="0" err="1"/>
              <a:t>değişmiştir</a:t>
            </a:r>
            <a:r>
              <a:rPr lang="tr-TR" dirty="0"/>
              <a:t>.</a:t>
            </a:r>
            <a:endParaRPr lang="en-US" dirty="0"/>
          </a:p>
        </p:txBody>
      </p:sp>
      <p:sp>
        <p:nvSpPr>
          <p:cNvPr id="3" name="Başlık 2"/>
          <p:cNvSpPr>
            <a:spLocks noGrp="1"/>
          </p:cNvSpPr>
          <p:nvPr>
            <p:ph type="title"/>
          </p:nvPr>
        </p:nvSpPr>
        <p:spPr/>
        <p:txBody>
          <a:bodyPr/>
          <a:lstStyle/>
          <a:p>
            <a:r>
              <a:rPr lang="tr-TR" sz="2800" i="1" dirty="0" err="1"/>
              <a:t>AÇEP’in</a:t>
            </a:r>
            <a:r>
              <a:rPr lang="tr-TR" sz="2800" i="1" dirty="0"/>
              <a:t> Dolaylı Etkileri;</a:t>
            </a:r>
            <a:endParaRPr lang="en-US" sz="2800" i="1" dirty="0"/>
          </a:p>
        </p:txBody>
      </p:sp>
      <p:sp>
        <p:nvSpPr>
          <p:cNvPr id="4" name="Alt Bilgi Yer Tutucusu 3">
            <a:extLst>
              <a:ext uri="{FF2B5EF4-FFF2-40B4-BE49-F238E27FC236}">
                <a16:creationId xmlns:a16="http://schemas.microsoft.com/office/drawing/2014/main" id="{EF060B8F-25AA-3C4D-8EBB-DCBF91D4DACC}"/>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1032971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en-US" dirty="0"/>
          </a:p>
        </p:txBody>
      </p:sp>
      <p:sp>
        <p:nvSpPr>
          <p:cNvPr id="3" name="Başlık 2"/>
          <p:cNvSpPr>
            <a:spLocks noGrp="1"/>
          </p:cNvSpPr>
          <p:nvPr>
            <p:ph type="title"/>
          </p:nvPr>
        </p:nvSpPr>
        <p:spPr/>
        <p:txBody>
          <a:bodyPr/>
          <a:lstStyle/>
          <a:p>
            <a:r>
              <a:rPr lang="tr-TR" sz="3600" dirty="0" err="1"/>
              <a:t>AÇEV’in</a:t>
            </a:r>
            <a:r>
              <a:rPr lang="tr-TR" sz="3600" dirty="0"/>
              <a:t> Düzenlediği Etkinlik, Program ve Projeler</a:t>
            </a:r>
            <a:endParaRPr lang="en-US" sz="3600" dirty="0"/>
          </a:p>
        </p:txBody>
      </p:sp>
      <p:sp>
        <p:nvSpPr>
          <p:cNvPr id="4" name="Alt Bilgi Yer Tutucusu 3">
            <a:extLst>
              <a:ext uri="{FF2B5EF4-FFF2-40B4-BE49-F238E27FC236}">
                <a16:creationId xmlns:a16="http://schemas.microsoft.com/office/drawing/2014/main" id="{36FFFF71-88B8-784F-AD0D-DF5185CD71ED}"/>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569875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060849"/>
            <a:ext cx="7745505" cy="4065314"/>
          </a:xfrm>
        </p:spPr>
        <p:txBody>
          <a:bodyPr>
            <a:normAutofit fontScale="70000" lnSpcReduction="20000"/>
          </a:bodyPr>
          <a:lstStyle/>
          <a:p>
            <a:r>
              <a:rPr lang="tr-TR" dirty="0"/>
              <a:t>Anne Çocuk Eğitim Vakfı (</a:t>
            </a:r>
            <a:r>
              <a:rPr lang="tr-TR" dirty="0" err="1"/>
              <a:t>AÇEV</a:t>
            </a:r>
            <a:r>
              <a:rPr lang="tr-TR" dirty="0"/>
              <a:t>) tarafından, 0-6 yaş dönemi, erken çocukluk eğitiminin önemi konusunda kamuoyunu bilinçlendirmek ve Türkiye’deki bütün çocukların okul öncesi eğitim hizmetinden yararlanabilmesini sağlamak amacıyla 2005 yılında “7 Çok Geç” adlı bir kampanya başlatıldı. Okul öncesi eğitimin önemi konusunda bilincin yaygınlaşması, okul öncesi eğitime talebin artması ve konuya her kesimden destek sağlanması amacıyla kampanyanın sürdüğü 5</a:t>
            </a:r>
            <a:r>
              <a:rPr lang="tr-TR" b="1" dirty="0"/>
              <a:t> </a:t>
            </a:r>
            <a:r>
              <a:rPr lang="tr-TR" dirty="0"/>
              <a:t>yıl boyunca pek çok etkinlik gerçekleştirildi.</a:t>
            </a:r>
          </a:p>
          <a:p>
            <a:r>
              <a:rPr lang="en-US" dirty="0"/>
              <a:t>“7 </a:t>
            </a:r>
            <a:r>
              <a:rPr lang="en-US" dirty="0" err="1"/>
              <a:t>Çok</a:t>
            </a:r>
            <a:r>
              <a:rPr lang="en-US" dirty="0"/>
              <a:t> </a:t>
            </a:r>
            <a:r>
              <a:rPr lang="en-US" dirty="0" err="1"/>
              <a:t>Geç</a:t>
            </a:r>
            <a:r>
              <a:rPr lang="en-US" dirty="0"/>
              <a:t>” </a:t>
            </a:r>
            <a:r>
              <a:rPr lang="en-US" dirty="0" err="1"/>
              <a:t>Kampanyası</a:t>
            </a:r>
            <a:r>
              <a:rPr lang="en-US" dirty="0"/>
              <a:t>’ </a:t>
            </a:r>
            <a:r>
              <a:rPr lang="en-US" dirty="0" err="1"/>
              <a:t>dahilindeki</a:t>
            </a:r>
            <a:r>
              <a:rPr lang="en-US" dirty="0"/>
              <a:t> </a:t>
            </a:r>
            <a:r>
              <a:rPr lang="en-US" dirty="0" err="1"/>
              <a:t>hedeflere</a:t>
            </a:r>
            <a:r>
              <a:rPr lang="en-US" dirty="0"/>
              <a:t> </a:t>
            </a:r>
            <a:r>
              <a:rPr lang="en-US" dirty="0" err="1"/>
              <a:t>büyük</a:t>
            </a:r>
            <a:r>
              <a:rPr lang="en-US" dirty="0"/>
              <a:t> </a:t>
            </a:r>
            <a:r>
              <a:rPr lang="en-US" dirty="0" err="1"/>
              <a:t>ölçüde</a:t>
            </a:r>
            <a:r>
              <a:rPr lang="en-US" dirty="0"/>
              <a:t> </a:t>
            </a:r>
            <a:r>
              <a:rPr lang="en-US" dirty="0" err="1"/>
              <a:t>ulaşılmış</a:t>
            </a:r>
            <a:r>
              <a:rPr lang="en-US" dirty="0"/>
              <a:t> </a:t>
            </a:r>
            <a:r>
              <a:rPr lang="en-US" dirty="0" err="1"/>
              <a:t>olarak</a:t>
            </a:r>
            <a:r>
              <a:rPr lang="en-US" dirty="0"/>
              <a:t> 2010 </a:t>
            </a:r>
            <a:r>
              <a:rPr lang="en-US" dirty="0" err="1"/>
              <a:t>yılında</a:t>
            </a:r>
            <a:r>
              <a:rPr lang="en-US" dirty="0"/>
              <a:t> </a:t>
            </a:r>
            <a:r>
              <a:rPr lang="en-US" dirty="0" err="1"/>
              <a:t>tamamlandı</a:t>
            </a:r>
            <a:r>
              <a:rPr lang="en-US" dirty="0"/>
              <a:t>. </a:t>
            </a:r>
            <a:r>
              <a:rPr lang="en-US" dirty="0" err="1"/>
              <a:t>Kampanyanın</a:t>
            </a:r>
            <a:r>
              <a:rPr lang="en-US" dirty="0"/>
              <a:t> </a:t>
            </a:r>
            <a:r>
              <a:rPr lang="en-US" dirty="0" err="1"/>
              <a:t>başladığı</a:t>
            </a:r>
            <a:r>
              <a:rPr lang="en-US" dirty="0"/>
              <a:t> </a:t>
            </a:r>
            <a:r>
              <a:rPr lang="en-US" dirty="0" err="1"/>
              <a:t>dönemde</a:t>
            </a:r>
            <a:r>
              <a:rPr lang="en-US" dirty="0"/>
              <a:t> </a:t>
            </a:r>
            <a:r>
              <a:rPr lang="en-US" dirty="0" err="1"/>
              <a:t>ülkemizde</a:t>
            </a:r>
            <a:r>
              <a:rPr lang="en-US" dirty="0"/>
              <a:t> 4-6 </a:t>
            </a:r>
            <a:r>
              <a:rPr lang="en-US" dirty="0" err="1"/>
              <a:t>yaş</a:t>
            </a:r>
            <a:r>
              <a:rPr lang="en-US" dirty="0"/>
              <a:t> </a:t>
            </a:r>
            <a:r>
              <a:rPr lang="en-US" dirty="0" err="1"/>
              <a:t>arası</a:t>
            </a:r>
            <a:r>
              <a:rPr lang="en-US" dirty="0"/>
              <a:t> </a:t>
            </a:r>
            <a:r>
              <a:rPr lang="en-US" dirty="0" err="1"/>
              <a:t>çocukların</a:t>
            </a:r>
            <a:r>
              <a:rPr lang="en-US" dirty="0"/>
              <a:t> %16’sı </a:t>
            </a:r>
            <a:r>
              <a:rPr lang="en-US" dirty="0" err="1"/>
              <a:t>okul</a:t>
            </a:r>
            <a:r>
              <a:rPr lang="en-US" dirty="0"/>
              <a:t> </a:t>
            </a:r>
            <a:r>
              <a:rPr lang="en-US" dirty="0" err="1"/>
              <a:t>öncesi</a:t>
            </a:r>
            <a:r>
              <a:rPr lang="en-US" dirty="0"/>
              <a:t> </a:t>
            </a:r>
            <a:r>
              <a:rPr lang="en-US" dirty="0" err="1"/>
              <a:t>eğitimden</a:t>
            </a:r>
            <a:r>
              <a:rPr lang="en-US" dirty="0"/>
              <a:t> </a:t>
            </a:r>
            <a:r>
              <a:rPr lang="en-US" dirty="0" err="1"/>
              <a:t>faydalanırken</a:t>
            </a:r>
            <a:r>
              <a:rPr lang="en-US" dirty="0"/>
              <a:t>, 2008-2009 </a:t>
            </a:r>
            <a:r>
              <a:rPr lang="en-US" dirty="0" err="1"/>
              <a:t>eğitim</a:t>
            </a:r>
            <a:r>
              <a:rPr lang="en-US" dirty="0"/>
              <a:t> </a:t>
            </a:r>
            <a:r>
              <a:rPr lang="en-US" dirty="0" err="1"/>
              <a:t>yılı</a:t>
            </a:r>
            <a:r>
              <a:rPr lang="en-US" dirty="0"/>
              <a:t> </a:t>
            </a:r>
            <a:r>
              <a:rPr lang="en-US" dirty="0" err="1"/>
              <a:t>sonunda</a:t>
            </a:r>
            <a:r>
              <a:rPr lang="en-US" dirty="0"/>
              <a:t> </a:t>
            </a:r>
            <a:r>
              <a:rPr lang="en-US" dirty="0" err="1"/>
              <a:t>bu</a:t>
            </a:r>
            <a:r>
              <a:rPr lang="en-US" dirty="0"/>
              <a:t> </a:t>
            </a:r>
            <a:r>
              <a:rPr lang="en-US" dirty="0" err="1"/>
              <a:t>oran</a:t>
            </a:r>
            <a:r>
              <a:rPr lang="en-US" dirty="0"/>
              <a:t> %33,4 ’e, </a:t>
            </a:r>
            <a:r>
              <a:rPr lang="en-US" dirty="0" err="1"/>
              <a:t>yükseldi</a:t>
            </a:r>
            <a:r>
              <a:rPr lang="en-US" dirty="0"/>
              <a:t>. 2009-2010 </a:t>
            </a:r>
            <a:r>
              <a:rPr lang="en-US" dirty="0" err="1"/>
              <a:t>yılında</a:t>
            </a:r>
            <a:r>
              <a:rPr lang="en-US" dirty="0"/>
              <a:t> 32 </a:t>
            </a:r>
            <a:r>
              <a:rPr lang="en-US" dirty="0" err="1"/>
              <a:t>ilde</a:t>
            </a:r>
            <a:r>
              <a:rPr lang="en-US" dirty="0"/>
              <a:t> </a:t>
            </a:r>
            <a:r>
              <a:rPr lang="en-US" dirty="0" err="1"/>
              <a:t>okul</a:t>
            </a:r>
            <a:r>
              <a:rPr lang="en-US" dirty="0"/>
              <a:t> </a:t>
            </a:r>
            <a:r>
              <a:rPr lang="en-US" dirty="0" err="1"/>
              <a:t>öncesi</a:t>
            </a:r>
            <a:r>
              <a:rPr lang="en-US" dirty="0"/>
              <a:t> </a:t>
            </a:r>
            <a:r>
              <a:rPr lang="en-US" dirty="0" err="1"/>
              <a:t>eğitimin</a:t>
            </a:r>
            <a:r>
              <a:rPr lang="en-US" dirty="0"/>
              <a:t> 5-6 </a:t>
            </a:r>
            <a:r>
              <a:rPr lang="en-US" dirty="0" err="1"/>
              <a:t>yaş</a:t>
            </a:r>
            <a:r>
              <a:rPr lang="en-US" dirty="0"/>
              <a:t> </a:t>
            </a:r>
            <a:r>
              <a:rPr lang="en-US" dirty="0" err="1"/>
              <a:t>grubu</a:t>
            </a:r>
            <a:r>
              <a:rPr lang="en-US" dirty="0"/>
              <a:t> </a:t>
            </a:r>
            <a:r>
              <a:rPr lang="en-US" dirty="0" err="1"/>
              <a:t>için</a:t>
            </a:r>
            <a:r>
              <a:rPr lang="en-US" dirty="0"/>
              <a:t> </a:t>
            </a:r>
            <a:r>
              <a:rPr lang="en-US" dirty="0" err="1"/>
              <a:t>zorunlu</a:t>
            </a:r>
            <a:r>
              <a:rPr lang="en-US" dirty="0"/>
              <a:t> </a:t>
            </a:r>
            <a:r>
              <a:rPr lang="en-US" dirty="0" err="1"/>
              <a:t>olmasına</a:t>
            </a:r>
            <a:r>
              <a:rPr lang="en-US" dirty="0"/>
              <a:t> </a:t>
            </a:r>
            <a:r>
              <a:rPr lang="en-US" dirty="0" err="1"/>
              <a:t>yönelik</a:t>
            </a:r>
            <a:r>
              <a:rPr lang="en-US" dirty="0"/>
              <a:t> </a:t>
            </a:r>
            <a:r>
              <a:rPr lang="en-US" dirty="0" err="1"/>
              <a:t>başlatılan</a:t>
            </a:r>
            <a:r>
              <a:rPr lang="en-US" dirty="0"/>
              <a:t> pilot </a:t>
            </a:r>
            <a:r>
              <a:rPr lang="en-US" dirty="0" err="1"/>
              <a:t>uygulamalar</a:t>
            </a:r>
            <a:r>
              <a:rPr lang="en-US" dirty="0"/>
              <a:t> 2010-2011 </a:t>
            </a:r>
            <a:r>
              <a:rPr lang="en-US" dirty="0" err="1"/>
              <a:t>eğitim</a:t>
            </a:r>
            <a:r>
              <a:rPr lang="en-US" dirty="0"/>
              <a:t> döneminde 57 </a:t>
            </a:r>
            <a:r>
              <a:rPr lang="en-US" dirty="0" err="1"/>
              <a:t>ile</a:t>
            </a:r>
            <a:r>
              <a:rPr lang="en-US" dirty="0"/>
              <a:t> </a:t>
            </a:r>
            <a:r>
              <a:rPr lang="en-US" dirty="0" err="1"/>
              <a:t>çıkarıldı</a:t>
            </a:r>
            <a:r>
              <a:rPr lang="en-US" dirty="0"/>
              <a:t>. </a:t>
            </a:r>
            <a:r>
              <a:rPr lang="en-US" dirty="0" err="1"/>
              <a:t>Ve</a:t>
            </a:r>
            <a:r>
              <a:rPr lang="en-US" dirty="0"/>
              <a:t> </a:t>
            </a:r>
            <a:r>
              <a:rPr lang="en-US" dirty="0" err="1"/>
              <a:t>bu</a:t>
            </a:r>
            <a:r>
              <a:rPr lang="en-US" dirty="0"/>
              <a:t> </a:t>
            </a:r>
            <a:r>
              <a:rPr lang="en-US" dirty="0" err="1"/>
              <a:t>yıllar</a:t>
            </a:r>
            <a:r>
              <a:rPr lang="en-US" dirty="0"/>
              <a:t> </a:t>
            </a:r>
            <a:r>
              <a:rPr lang="en-US" dirty="0" err="1"/>
              <a:t>içinde</a:t>
            </a:r>
            <a:r>
              <a:rPr lang="en-US" dirty="0"/>
              <a:t> 4-6 </a:t>
            </a:r>
            <a:r>
              <a:rPr lang="en-US" dirty="0" err="1"/>
              <a:t>yaş</a:t>
            </a:r>
            <a:r>
              <a:rPr lang="en-US" dirty="0"/>
              <a:t> </a:t>
            </a:r>
            <a:r>
              <a:rPr lang="en-US" dirty="0" err="1"/>
              <a:t>grubunda</a:t>
            </a:r>
            <a:r>
              <a:rPr lang="en-US" dirty="0"/>
              <a:t> %43,3, 5-6 </a:t>
            </a:r>
            <a:r>
              <a:rPr lang="en-US" dirty="0" err="1"/>
              <a:t>yaş</a:t>
            </a:r>
            <a:r>
              <a:rPr lang="en-US" dirty="0"/>
              <a:t> </a:t>
            </a:r>
            <a:r>
              <a:rPr lang="en-US" dirty="0" err="1"/>
              <a:t>grubunda</a:t>
            </a:r>
            <a:r>
              <a:rPr lang="en-US" dirty="0"/>
              <a:t> %67 </a:t>
            </a:r>
            <a:r>
              <a:rPr lang="en-US" dirty="0" err="1"/>
              <a:t>oranında</a:t>
            </a:r>
            <a:r>
              <a:rPr lang="en-US" dirty="0"/>
              <a:t> </a:t>
            </a:r>
            <a:r>
              <a:rPr lang="en-US" dirty="0" err="1"/>
              <a:t>okullaşma</a:t>
            </a:r>
            <a:r>
              <a:rPr lang="en-US" dirty="0"/>
              <a:t> </a:t>
            </a:r>
            <a:r>
              <a:rPr lang="en-US" dirty="0" err="1"/>
              <a:t>sağlandı</a:t>
            </a:r>
            <a:r>
              <a:rPr lang="en-US" dirty="0"/>
              <a:t>.</a:t>
            </a:r>
          </a:p>
          <a:p>
            <a:endParaRPr lang="en-US" dirty="0"/>
          </a:p>
        </p:txBody>
      </p:sp>
      <p:sp>
        <p:nvSpPr>
          <p:cNvPr id="3" name="Başlık 2"/>
          <p:cNvSpPr>
            <a:spLocks noGrp="1"/>
          </p:cNvSpPr>
          <p:nvPr>
            <p:ph type="title"/>
          </p:nvPr>
        </p:nvSpPr>
        <p:spPr>
          <a:xfrm>
            <a:off x="699247" y="204712"/>
            <a:ext cx="7756263" cy="1054250"/>
          </a:xfrm>
        </p:spPr>
        <p:txBody>
          <a:bodyPr/>
          <a:lstStyle/>
          <a:p>
            <a:r>
              <a:rPr lang="tr-TR" sz="2800" dirty="0"/>
              <a:t>«7 Çok Geç Kampanyası»</a:t>
            </a:r>
            <a:br>
              <a:rPr lang="tr-TR" sz="2800" dirty="0"/>
            </a:br>
            <a:r>
              <a:rPr lang="tr-TR" sz="2800" dirty="0"/>
              <a:t>2005-2010</a:t>
            </a:r>
            <a:endParaRPr lang="en-US" sz="2800" dirty="0"/>
          </a:p>
        </p:txBody>
      </p:sp>
      <p:sp>
        <p:nvSpPr>
          <p:cNvPr id="4" name="Alt Bilgi Yer Tutucusu 3">
            <a:extLst>
              <a:ext uri="{FF2B5EF4-FFF2-40B4-BE49-F238E27FC236}">
                <a16:creationId xmlns:a16="http://schemas.microsoft.com/office/drawing/2014/main" id="{508961F1-10A6-1A4A-8298-CC056154A91B}"/>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082609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r>
              <a:rPr lang="en-US" dirty="0" err="1"/>
              <a:t>Elverişsiz</a:t>
            </a:r>
            <a:r>
              <a:rPr lang="en-US" dirty="0"/>
              <a:t> </a:t>
            </a:r>
            <a:r>
              <a:rPr lang="en-US" dirty="0" err="1"/>
              <a:t>koşullarda</a:t>
            </a:r>
            <a:r>
              <a:rPr lang="en-US" dirty="0"/>
              <a:t> </a:t>
            </a:r>
            <a:r>
              <a:rPr lang="en-US" dirty="0" err="1"/>
              <a:t>yaşayan</a:t>
            </a:r>
            <a:r>
              <a:rPr lang="en-US" dirty="0"/>
              <a:t> </a:t>
            </a:r>
            <a:r>
              <a:rPr lang="en-US" dirty="0" err="1"/>
              <a:t>çocukların</a:t>
            </a:r>
            <a:r>
              <a:rPr lang="en-US" dirty="0"/>
              <a:t> </a:t>
            </a:r>
            <a:r>
              <a:rPr lang="en-US" dirty="0" err="1"/>
              <a:t>bilişsel</a:t>
            </a:r>
            <a:r>
              <a:rPr lang="en-US" dirty="0"/>
              <a:t> (</a:t>
            </a:r>
            <a:r>
              <a:rPr lang="en-US" dirty="0" err="1"/>
              <a:t>sayısal</a:t>
            </a:r>
            <a:r>
              <a:rPr lang="en-US" dirty="0"/>
              <a:t>, </a:t>
            </a:r>
            <a:r>
              <a:rPr lang="en-US" dirty="0" err="1"/>
              <a:t>sözel</a:t>
            </a:r>
            <a:r>
              <a:rPr lang="en-US" dirty="0"/>
              <a:t>, </a:t>
            </a:r>
            <a:r>
              <a:rPr lang="en-US" dirty="0" err="1"/>
              <a:t>dil</a:t>
            </a:r>
            <a:r>
              <a:rPr lang="en-US" dirty="0"/>
              <a:t>, </a:t>
            </a:r>
            <a:r>
              <a:rPr lang="en-US" dirty="0" err="1"/>
              <a:t>sosyo-duygusal</a:t>
            </a:r>
            <a:r>
              <a:rPr lang="en-US" dirty="0"/>
              <a:t> ve </a:t>
            </a:r>
            <a:r>
              <a:rPr lang="en-US" dirty="0" err="1"/>
              <a:t>fiziksel</a:t>
            </a:r>
            <a:r>
              <a:rPr lang="en-US" dirty="0"/>
              <a:t>) </a:t>
            </a:r>
            <a:r>
              <a:rPr lang="en-US" dirty="0" err="1"/>
              <a:t>gelişimlerinin</a:t>
            </a:r>
            <a:r>
              <a:rPr lang="en-US" dirty="0"/>
              <a:t> </a:t>
            </a:r>
            <a:r>
              <a:rPr lang="en-US" dirty="0" err="1"/>
              <a:t>erken</a:t>
            </a:r>
            <a:r>
              <a:rPr lang="en-US" dirty="0"/>
              <a:t> </a:t>
            </a:r>
            <a:r>
              <a:rPr lang="en-US" dirty="0" err="1"/>
              <a:t>yaşlarda</a:t>
            </a:r>
            <a:r>
              <a:rPr lang="en-US" dirty="0"/>
              <a:t> </a:t>
            </a:r>
            <a:r>
              <a:rPr lang="en-US" dirty="0" err="1"/>
              <a:t>yeterince</a:t>
            </a:r>
            <a:r>
              <a:rPr lang="en-US" dirty="0"/>
              <a:t> </a:t>
            </a:r>
            <a:r>
              <a:rPr lang="en-US" dirty="0" err="1"/>
              <a:t>desteklenmemesi</a:t>
            </a:r>
            <a:r>
              <a:rPr lang="en-US" dirty="0"/>
              <a:t>, </a:t>
            </a:r>
            <a:r>
              <a:rPr lang="en-US" dirty="0" err="1"/>
              <a:t>okula</a:t>
            </a:r>
            <a:r>
              <a:rPr lang="en-US" dirty="0"/>
              <a:t> </a:t>
            </a:r>
            <a:r>
              <a:rPr lang="en-US" dirty="0" err="1"/>
              <a:t>hazır</a:t>
            </a:r>
            <a:r>
              <a:rPr lang="en-US" dirty="0"/>
              <a:t> </a:t>
            </a:r>
            <a:r>
              <a:rPr lang="en-US" dirty="0" err="1"/>
              <a:t>başlayamamaları</a:t>
            </a:r>
            <a:r>
              <a:rPr lang="en-US" dirty="0"/>
              <a:t> ve </a:t>
            </a:r>
            <a:r>
              <a:rPr lang="en-US" dirty="0" err="1"/>
              <a:t>bazen</a:t>
            </a:r>
            <a:r>
              <a:rPr lang="en-US" dirty="0"/>
              <a:t> </a:t>
            </a:r>
            <a:r>
              <a:rPr lang="en-US" dirty="0" err="1"/>
              <a:t>ilköğretime</a:t>
            </a:r>
            <a:r>
              <a:rPr lang="en-US" dirty="0"/>
              <a:t> </a:t>
            </a:r>
            <a:r>
              <a:rPr lang="en-US" dirty="0" err="1"/>
              <a:t>gerçek</a:t>
            </a:r>
            <a:r>
              <a:rPr lang="en-US" dirty="0"/>
              <a:t> </a:t>
            </a:r>
            <a:r>
              <a:rPr lang="en-US" dirty="0" err="1"/>
              <a:t>yaşta</a:t>
            </a:r>
            <a:r>
              <a:rPr lang="en-US" dirty="0"/>
              <a:t> </a:t>
            </a:r>
            <a:r>
              <a:rPr lang="en-US" dirty="0" err="1"/>
              <a:t>kaydedilmemeleri</a:t>
            </a:r>
            <a:r>
              <a:rPr lang="en-US" dirty="0"/>
              <a:t> </a:t>
            </a:r>
            <a:r>
              <a:rPr lang="en-US" dirty="0" err="1"/>
              <a:t>bu</a:t>
            </a:r>
            <a:r>
              <a:rPr lang="en-US" dirty="0"/>
              <a:t> </a:t>
            </a:r>
            <a:r>
              <a:rPr lang="en-US" dirty="0" err="1"/>
              <a:t>çocukların</a:t>
            </a:r>
            <a:r>
              <a:rPr lang="en-US" dirty="0"/>
              <a:t> </a:t>
            </a:r>
            <a:r>
              <a:rPr lang="en-US" dirty="0" err="1"/>
              <a:t>geleceğini</a:t>
            </a:r>
            <a:r>
              <a:rPr lang="en-US" dirty="0"/>
              <a:t> </a:t>
            </a:r>
            <a:r>
              <a:rPr lang="en-US" dirty="0" err="1"/>
              <a:t>olumsuz</a:t>
            </a:r>
            <a:r>
              <a:rPr lang="en-US" dirty="0"/>
              <a:t> </a:t>
            </a:r>
            <a:r>
              <a:rPr lang="en-US" dirty="0" err="1"/>
              <a:t>etkilemektedir</a:t>
            </a:r>
            <a:r>
              <a:rPr lang="en-US" dirty="0"/>
              <a:t>.</a:t>
            </a:r>
          </a:p>
          <a:p>
            <a:r>
              <a:rPr lang="en-US" dirty="0" err="1"/>
              <a:t>Çocukların</a:t>
            </a:r>
            <a:r>
              <a:rPr lang="en-US" dirty="0"/>
              <a:t> </a:t>
            </a:r>
            <a:r>
              <a:rPr lang="en-US" dirty="0" err="1"/>
              <a:t>erken</a:t>
            </a:r>
            <a:r>
              <a:rPr lang="en-US" dirty="0"/>
              <a:t> </a:t>
            </a:r>
            <a:r>
              <a:rPr lang="en-US" dirty="0" err="1"/>
              <a:t>yaşlarda</a:t>
            </a:r>
            <a:r>
              <a:rPr lang="en-US" dirty="0"/>
              <a:t> </a:t>
            </a:r>
            <a:r>
              <a:rPr lang="en-US" dirty="0" err="1"/>
              <a:t>başlayan</a:t>
            </a:r>
            <a:r>
              <a:rPr lang="en-US" dirty="0"/>
              <a:t> </a:t>
            </a:r>
            <a:r>
              <a:rPr lang="en-US" dirty="0" err="1"/>
              <a:t>bir</a:t>
            </a:r>
            <a:r>
              <a:rPr lang="en-US" dirty="0"/>
              <a:t> eğitim </a:t>
            </a:r>
            <a:r>
              <a:rPr lang="en-US" dirty="0" err="1"/>
              <a:t>desteği</a:t>
            </a:r>
            <a:r>
              <a:rPr lang="en-US" dirty="0"/>
              <a:t> </a:t>
            </a:r>
            <a:r>
              <a:rPr lang="en-US" dirty="0" err="1"/>
              <a:t>almaları</a:t>
            </a:r>
            <a:r>
              <a:rPr lang="en-US" dirty="0"/>
              <a:t> </a:t>
            </a:r>
            <a:r>
              <a:rPr lang="en-US" dirty="0" err="1"/>
              <a:t>çok</a:t>
            </a:r>
            <a:r>
              <a:rPr lang="en-US" dirty="0"/>
              <a:t> </a:t>
            </a:r>
            <a:r>
              <a:rPr lang="en-US" dirty="0" err="1"/>
              <a:t>önemli</a:t>
            </a:r>
            <a:r>
              <a:rPr lang="en-US" dirty="0"/>
              <a:t>. Bu </a:t>
            </a:r>
            <a:r>
              <a:rPr lang="en-US" dirty="0" err="1"/>
              <a:t>başlangıç</a:t>
            </a:r>
            <a:r>
              <a:rPr lang="en-US" dirty="0"/>
              <a:t> </a:t>
            </a:r>
            <a:r>
              <a:rPr lang="en-US" dirty="0" err="1"/>
              <a:t>onlara</a:t>
            </a:r>
            <a:r>
              <a:rPr lang="en-US" dirty="0"/>
              <a:t> </a:t>
            </a:r>
            <a:r>
              <a:rPr lang="en-US" dirty="0" err="1"/>
              <a:t>hayata</a:t>
            </a:r>
            <a:r>
              <a:rPr lang="en-US" dirty="0"/>
              <a:t> </a:t>
            </a:r>
            <a:r>
              <a:rPr lang="en-US" dirty="0" err="1"/>
              <a:t>başlarken</a:t>
            </a:r>
            <a:r>
              <a:rPr lang="en-US" dirty="0"/>
              <a:t> </a:t>
            </a:r>
            <a:r>
              <a:rPr lang="en-US" dirty="0" err="1"/>
              <a:t>eşit</a:t>
            </a:r>
            <a:r>
              <a:rPr lang="en-US" dirty="0"/>
              <a:t> </a:t>
            </a:r>
            <a:r>
              <a:rPr lang="en-US" dirty="0" err="1"/>
              <a:t>bir</a:t>
            </a:r>
            <a:r>
              <a:rPr lang="en-US" dirty="0"/>
              <a:t> </a:t>
            </a:r>
            <a:r>
              <a:rPr lang="en-US" dirty="0" err="1"/>
              <a:t>fırsat</a:t>
            </a:r>
            <a:r>
              <a:rPr lang="en-US" dirty="0"/>
              <a:t> </a:t>
            </a:r>
            <a:r>
              <a:rPr lang="en-US" dirty="0" err="1"/>
              <a:t>yaratıyor</a:t>
            </a:r>
            <a:r>
              <a:rPr lang="en-US" dirty="0"/>
              <a:t>. Bu </a:t>
            </a:r>
            <a:r>
              <a:rPr lang="en-US" dirty="0" err="1"/>
              <a:t>nedenle</a:t>
            </a:r>
            <a:r>
              <a:rPr lang="en-US" dirty="0"/>
              <a:t>, </a:t>
            </a:r>
            <a:r>
              <a:rPr lang="en-US" dirty="0" err="1"/>
              <a:t>bölgesel</a:t>
            </a:r>
            <a:r>
              <a:rPr lang="en-US" dirty="0"/>
              <a:t> </a:t>
            </a:r>
            <a:r>
              <a:rPr lang="en-US" dirty="0" err="1"/>
              <a:t>eşitsizlikleri</a:t>
            </a:r>
            <a:r>
              <a:rPr lang="en-US" dirty="0"/>
              <a:t> </a:t>
            </a:r>
            <a:r>
              <a:rPr lang="en-US" dirty="0" err="1"/>
              <a:t>gidermeye</a:t>
            </a:r>
            <a:r>
              <a:rPr lang="en-US" dirty="0"/>
              <a:t> </a:t>
            </a:r>
            <a:r>
              <a:rPr lang="en-US" dirty="0" err="1"/>
              <a:t>yönelik</a:t>
            </a:r>
            <a:r>
              <a:rPr lang="en-US" dirty="0"/>
              <a:t> </a:t>
            </a:r>
            <a:r>
              <a:rPr lang="en-US" dirty="0" err="1"/>
              <a:t>eğitime</a:t>
            </a:r>
            <a:r>
              <a:rPr lang="en-US" dirty="0"/>
              <a:t> </a:t>
            </a:r>
            <a:r>
              <a:rPr lang="en-US" dirty="0" err="1"/>
              <a:t>dayalı</a:t>
            </a:r>
            <a:r>
              <a:rPr lang="en-US" dirty="0"/>
              <a:t> </a:t>
            </a:r>
            <a:r>
              <a:rPr lang="en-US" dirty="0" err="1"/>
              <a:t>projeler</a:t>
            </a:r>
            <a:r>
              <a:rPr lang="en-US" dirty="0"/>
              <a:t> </a:t>
            </a:r>
            <a:r>
              <a:rPr lang="en-US" dirty="0" err="1"/>
              <a:t>bireysel</a:t>
            </a:r>
            <a:r>
              <a:rPr lang="en-US" dirty="0"/>
              <a:t> ve </a:t>
            </a:r>
            <a:r>
              <a:rPr lang="en-US" dirty="0" err="1"/>
              <a:t>toplumsal</a:t>
            </a:r>
            <a:r>
              <a:rPr lang="en-US" dirty="0"/>
              <a:t> </a:t>
            </a:r>
            <a:r>
              <a:rPr lang="en-US" dirty="0" err="1"/>
              <a:t>gelişimimiz</a:t>
            </a:r>
            <a:r>
              <a:rPr lang="en-US" dirty="0"/>
              <a:t> </a:t>
            </a:r>
            <a:r>
              <a:rPr lang="en-US" dirty="0" err="1"/>
              <a:t>açısından</a:t>
            </a:r>
            <a:r>
              <a:rPr lang="en-US" dirty="0"/>
              <a:t> </a:t>
            </a:r>
            <a:r>
              <a:rPr lang="en-US" dirty="0" err="1"/>
              <a:t>önem</a:t>
            </a:r>
            <a:r>
              <a:rPr lang="en-US" dirty="0"/>
              <a:t> </a:t>
            </a:r>
            <a:r>
              <a:rPr lang="en-US" dirty="0" err="1"/>
              <a:t>taşıyor</a:t>
            </a:r>
            <a:r>
              <a:rPr lang="en-US" dirty="0"/>
              <a:t>. </a:t>
            </a:r>
            <a:r>
              <a:rPr lang="en-US" dirty="0" err="1"/>
              <a:t>Buradan</a:t>
            </a:r>
            <a:r>
              <a:rPr lang="en-US" dirty="0"/>
              <a:t> </a:t>
            </a:r>
            <a:r>
              <a:rPr lang="en-US" dirty="0" err="1"/>
              <a:t>yola</a:t>
            </a:r>
            <a:r>
              <a:rPr lang="en-US" dirty="0"/>
              <a:t> </a:t>
            </a:r>
            <a:r>
              <a:rPr lang="en-US" dirty="0" err="1"/>
              <a:t>çıkılarak</a:t>
            </a:r>
            <a:r>
              <a:rPr lang="en-US" b="1" dirty="0"/>
              <a:t> </a:t>
            </a:r>
            <a:r>
              <a:rPr lang="en-US" b="1" dirty="0" err="1"/>
              <a:t>AÇEV</a:t>
            </a:r>
            <a:r>
              <a:rPr lang="en-US" dirty="0"/>
              <a:t> </a:t>
            </a:r>
            <a:r>
              <a:rPr lang="en-US" dirty="0" err="1"/>
              <a:t>ve</a:t>
            </a:r>
            <a:r>
              <a:rPr lang="en-US" b="1" dirty="0" err="1"/>
              <a:t>TVV</a:t>
            </a:r>
            <a:r>
              <a:rPr lang="en-US" dirty="0"/>
              <a:t> </a:t>
            </a:r>
            <a:r>
              <a:rPr lang="en-US" dirty="0" err="1"/>
              <a:t>işbirliğinde</a:t>
            </a:r>
            <a:r>
              <a:rPr lang="en-US" dirty="0"/>
              <a:t> </a:t>
            </a:r>
            <a:r>
              <a:rPr lang="en-US" dirty="0" err="1"/>
              <a:t>geliştiren</a:t>
            </a:r>
            <a:r>
              <a:rPr lang="en-US" dirty="0"/>
              <a:t> </a:t>
            </a:r>
            <a:r>
              <a:rPr lang="en-US" dirty="0" err="1"/>
              <a:t>bu</a:t>
            </a:r>
            <a:r>
              <a:rPr lang="en-US" dirty="0"/>
              <a:t> </a:t>
            </a:r>
            <a:r>
              <a:rPr lang="en-US" dirty="0" err="1"/>
              <a:t>proje</a:t>
            </a:r>
            <a:r>
              <a:rPr lang="en-US" dirty="0"/>
              <a:t> </a:t>
            </a:r>
            <a:r>
              <a:rPr lang="en-US" dirty="0" err="1"/>
              <a:t>ile</a:t>
            </a:r>
            <a:r>
              <a:rPr lang="en-US" dirty="0"/>
              <a:t> </a:t>
            </a:r>
            <a:r>
              <a:rPr lang="en-US" dirty="0" err="1"/>
              <a:t>çocuklara</a:t>
            </a:r>
            <a:r>
              <a:rPr lang="en-US" dirty="0"/>
              <a:t> </a:t>
            </a:r>
            <a:r>
              <a:rPr lang="en-US" dirty="0" err="1"/>
              <a:t>hayata</a:t>
            </a:r>
            <a:r>
              <a:rPr lang="en-US" dirty="0"/>
              <a:t> </a:t>
            </a:r>
            <a:r>
              <a:rPr lang="en-US" dirty="0" err="1"/>
              <a:t>başlarken</a:t>
            </a:r>
            <a:r>
              <a:rPr lang="en-US" dirty="0"/>
              <a:t> </a:t>
            </a:r>
            <a:r>
              <a:rPr lang="en-US" dirty="0" err="1"/>
              <a:t>eşit</a:t>
            </a:r>
            <a:r>
              <a:rPr lang="en-US" dirty="0"/>
              <a:t> </a:t>
            </a:r>
            <a:r>
              <a:rPr lang="en-US" dirty="0" err="1"/>
              <a:t>bir</a:t>
            </a:r>
            <a:r>
              <a:rPr lang="en-US" dirty="0"/>
              <a:t> </a:t>
            </a:r>
            <a:r>
              <a:rPr lang="en-US" dirty="0" err="1"/>
              <a:t>fırsat</a:t>
            </a:r>
            <a:r>
              <a:rPr lang="en-US" dirty="0"/>
              <a:t> </a:t>
            </a:r>
            <a:r>
              <a:rPr lang="en-US" dirty="0" err="1"/>
              <a:t>sunulması</a:t>
            </a:r>
            <a:r>
              <a:rPr lang="en-US" dirty="0"/>
              <a:t> ve </a:t>
            </a:r>
            <a:r>
              <a:rPr lang="en-US" dirty="0" err="1"/>
              <a:t>okul</a:t>
            </a:r>
            <a:r>
              <a:rPr lang="en-US" dirty="0"/>
              <a:t> </a:t>
            </a:r>
            <a:r>
              <a:rPr lang="en-US" dirty="0" err="1"/>
              <a:t>yaşamlarına</a:t>
            </a:r>
            <a:r>
              <a:rPr lang="en-US" dirty="0"/>
              <a:t> </a:t>
            </a:r>
            <a:r>
              <a:rPr lang="en-US" dirty="0" err="1"/>
              <a:t>katkı</a:t>
            </a:r>
            <a:r>
              <a:rPr lang="en-US" dirty="0"/>
              <a:t> </a:t>
            </a:r>
            <a:r>
              <a:rPr lang="en-US" dirty="0" err="1"/>
              <a:t>sağlayacak</a:t>
            </a:r>
            <a:r>
              <a:rPr lang="en-US" dirty="0"/>
              <a:t> </a:t>
            </a:r>
            <a:r>
              <a:rPr lang="en-US" dirty="0" err="1"/>
              <a:t>bir</a:t>
            </a:r>
            <a:r>
              <a:rPr lang="en-US" dirty="0"/>
              <a:t> </a:t>
            </a:r>
            <a:r>
              <a:rPr lang="en-US" dirty="0" err="1"/>
              <a:t>destek</a:t>
            </a:r>
            <a:r>
              <a:rPr lang="en-US" dirty="0"/>
              <a:t> </a:t>
            </a:r>
            <a:r>
              <a:rPr lang="en-US" dirty="0" err="1"/>
              <a:t>verilmesi</a:t>
            </a:r>
            <a:r>
              <a:rPr lang="en-US" dirty="0"/>
              <a:t> </a:t>
            </a:r>
            <a:r>
              <a:rPr lang="en-US" dirty="0" err="1"/>
              <a:t>hedeflendi</a:t>
            </a:r>
            <a:r>
              <a:rPr lang="en-US" dirty="0"/>
              <a:t>.</a:t>
            </a:r>
          </a:p>
          <a:p>
            <a:endParaRPr lang="en-US" dirty="0"/>
          </a:p>
        </p:txBody>
      </p:sp>
      <p:sp>
        <p:nvSpPr>
          <p:cNvPr id="3" name="Başlık 2"/>
          <p:cNvSpPr>
            <a:spLocks noGrp="1"/>
          </p:cNvSpPr>
          <p:nvPr>
            <p:ph type="title"/>
          </p:nvPr>
        </p:nvSpPr>
        <p:spPr>
          <a:xfrm>
            <a:off x="251520" y="116632"/>
            <a:ext cx="8784976" cy="1507774"/>
          </a:xfrm>
        </p:spPr>
        <p:txBody>
          <a:bodyPr/>
          <a:lstStyle/>
          <a:p>
            <a:r>
              <a:rPr lang="en-US" sz="2800" dirty="0"/>
              <a:t>Türkiye Vodafone </a:t>
            </a:r>
            <a:r>
              <a:rPr lang="en-US" sz="2800" dirty="0" err="1"/>
              <a:t>Vakfı</a:t>
            </a:r>
            <a:r>
              <a:rPr lang="en-US" sz="2800" dirty="0"/>
              <a:t> (TVV) </a:t>
            </a:r>
            <a:r>
              <a:rPr lang="en-US" sz="2800" dirty="0" err="1"/>
              <a:t>İşbirliğinde</a:t>
            </a:r>
            <a:r>
              <a:rPr lang="en-US" sz="2800" dirty="0"/>
              <a:t> “</a:t>
            </a:r>
            <a:r>
              <a:rPr lang="en-US" sz="2800" dirty="0" err="1"/>
              <a:t>Güneydoğu</a:t>
            </a:r>
            <a:r>
              <a:rPr lang="en-US" sz="2800" dirty="0"/>
              <a:t> Anadolu </a:t>
            </a:r>
            <a:r>
              <a:rPr lang="en-US" sz="2800" dirty="0" err="1"/>
              <a:t>Bölgesi</a:t>
            </a:r>
            <a:r>
              <a:rPr lang="en-US" sz="2800" dirty="0"/>
              <a:t> </a:t>
            </a:r>
            <a:r>
              <a:rPr lang="en-US" sz="2800" dirty="0" err="1"/>
              <a:t>Yaz</a:t>
            </a:r>
            <a:r>
              <a:rPr lang="en-US" sz="2800" dirty="0"/>
              <a:t> </a:t>
            </a:r>
            <a:r>
              <a:rPr lang="en-US" sz="2800" dirty="0" err="1"/>
              <a:t>Anaokulları</a:t>
            </a:r>
            <a:r>
              <a:rPr lang="en-US" sz="2800" dirty="0"/>
              <a:t> ve</a:t>
            </a:r>
            <a:r>
              <a:rPr lang="tr-TR" sz="2800" dirty="0"/>
              <a:t> </a:t>
            </a:r>
            <a:r>
              <a:rPr lang="en-US" sz="2800" dirty="0" err="1"/>
              <a:t>Aile</a:t>
            </a:r>
            <a:r>
              <a:rPr lang="en-US" sz="2800" dirty="0"/>
              <a:t> </a:t>
            </a:r>
            <a:r>
              <a:rPr lang="en-US" sz="2800" dirty="0" err="1"/>
              <a:t>Destek</a:t>
            </a:r>
            <a:r>
              <a:rPr lang="en-US" sz="2800" dirty="0"/>
              <a:t>” </a:t>
            </a:r>
            <a:r>
              <a:rPr lang="en-US" sz="2800" dirty="0" err="1"/>
              <a:t>Projesi</a:t>
            </a:r>
            <a:br>
              <a:rPr lang="tr-TR" sz="2800" dirty="0"/>
            </a:br>
            <a:r>
              <a:rPr lang="tr-TR" sz="2800" dirty="0"/>
              <a:t>2008</a:t>
            </a:r>
            <a:endParaRPr lang="en-US" sz="2800" dirty="0"/>
          </a:p>
        </p:txBody>
      </p:sp>
      <p:sp>
        <p:nvSpPr>
          <p:cNvPr id="4" name="Alt Bilgi Yer Tutucusu 3">
            <a:extLst>
              <a:ext uri="{FF2B5EF4-FFF2-40B4-BE49-F238E27FC236}">
                <a16:creationId xmlns:a16="http://schemas.microsoft.com/office/drawing/2014/main" id="{F689A3B5-D3EA-A84C-9B11-0256DE421EE3}"/>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2604797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Öğretmenlerin alanlarında daha donanımlı hale gelmeleri, sınıflarında </a:t>
            </a:r>
            <a:r>
              <a:rPr lang="tr-TR" dirty="0" err="1"/>
              <a:t>gerçekleştircekleri</a:t>
            </a:r>
            <a:r>
              <a:rPr lang="tr-TR" dirty="0"/>
              <a:t> eğitim uygulamalarını bire bir etkileyecek bilgi ve beceriler kazanmaları için proje kapsamında yılda iki kez eğitim seminerleri düzenleniyor. Öğretmenler aldıkları bu eğitimler doğrultusunda hem sınıflarında çocuklara </a:t>
            </a:r>
            <a:r>
              <a:rPr lang="tr-TR" dirty="0" err="1"/>
              <a:t>AÇEV’in</a:t>
            </a:r>
            <a:r>
              <a:rPr lang="tr-TR" dirty="0"/>
              <a:t> Çocuk Eğitim Programı’nı uyguluyor hem de onların annelerine destek eğitimleri vererek okuldaki eğitime aile katılımını güçlendiriyorlar. Projede ayrıca okul yöneticilerine mesleki gelişimlerini ve okul öncesi öğretmenleri ile işbirliklerini olumlu etkileyecek alanlarda yılda bir kez eğitimler veriliyor.</a:t>
            </a:r>
            <a:endParaRPr lang="en-US" dirty="0"/>
          </a:p>
        </p:txBody>
      </p:sp>
      <p:sp>
        <p:nvSpPr>
          <p:cNvPr id="3" name="Başlık 2"/>
          <p:cNvSpPr>
            <a:spLocks noGrp="1"/>
          </p:cNvSpPr>
          <p:nvPr>
            <p:ph type="title"/>
          </p:nvPr>
        </p:nvSpPr>
        <p:spPr>
          <a:xfrm>
            <a:off x="683568" y="44624"/>
            <a:ext cx="7756263" cy="1584176"/>
          </a:xfrm>
        </p:spPr>
        <p:txBody>
          <a:bodyPr/>
          <a:lstStyle/>
          <a:p>
            <a:r>
              <a:rPr lang="en-US" sz="2800" dirty="0" err="1"/>
              <a:t>Türkiye</a:t>
            </a:r>
            <a:r>
              <a:rPr lang="en-US" sz="2800" dirty="0"/>
              <a:t> Vodafone </a:t>
            </a:r>
            <a:r>
              <a:rPr lang="en-US" sz="2800" dirty="0" err="1"/>
              <a:t>Vakfı</a:t>
            </a:r>
            <a:r>
              <a:rPr lang="en-US" sz="2800" dirty="0"/>
              <a:t> </a:t>
            </a:r>
            <a:r>
              <a:rPr lang="en-US" sz="2800" dirty="0" err="1"/>
              <a:t>İşbirliğinde</a:t>
            </a:r>
            <a:r>
              <a:rPr lang="en-US" sz="2800" dirty="0"/>
              <a:t> "</a:t>
            </a:r>
            <a:r>
              <a:rPr lang="en-US" sz="2800" dirty="0" err="1"/>
              <a:t>Geleceğe</a:t>
            </a:r>
            <a:r>
              <a:rPr lang="en-US" sz="2800" dirty="0"/>
              <a:t> İlk </a:t>
            </a:r>
            <a:r>
              <a:rPr lang="en-US" sz="2800" dirty="0" err="1"/>
              <a:t>Adım</a:t>
            </a:r>
            <a:r>
              <a:rPr lang="en-US" sz="2800" dirty="0"/>
              <a:t>" </a:t>
            </a:r>
            <a:r>
              <a:rPr lang="en-US" sz="2800" dirty="0" err="1"/>
              <a:t>Projesi</a:t>
            </a:r>
            <a:r>
              <a:rPr lang="en-US" sz="2800" dirty="0"/>
              <a:t> </a:t>
            </a:r>
            <a:br>
              <a:rPr lang="tr-TR" sz="2800" dirty="0"/>
            </a:br>
            <a:r>
              <a:rPr lang="en-US" sz="2800" dirty="0"/>
              <a:t>2009 -2010</a:t>
            </a:r>
            <a:endParaRPr lang="en-US" sz="4800" dirty="0"/>
          </a:p>
        </p:txBody>
      </p:sp>
      <p:sp>
        <p:nvSpPr>
          <p:cNvPr id="4" name="Alt Bilgi Yer Tutucusu 3">
            <a:extLst>
              <a:ext uri="{FF2B5EF4-FFF2-40B4-BE49-F238E27FC236}">
                <a16:creationId xmlns:a16="http://schemas.microsoft.com/office/drawing/2014/main" id="{3A42004D-8B27-B34E-A7DE-75FB7D21F9B6}"/>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5972455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a:t>Uzun yıllardır annelere yönelik olarak geliştirilen programlardan yola çıkarak oluşturulan proje 5-6 yaş grubundaki çocukların, ailelerinin ve eğitimcilerin desteklenmesini sağlayan farklı bileşenlerden oluşuyor. Bu çalışmalar; Milli Eğitim Bakanlığı’nın desteğiyle yürütülen </a:t>
            </a:r>
            <a:r>
              <a:rPr lang="tr-TR" b="1" dirty="0"/>
              <a:t>“Ev Okulum”</a:t>
            </a:r>
            <a:r>
              <a:rPr lang="tr-TR" dirty="0"/>
              <a:t>, </a:t>
            </a:r>
            <a:r>
              <a:rPr lang="tr-TR" dirty="0" err="1"/>
              <a:t>TEB</a:t>
            </a:r>
            <a:r>
              <a:rPr lang="tr-TR" dirty="0"/>
              <a:t> Eğitim Öncüleri ile gerçekleştirilen </a:t>
            </a:r>
            <a:r>
              <a:rPr lang="tr-TR" b="1" dirty="0"/>
              <a:t>“Güzel Sınıfım”</a:t>
            </a:r>
            <a:r>
              <a:rPr lang="tr-TR" dirty="0"/>
              <a:t>,</a:t>
            </a:r>
            <a:r>
              <a:rPr lang="tr-TR" b="1" dirty="0"/>
              <a:t> </a:t>
            </a:r>
            <a:r>
              <a:rPr lang="tr-TR" dirty="0"/>
              <a:t>ana sınıfı öğretmenleri için </a:t>
            </a:r>
            <a:r>
              <a:rPr lang="tr-TR" b="1" dirty="0"/>
              <a:t>“Web Okulum”</a:t>
            </a:r>
            <a:r>
              <a:rPr lang="tr-TR" dirty="0"/>
              <a:t> ve bilinçlendirmeye yönelik “7 Çok Geç” başlıkları altında gerçekleştirildi. Bu dönemde proje kapsamında</a:t>
            </a:r>
            <a:r>
              <a:rPr lang="tr-TR" b="1" dirty="0"/>
              <a:t> </a:t>
            </a:r>
            <a:r>
              <a:rPr lang="tr-TR" dirty="0"/>
              <a:t>1. 440 kişiye eğitim verildi.</a:t>
            </a:r>
            <a:endParaRPr lang="en-US" dirty="0"/>
          </a:p>
        </p:txBody>
      </p:sp>
      <p:sp>
        <p:nvSpPr>
          <p:cNvPr id="3" name="Başlık 2"/>
          <p:cNvSpPr>
            <a:spLocks noGrp="1"/>
          </p:cNvSpPr>
          <p:nvPr>
            <p:ph type="title"/>
          </p:nvPr>
        </p:nvSpPr>
        <p:spPr>
          <a:xfrm>
            <a:off x="744818" y="188640"/>
            <a:ext cx="7756263" cy="1486298"/>
          </a:xfrm>
        </p:spPr>
        <p:txBody>
          <a:bodyPr/>
          <a:lstStyle/>
          <a:p>
            <a:r>
              <a:rPr lang="en-US" sz="2800" dirty="0" err="1"/>
              <a:t>Türk</a:t>
            </a:r>
            <a:r>
              <a:rPr lang="en-US" sz="2800" dirty="0"/>
              <a:t> </a:t>
            </a:r>
            <a:r>
              <a:rPr lang="en-US" sz="2800" dirty="0" err="1"/>
              <a:t>Ekonomi</a:t>
            </a:r>
            <a:r>
              <a:rPr lang="en-US" sz="2800" dirty="0"/>
              <a:t> </a:t>
            </a:r>
            <a:r>
              <a:rPr lang="en-US" sz="2800" dirty="0" err="1"/>
              <a:t>Bankası</a:t>
            </a:r>
            <a:r>
              <a:rPr lang="en-US" sz="2800" dirty="0"/>
              <a:t> </a:t>
            </a:r>
            <a:r>
              <a:rPr lang="en-US" sz="2800" dirty="0" err="1"/>
              <a:t>İşbirliğinde</a:t>
            </a:r>
            <a:r>
              <a:rPr lang="en-US" sz="2800" dirty="0"/>
              <a:t> </a:t>
            </a:r>
            <a:br>
              <a:rPr lang="tr-TR" sz="2800" dirty="0"/>
            </a:br>
            <a:r>
              <a:rPr lang="en-US" sz="2800" dirty="0"/>
              <a:t>"Ben de Ben de" </a:t>
            </a:r>
            <a:r>
              <a:rPr lang="en-US" sz="2800" dirty="0" err="1"/>
              <a:t>Projesi</a:t>
            </a:r>
            <a:br>
              <a:rPr lang="tr-TR" sz="2800" dirty="0"/>
            </a:br>
            <a:r>
              <a:rPr lang="tr-TR" sz="2800" dirty="0"/>
              <a:t>2009-2011</a:t>
            </a:r>
            <a:endParaRPr lang="en-US" dirty="0"/>
          </a:p>
        </p:txBody>
      </p:sp>
      <p:sp>
        <p:nvSpPr>
          <p:cNvPr id="4" name="Alt Bilgi Yer Tutucusu 3">
            <a:extLst>
              <a:ext uri="{FF2B5EF4-FFF2-40B4-BE49-F238E27FC236}">
                <a16:creationId xmlns:a16="http://schemas.microsoft.com/office/drawing/2014/main" id="{6C2ED388-C26B-794C-A210-6B90F17871A6}"/>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8940457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tr-TR" dirty="0"/>
              <a:t>Programın bu bileşeni İstanbul’un yoğun göç alan ilçelerinde, okul öncesi eğitim alamayan 5-6 yaş çocuklarını ve annelerini desteklemek için geliştirildi. Programın amacı okul öncesi eğitim alamayan çocukların anneleri tarafından desteklenmesi ve okula hazırlanması. Aldıkları eğitimler sayesinde anneler çocuklarını ev ortamında yetiştirecek doğru bilgi, beceri ve tutumlara sahip oldular. 20 annenin katılımıyla gerçekleşen bu kurslar haftada 2,5-3 saat, toplam 12 hafta sürüyor ve grup toplantıları şeklinde gerçekleşiyor. Program aile-çocuk ilişkisi, çocuk gelişimi, çocuk yetiştirmede kullanılan yöntemler ve okula hazırlık gibi konulardan oluşuyor. Programda her biri 5 günlük faaliyetler içeren</a:t>
            </a:r>
            <a:r>
              <a:rPr lang="tr-TR" b="1" dirty="0"/>
              <a:t> </a:t>
            </a:r>
            <a:r>
              <a:rPr lang="tr-TR" dirty="0"/>
              <a:t>24 adet çalışma formu ve 4 hikaye kitabı</a:t>
            </a:r>
            <a:r>
              <a:rPr lang="tr-TR" b="1" dirty="0"/>
              <a:t> </a:t>
            </a:r>
            <a:r>
              <a:rPr lang="tr-TR" dirty="0"/>
              <a:t>kullanılıyor. Her hafta kursa gelen anneler bu formun nasıl uygulandığını öğrendikten sonra düzenli olarak evde çocuklarıyla uyguluyorlar.</a:t>
            </a:r>
            <a:endParaRPr lang="en-US" dirty="0"/>
          </a:p>
        </p:txBody>
      </p:sp>
      <p:sp>
        <p:nvSpPr>
          <p:cNvPr id="3" name="Başlık 2"/>
          <p:cNvSpPr>
            <a:spLocks noGrp="1"/>
          </p:cNvSpPr>
          <p:nvPr>
            <p:ph type="title"/>
          </p:nvPr>
        </p:nvSpPr>
        <p:spPr/>
        <p:txBody>
          <a:bodyPr/>
          <a:lstStyle/>
          <a:p>
            <a:r>
              <a:rPr lang="tr-TR" sz="2400" dirty="0"/>
              <a:t>«Ev Okulum»</a:t>
            </a:r>
            <a:endParaRPr lang="en-US" sz="2400" dirty="0"/>
          </a:p>
        </p:txBody>
      </p:sp>
      <p:sp>
        <p:nvSpPr>
          <p:cNvPr id="4" name="Alt Bilgi Yer Tutucusu 3">
            <a:extLst>
              <a:ext uri="{FF2B5EF4-FFF2-40B4-BE49-F238E27FC236}">
                <a16:creationId xmlns:a16="http://schemas.microsoft.com/office/drawing/2014/main" id="{3045D272-24CF-DA45-A4DA-AF7CA72B9603}"/>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2817052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Bu bileşen kapsamında </a:t>
            </a:r>
            <a:r>
              <a:rPr lang="en-US" dirty="0" err="1"/>
              <a:t>ise</a:t>
            </a:r>
            <a:r>
              <a:rPr lang="en-US" dirty="0"/>
              <a:t> </a:t>
            </a:r>
            <a:r>
              <a:rPr lang="en-US" dirty="0" err="1"/>
              <a:t>banka</a:t>
            </a:r>
            <a:r>
              <a:rPr lang="en-US" dirty="0"/>
              <a:t> </a:t>
            </a:r>
            <a:r>
              <a:rPr lang="en-US" dirty="0" err="1"/>
              <a:t>çalışanlarından</a:t>
            </a:r>
            <a:r>
              <a:rPr lang="en-US" dirty="0"/>
              <a:t> </a:t>
            </a:r>
            <a:r>
              <a:rPr lang="en-US" dirty="0" err="1"/>
              <a:t>oluşan</a:t>
            </a:r>
            <a:r>
              <a:rPr lang="en-US" dirty="0"/>
              <a:t> </a:t>
            </a:r>
            <a:r>
              <a:rPr lang="en-US" dirty="0" err="1"/>
              <a:t>gönüllü</a:t>
            </a:r>
            <a:r>
              <a:rPr lang="en-US" dirty="0"/>
              <a:t> </a:t>
            </a:r>
            <a:r>
              <a:rPr lang="en-US" dirty="0" err="1"/>
              <a:t>grubu</a:t>
            </a:r>
            <a:r>
              <a:rPr lang="en-US" dirty="0"/>
              <a:t> </a:t>
            </a:r>
            <a:r>
              <a:rPr lang="en-US" dirty="0" err="1"/>
              <a:t>eğitimlerin</a:t>
            </a:r>
            <a:r>
              <a:rPr lang="en-US" dirty="0"/>
              <a:t> </a:t>
            </a:r>
            <a:r>
              <a:rPr lang="en-US" dirty="0" err="1"/>
              <a:t>gerçekleştirildiği</a:t>
            </a:r>
            <a:r>
              <a:rPr lang="en-US" dirty="0"/>
              <a:t> </a:t>
            </a:r>
            <a:r>
              <a:rPr lang="en-US" dirty="0" err="1"/>
              <a:t>ilçelerde</a:t>
            </a:r>
            <a:r>
              <a:rPr lang="en-US" dirty="0"/>
              <a:t> </a:t>
            </a:r>
            <a:r>
              <a:rPr lang="en-US" dirty="0" err="1"/>
              <a:t>bulunan</a:t>
            </a:r>
            <a:r>
              <a:rPr lang="en-US" dirty="0"/>
              <a:t> </a:t>
            </a:r>
            <a:r>
              <a:rPr lang="en-US" dirty="0" err="1"/>
              <a:t>anasınıflarını</a:t>
            </a:r>
            <a:r>
              <a:rPr lang="en-US" dirty="0"/>
              <a:t> </a:t>
            </a:r>
            <a:r>
              <a:rPr lang="en-US" dirty="0" err="1"/>
              <a:t>sahiplenerek</a:t>
            </a:r>
            <a:r>
              <a:rPr lang="en-US" dirty="0"/>
              <a:t> </a:t>
            </a:r>
            <a:r>
              <a:rPr lang="en-US" dirty="0" err="1"/>
              <a:t>temel</a:t>
            </a:r>
            <a:r>
              <a:rPr lang="en-US" dirty="0"/>
              <a:t> </a:t>
            </a:r>
            <a:r>
              <a:rPr lang="en-US" dirty="0" err="1"/>
              <a:t>ihtiyaçlarının</a:t>
            </a:r>
            <a:r>
              <a:rPr lang="en-US" dirty="0"/>
              <a:t> </a:t>
            </a:r>
            <a:r>
              <a:rPr lang="en-US" dirty="0" err="1"/>
              <a:t>karşılanmasına</a:t>
            </a:r>
            <a:r>
              <a:rPr lang="en-US" dirty="0"/>
              <a:t> </a:t>
            </a:r>
            <a:r>
              <a:rPr lang="en-US" dirty="0" err="1"/>
              <a:t>yardımcı</a:t>
            </a:r>
            <a:r>
              <a:rPr lang="en-US" dirty="0"/>
              <a:t> </a:t>
            </a:r>
            <a:r>
              <a:rPr lang="en-US" dirty="0" err="1"/>
              <a:t>oluyor</a:t>
            </a:r>
            <a:r>
              <a:rPr lang="en-US" dirty="0"/>
              <a:t>. </a:t>
            </a:r>
            <a:r>
              <a:rPr lang="en-US" dirty="0" err="1"/>
              <a:t>Okul</a:t>
            </a:r>
            <a:r>
              <a:rPr lang="en-US" dirty="0"/>
              <a:t> </a:t>
            </a:r>
            <a:r>
              <a:rPr lang="en-US" dirty="0" err="1"/>
              <a:t>ziyaretleri</a:t>
            </a:r>
            <a:r>
              <a:rPr lang="en-US" dirty="0"/>
              <a:t> </a:t>
            </a:r>
            <a:r>
              <a:rPr lang="en-US" dirty="0" err="1"/>
              <a:t>ile</a:t>
            </a:r>
            <a:r>
              <a:rPr lang="en-US" dirty="0"/>
              <a:t> </a:t>
            </a:r>
            <a:r>
              <a:rPr lang="en-US" dirty="0" err="1"/>
              <a:t>belirlenen</a:t>
            </a:r>
            <a:r>
              <a:rPr lang="en-US" dirty="0"/>
              <a:t> </a:t>
            </a:r>
            <a:r>
              <a:rPr lang="en-US" dirty="0" err="1"/>
              <a:t>ihtiyaçlar</a:t>
            </a:r>
            <a:r>
              <a:rPr lang="en-US" dirty="0"/>
              <a:t> </a:t>
            </a:r>
            <a:r>
              <a:rPr lang="en-US" dirty="0" err="1"/>
              <a:t>doğrultusunda</a:t>
            </a:r>
            <a:r>
              <a:rPr lang="en-US" dirty="0"/>
              <a:t> </a:t>
            </a:r>
            <a:r>
              <a:rPr lang="en-US" dirty="0" err="1"/>
              <a:t>gönüllüler</a:t>
            </a:r>
            <a:r>
              <a:rPr lang="en-US" dirty="0"/>
              <a:t> </a:t>
            </a:r>
            <a:r>
              <a:rPr lang="en-US" dirty="0" err="1"/>
              <a:t>bankanın</a:t>
            </a:r>
            <a:r>
              <a:rPr lang="en-US" dirty="0"/>
              <a:t> da </a:t>
            </a:r>
            <a:r>
              <a:rPr lang="en-US" dirty="0" err="1"/>
              <a:t>desteğiyle</a:t>
            </a:r>
            <a:r>
              <a:rPr lang="en-US" dirty="0"/>
              <a:t> </a:t>
            </a:r>
            <a:r>
              <a:rPr lang="en-US" dirty="0" err="1"/>
              <a:t>sınıfların</a:t>
            </a:r>
            <a:r>
              <a:rPr lang="en-US" dirty="0"/>
              <a:t> </a:t>
            </a:r>
            <a:r>
              <a:rPr lang="en-US" dirty="0" err="1"/>
              <a:t>tespit</a:t>
            </a:r>
            <a:r>
              <a:rPr lang="en-US" dirty="0"/>
              <a:t> </a:t>
            </a:r>
            <a:r>
              <a:rPr lang="en-US" dirty="0" err="1"/>
              <a:t>edilen</a:t>
            </a:r>
            <a:r>
              <a:rPr lang="en-US" dirty="0"/>
              <a:t> </a:t>
            </a:r>
            <a:r>
              <a:rPr lang="en-US" dirty="0" err="1"/>
              <a:t>ihtiyaçlarını</a:t>
            </a:r>
            <a:r>
              <a:rPr lang="en-US" dirty="0"/>
              <a:t> </a:t>
            </a:r>
            <a:r>
              <a:rPr lang="en-US" dirty="0" err="1"/>
              <a:t>temin</a:t>
            </a:r>
            <a:r>
              <a:rPr lang="en-US" dirty="0"/>
              <a:t> </a:t>
            </a:r>
            <a:r>
              <a:rPr lang="en-US" dirty="0" err="1"/>
              <a:t>ederek</a:t>
            </a:r>
            <a:r>
              <a:rPr lang="en-US" dirty="0"/>
              <a:t> </a:t>
            </a:r>
            <a:r>
              <a:rPr lang="en-US" dirty="0" err="1"/>
              <a:t>okula</a:t>
            </a:r>
            <a:r>
              <a:rPr lang="en-US" dirty="0"/>
              <a:t> </a:t>
            </a:r>
            <a:r>
              <a:rPr lang="en-US" dirty="0" err="1"/>
              <a:t>teslim</a:t>
            </a:r>
            <a:r>
              <a:rPr lang="en-US" dirty="0"/>
              <a:t> </a:t>
            </a:r>
            <a:r>
              <a:rPr lang="en-US" dirty="0" err="1"/>
              <a:t>ediyor</a:t>
            </a:r>
            <a:r>
              <a:rPr lang="en-US" dirty="0"/>
              <a:t>.</a:t>
            </a:r>
          </a:p>
          <a:p>
            <a:endParaRPr lang="en-US" dirty="0"/>
          </a:p>
        </p:txBody>
      </p:sp>
      <p:sp>
        <p:nvSpPr>
          <p:cNvPr id="3" name="Başlık 2"/>
          <p:cNvSpPr>
            <a:spLocks noGrp="1"/>
          </p:cNvSpPr>
          <p:nvPr>
            <p:ph type="title"/>
          </p:nvPr>
        </p:nvSpPr>
        <p:spPr/>
        <p:txBody>
          <a:bodyPr/>
          <a:lstStyle/>
          <a:p>
            <a:r>
              <a:rPr lang="tr-TR" sz="2400" dirty="0"/>
              <a:t>«Güzel Sınıfım»</a:t>
            </a:r>
            <a:endParaRPr lang="en-US" sz="2400" dirty="0"/>
          </a:p>
        </p:txBody>
      </p:sp>
      <p:sp>
        <p:nvSpPr>
          <p:cNvPr id="4" name="Alt Bilgi Yer Tutucusu 3">
            <a:extLst>
              <a:ext uri="{FF2B5EF4-FFF2-40B4-BE49-F238E27FC236}">
                <a16:creationId xmlns:a16="http://schemas.microsoft.com/office/drawing/2014/main" id="{ED647DA5-3B81-F945-AB06-8E9452128172}"/>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7568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2060848"/>
            <a:ext cx="8352928" cy="4425354"/>
          </a:xfrm>
        </p:spPr>
        <p:txBody>
          <a:bodyPr>
            <a:noAutofit/>
          </a:bodyPr>
          <a:lstStyle/>
          <a:p>
            <a:pPr lvl="0" fontAlgn="t"/>
            <a:r>
              <a:rPr lang="en-US" sz="1800" dirty="0" err="1"/>
              <a:t>Örgün</a:t>
            </a:r>
            <a:r>
              <a:rPr lang="en-US" sz="1800" dirty="0"/>
              <a:t> eğitim </a:t>
            </a:r>
            <a:r>
              <a:rPr lang="en-US" sz="1800" dirty="0" err="1"/>
              <a:t>yolu</a:t>
            </a:r>
            <a:r>
              <a:rPr lang="en-US" sz="1800" dirty="0"/>
              <a:t> </a:t>
            </a:r>
            <a:r>
              <a:rPr lang="en-US" sz="1800" dirty="0" err="1"/>
              <a:t>ile</a:t>
            </a:r>
            <a:r>
              <a:rPr lang="en-US" sz="1800" dirty="0"/>
              <a:t> </a:t>
            </a:r>
            <a:r>
              <a:rPr lang="en-US" sz="1800" dirty="0" err="1"/>
              <a:t>ulaşılamayan</a:t>
            </a:r>
            <a:r>
              <a:rPr lang="en-US" sz="1800" dirty="0"/>
              <a:t> </a:t>
            </a:r>
            <a:r>
              <a:rPr lang="en-US" sz="1800" dirty="0" err="1"/>
              <a:t>kitlelere</a:t>
            </a:r>
            <a:r>
              <a:rPr lang="en-US" sz="1800" dirty="0"/>
              <a:t> </a:t>
            </a:r>
            <a:r>
              <a:rPr lang="en-US" sz="1800" b="1" dirty="0" err="1">
                <a:solidFill>
                  <a:schemeClr val="accent2">
                    <a:lumMod val="75000"/>
                  </a:schemeClr>
                </a:solidFill>
              </a:rPr>
              <a:t>alternatif</a:t>
            </a:r>
            <a:r>
              <a:rPr lang="en-US" sz="1800" b="1" dirty="0">
                <a:solidFill>
                  <a:schemeClr val="accent2">
                    <a:lumMod val="75000"/>
                  </a:schemeClr>
                </a:solidFill>
              </a:rPr>
              <a:t> </a:t>
            </a:r>
            <a:r>
              <a:rPr lang="en-US" sz="1800" b="1" dirty="0" err="1">
                <a:solidFill>
                  <a:schemeClr val="accent2">
                    <a:lumMod val="75000"/>
                  </a:schemeClr>
                </a:solidFill>
              </a:rPr>
              <a:t>bir</a:t>
            </a:r>
            <a:r>
              <a:rPr lang="en-US" sz="1800" b="1" dirty="0">
                <a:solidFill>
                  <a:schemeClr val="accent2">
                    <a:lumMod val="75000"/>
                  </a:schemeClr>
                </a:solidFill>
              </a:rPr>
              <a:t> </a:t>
            </a:r>
            <a:r>
              <a:rPr lang="en-US" sz="1800" b="1" dirty="0" err="1">
                <a:solidFill>
                  <a:schemeClr val="accent2">
                    <a:lumMod val="75000"/>
                  </a:schemeClr>
                </a:solidFill>
              </a:rPr>
              <a:t>yaygın</a:t>
            </a:r>
            <a:r>
              <a:rPr lang="en-US" sz="1800" b="1" dirty="0">
                <a:solidFill>
                  <a:schemeClr val="accent2">
                    <a:lumMod val="75000"/>
                  </a:schemeClr>
                </a:solidFill>
              </a:rPr>
              <a:t> eğitim </a:t>
            </a:r>
            <a:r>
              <a:rPr lang="en-US" sz="1800" b="1" dirty="0" err="1">
                <a:solidFill>
                  <a:schemeClr val="accent2">
                    <a:lumMod val="75000"/>
                  </a:schemeClr>
                </a:solidFill>
              </a:rPr>
              <a:t>modeli</a:t>
            </a:r>
            <a:r>
              <a:rPr lang="en-US" sz="1800" dirty="0">
                <a:solidFill>
                  <a:schemeClr val="accent2">
                    <a:lumMod val="75000"/>
                  </a:schemeClr>
                </a:solidFill>
              </a:rPr>
              <a:t> </a:t>
            </a:r>
            <a:r>
              <a:rPr lang="en-US" sz="1800" dirty="0" err="1"/>
              <a:t>sunar</a:t>
            </a:r>
            <a:r>
              <a:rPr lang="en-US" sz="1800" dirty="0"/>
              <a:t>.</a:t>
            </a:r>
          </a:p>
          <a:p>
            <a:pPr lvl="0" fontAlgn="t"/>
            <a:r>
              <a:rPr lang="en-US" sz="1800" dirty="0" err="1"/>
              <a:t>Var</a:t>
            </a:r>
            <a:r>
              <a:rPr lang="en-US" sz="1800" dirty="0"/>
              <a:t> </a:t>
            </a:r>
            <a:r>
              <a:rPr lang="en-US" sz="1800" dirty="0" err="1"/>
              <a:t>olan</a:t>
            </a:r>
            <a:r>
              <a:rPr lang="en-US" sz="1800" dirty="0"/>
              <a:t> </a:t>
            </a:r>
            <a:r>
              <a:rPr lang="en-US" sz="1800" b="1" dirty="0" err="1">
                <a:solidFill>
                  <a:schemeClr val="accent2">
                    <a:lumMod val="75000"/>
                  </a:schemeClr>
                </a:solidFill>
              </a:rPr>
              <a:t>okul</a:t>
            </a:r>
            <a:r>
              <a:rPr lang="en-US" sz="1800" b="1" dirty="0">
                <a:solidFill>
                  <a:schemeClr val="accent2">
                    <a:lumMod val="75000"/>
                  </a:schemeClr>
                </a:solidFill>
              </a:rPr>
              <a:t> </a:t>
            </a:r>
            <a:r>
              <a:rPr lang="en-US" sz="1800" b="1" dirty="0" err="1">
                <a:solidFill>
                  <a:schemeClr val="accent2">
                    <a:lumMod val="75000"/>
                  </a:schemeClr>
                </a:solidFill>
              </a:rPr>
              <a:t>öncesi</a:t>
            </a:r>
            <a:r>
              <a:rPr lang="en-US" sz="1800" b="1" dirty="0">
                <a:solidFill>
                  <a:schemeClr val="accent2">
                    <a:lumMod val="75000"/>
                  </a:schemeClr>
                </a:solidFill>
              </a:rPr>
              <a:t> eğitim </a:t>
            </a:r>
            <a:r>
              <a:rPr lang="en-US" sz="1800" b="1" dirty="0" err="1">
                <a:solidFill>
                  <a:schemeClr val="accent2">
                    <a:lumMod val="75000"/>
                  </a:schemeClr>
                </a:solidFill>
              </a:rPr>
              <a:t>hizmetlerini</a:t>
            </a:r>
            <a:r>
              <a:rPr lang="en-US" sz="1800" b="1" dirty="0">
                <a:solidFill>
                  <a:schemeClr val="accent2">
                    <a:lumMod val="75000"/>
                  </a:schemeClr>
                </a:solidFill>
              </a:rPr>
              <a:t> </a:t>
            </a:r>
            <a:r>
              <a:rPr lang="en-US" sz="1800" b="1" dirty="0" err="1">
                <a:solidFill>
                  <a:schemeClr val="accent2">
                    <a:lumMod val="75000"/>
                  </a:schemeClr>
                </a:solidFill>
              </a:rPr>
              <a:t>destekler</a:t>
            </a:r>
            <a:r>
              <a:rPr lang="en-US" sz="1800" dirty="0">
                <a:solidFill>
                  <a:schemeClr val="accent2">
                    <a:lumMod val="75000"/>
                  </a:schemeClr>
                </a:solidFill>
              </a:rPr>
              <a:t>, </a:t>
            </a:r>
            <a:r>
              <a:rPr lang="en-US" sz="1800" b="1" dirty="0" err="1">
                <a:solidFill>
                  <a:schemeClr val="accent2">
                    <a:lumMod val="75000"/>
                  </a:schemeClr>
                </a:solidFill>
              </a:rPr>
              <a:t>okul-aile</a:t>
            </a:r>
            <a:r>
              <a:rPr lang="en-US" sz="1800" b="1" dirty="0">
                <a:solidFill>
                  <a:schemeClr val="accent2">
                    <a:lumMod val="75000"/>
                  </a:schemeClr>
                </a:solidFill>
              </a:rPr>
              <a:t> </a:t>
            </a:r>
            <a:r>
              <a:rPr lang="en-US" sz="1800" b="1" dirty="0" err="1">
                <a:solidFill>
                  <a:schemeClr val="accent2">
                    <a:lumMod val="75000"/>
                  </a:schemeClr>
                </a:solidFill>
              </a:rPr>
              <a:t>işbirliğini</a:t>
            </a:r>
            <a:r>
              <a:rPr lang="en-US" sz="1800" b="1" dirty="0">
                <a:solidFill>
                  <a:schemeClr val="accent2">
                    <a:lumMod val="75000"/>
                  </a:schemeClr>
                </a:solidFill>
              </a:rPr>
              <a:t> </a:t>
            </a:r>
            <a:r>
              <a:rPr lang="en-US" sz="1800" b="1" dirty="0" err="1">
                <a:solidFill>
                  <a:schemeClr val="accent2">
                    <a:lumMod val="75000"/>
                  </a:schemeClr>
                </a:solidFill>
              </a:rPr>
              <a:t>güçlendirici</a:t>
            </a:r>
            <a:r>
              <a:rPr lang="en-US" sz="1800" b="1" dirty="0">
                <a:solidFill>
                  <a:schemeClr val="accent2">
                    <a:lumMod val="75000"/>
                  </a:schemeClr>
                </a:solidFill>
              </a:rPr>
              <a:t> </a:t>
            </a:r>
            <a:r>
              <a:rPr lang="en-US" sz="1800" b="1" dirty="0" err="1">
                <a:solidFill>
                  <a:schemeClr val="accent2">
                    <a:lumMod val="75000"/>
                  </a:schemeClr>
                </a:solidFill>
              </a:rPr>
              <a:t>programlar</a:t>
            </a:r>
            <a:r>
              <a:rPr lang="en-US" sz="1800" dirty="0">
                <a:solidFill>
                  <a:schemeClr val="accent2">
                    <a:lumMod val="75000"/>
                  </a:schemeClr>
                </a:solidFill>
              </a:rPr>
              <a:t> </a:t>
            </a:r>
            <a:r>
              <a:rPr lang="en-US" sz="1800" dirty="0" err="1"/>
              <a:t>geliştirir</a:t>
            </a:r>
            <a:r>
              <a:rPr lang="en-US" sz="1800" dirty="0"/>
              <a:t>.</a:t>
            </a:r>
          </a:p>
          <a:p>
            <a:pPr lvl="0" fontAlgn="t"/>
            <a:r>
              <a:rPr lang="en-US" sz="1800" b="1" dirty="0" err="1">
                <a:solidFill>
                  <a:schemeClr val="accent2">
                    <a:lumMod val="75000"/>
                  </a:schemeClr>
                </a:solidFill>
              </a:rPr>
              <a:t>Bilimsel</a:t>
            </a:r>
            <a:r>
              <a:rPr lang="en-US" sz="1800" b="1" dirty="0">
                <a:solidFill>
                  <a:schemeClr val="accent2">
                    <a:lumMod val="75000"/>
                  </a:schemeClr>
                </a:solidFill>
              </a:rPr>
              <a:t> </a:t>
            </a:r>
            <a:r>
              <a:rPr lang="en-US" sz="1800" b="1" dirty="0" err="1">
                <a:solidFill>
                  <a:schemeClr val="accent2">
                    <a:lumMod val="75000"/>
                  </a:schemeClr>
                </a:solidFill>
              </a:rPr>
              <a:t>araştırmalar</a:t>
            </a:r>
            <a:r>
              <a:rPr lang="en-US" sz="1800" dirty="0" err="1"/>
              <a:t>a</a:t>
            </a:r>
            <a:r>
              <a:rPr lang="en-US" sz="1800" dirty="0"/>
              <a:t> </a:t>
            </a:r>
            <a:r>
              <a:rPr lang="en-US" sz="1800" dirty="0" err="1"/>
              <a:t>dayanarak</a:t>
            </a:r>
            <a:r>
              <a:rPr lang="en-US" sz="1800" dirty="0"/>
              <a:t> </a:t>
            </a:r>
            <a:r>
              <a:rPr lang="en-US" sz="1800" dirty="0" err="1"/>
              <a:t>hazırladığı</a:t>
            </a:r>
            <a:r>
              <a:rPr lang="en-US" sz="1800" dirty="0"/>
              <a:t> </a:t>
            </a:r>
            <a:r>
              <a:rPr lang="en-US" sz="1800" dirty="0" err="1"/>
              <a:t>tüm</a:t>
            </a:r>
            <a:r>
              <a:rPr lang="en-US" sz="1800" dirty="0"/>
              <a:t> </a:t>
            </a:r>
            <a:r>
              <a:rPr lang="en-US" sz="1800" dirty="0" err="1"/>
              <a:t>programları</a:t>
            </a:r>
            <a:r>
              <a:rPr lang="en-US" sz="1800" dirty="0"/>
              <a:t> </a:t>
            </a:r>
            <a:r>
              <a:rPr lang="en-US" sz="1800" b="1" dirty="0" err="1">
                <a:solidFill>
                  <a:schemeClr val="accent2">
                    <a:lumMod val="75000"/>
                  </a:schemeClr>
                </a:solidFill>
              </a:rPr>
              <a:t>sürekli</a:t>
            </a:r>
            <a:r>
              <a:rPr lang="en-US" sz="1800" b="1" dirty="0">
                <a:solidFill>
                  <a:schemeClr val="accent2">
                    <a:lumMod val="75000"/>
                  </a:schemeClr>
                </a:solidFill>
              </a:rPr>
              <a:t> </a:t>
            </a:r>
            <a:r>
              <a:rPr lang="en-US" sz="1800" b="1" dirty="0" err="1">
                <a:solidFill>
                  <a:schemeClr val="accent2">
                    <a:lumMod val="75000"/>
                  </a:schemeClr>
                </a:solidFill>
              </a:rPr>
              <a:t>değerlendirir</a:t>
            </a:r>
            <a:r>
              <a:rPr lang="en-US" sz="1800" dirty="0">
                <a:solidFill>
                  <a:schemeClr val="accent2">
                    <a:lumMod val="75000"/>
                  </a:schemeClr>
                </a:solidFill>
              </a:rPr>
              <a:t> </a:t>
            </a:r>
            <a:r>
              <a:rPr lang="en-US" sz="1800" dirty="0"/>
              <a:t>ve </a:t>
            </a:r>
            <a:r>
              <a:rPr lang="en-US" sz="1800" dirty="0" err="1"/>
              <a:t>geliştirir</a:t>
            </a:r>
            <a:r>
              <a:rPr lang="en-US" sz="1800" dirty="0"/>
              <a:t>.</a:t>
            </a:r>
          </a:p>
          <a:p>
            <a:pPr lvl="0" fontAlgn="t"/>
            <a:r>
              <a:rPr lang="en-US" sz="1800" dirty="0" err="1"/>
              <a:t>Programlarımını</a:t>
            </a:r>
            <a:r>
              <a:rPr lang="en-US" sz="1800" dirty="0"/>
              <a:t> </a:t>
            </a:r>
            <a:r>
              <a:rPr lang="en-US" sz="1800" dirty="0" err="1"/>
              <a:t>yaygınlaştırmak</a:t>
            </a:r>
            <a:r>
              <a:rPr lang="en-US" sz="1800" dirty="0"/>
              <a:t> </a:t>
            </a:r>
            <a:r>
              <a:rPr lang="en-US" sz="1800" dirty="0" err="1"/>
              <a:t>için</a:t>
            </a:r>
            <a:r>
              <a:rPr lang="en-US" sz="1800" dirty="0"/>
              <a:t> </a:t>
            </a:r>
            <a:r>
              <a:rPr lang="en-US" sz="1800" dirty="0" err="1"/>
              <a:t>çeşitli</a:t>
            </a:r>
            <a:r>
              <a:rPr lang="en-US" sz="1800" dirty="0"/>
              <a:t> </a:t>
            </a:r>
            <a:r>
              <a:rPr lang="en-US" sz="1800" dirty="0" err="1"/>
              <a:t>kurumlar</a:t>
            </a:r>
            <a:r>
              <a:rPr lang="en-US" sz="1800" dirty="0"/>
              <a:t> </a:t>
            </a:r>
            <a:r>
              <a:rPr lang="en-US" sz="1800" dirty="0" err="1"/>
              <a:t>ile</a:t>
            </a:r>
            <a:r>
              <a:rPr lang="en-US" sz="1800" dirty="0"/>
              <a:t> </a:t>
            </a:r>
            <a:r>
              <a:rPr lang="en-US" sz="1800" dirty="0" err="1"/>
              <a:t>işbirliği</a:t>
            </a:r>
            <a:r>
              <a:rPr lang="en-US" sz="1800" dirty="0"/>
              <a:t> </a:t>
            </a:r>
            <a:r>
              <a:rPr lang="en-US" sz="1800" dirty="0" err="1"/>
              <a:t>yapar</a:t>
            </a:r>
            <a:r>
              <a:rPr lang="en-US" sz="1800" dirty="0"/>
              <a:t> ve </a:t>
            </a:r>
            <a:r>
              <a:rPr lang="en-US" sz="1800" dirty="0" err="1"/>
              <a:t>bu</a:t>
            </a:r>
            <a:r>
              <a:rPr lang="en-US" sz="1800" dirty="0"/>
              <a:t> </a:t>
            </a:r>
            <a:r>
              <a:rPr lang="en-US" sz="1800" dirty="0" err="1"/>
              <a:t>bağlamda</a:t>
            </a:r>
            <a:r>
              <a:rPr lang="en-US" sz="1800" dirty="0"/>
              <a:t> </a:t>
            </a:r>
            <a:r>
              <a:rPr lang="en-US" sz="1800" dirty="0" err="1"/>
              <a:t>bu</a:t>
            </a:r>
            <a:r>
              <a:rPr lang="en-US" sz="1800" dirty="0"/>
              <a:t> </a:t>
            </a:r>
            <a:r>
              <a:rPr lang="en-US" sz="1800" dirty="0" err="1"/>
              <a:t>kurumlara</a:t>
            </a:r>
            <a:r>
              <a:rPr lang="en-US" sz="1800" dirty="0"/>
              <a:t> </a:t>
            </a:r>
            <a:r>
              <a:rPr lang="en-US" sz="1800" dirty="0" err="1"/>
              <a:t>danışmanlık</a:t>
            </a:r>
            <a:r>
              <a:rPr lang="en-US" sz="1800" dirty="0"/>
              <a:t> ve eğitim </a:t>
            </a:r>
            <a:r>
              <a:rPr lang="en-US" sz="1800" dirty="0" err="1"/>
              <a:t>desteği</a:t>
            </a:r>
            <a:r>
              <a:rPr lang="en-US" sz="1800" dirty="0"/>
              <a:t> </a:t>
            </a:r>
            <a:r>
              <a:rPr lang="en-US" sz="1800" dirty="0" err="1"/>
              <a:t>verir</a:t>
            </a:r>
            <a:r>
              <a:rPr lang="en-US" sz="1800" dirty="0"/>
              <a:t>..</a:t>
            </a:r>
          </a:p>
          <a:p>
            <a:pPr lvl="0" fontAlgn="t"/>
            <a:r>
              <a:rPr lang="en-US" sz="1800" dirty="0" err="1"/>
              <a:t>Programların</a:t>
            </a:r>
            <a:r>
              <a:rPr lang="en-US" sz="1800" dirty="0"/>
              <a:t> </a:t>
            </a:r>
            <a:r>
              <a:rPr lang="en-US" sz="1800" dirty="0" err="1"/>
              <a:t>birçoğunu</a:t>
            </a:r>
            <a:r>
              <a:rPr lang="en-US" sz="1800" dirty="0"/>
              <a:t> </a:t>
            </a:r>
            <a:r>
              <a:rPr lang="en-US" sz="1800" dirty="0" err="1"/>
              <a:t>gönüllü</a:t>
            </a:r>
            <a:r>
              <a:rPr lang="en-US" sz="1800" dirty="0"/>
              <a:t> </a:t>
            </a:r>
            <a:r>
              <a:rPr lang="en-US" sz="1800" dirty="0" err="1"/>
              <a:t>eğitimci</a:t>
            </a:r>
            <a:r>
              <a:rPr lang="en-US" sz="1800" dirty="0"/>
              <a:t> </a:t>
            </a:r>
            <a:r>
              <a:rPr lang="en-US" sz="1800" dirty="0" err="1"/>
              <a:t>desteği</a:t>
            </a:r>
            <a:r>
              <a:rPr lang="en-US" sz="1800" dirty="0"/>
              <a:t> </a:t>
            </a:r>
            <a:r>
              <a:rPr lang="en-US" sz="1800" dirty="0" err="1"/>
              <a:t>ile</a:t>
            </a:r>
            <a:r>
              <a:rPr lang="en-US" sz="1800" dirty="0"/>
              <a:t> </a:t>
            </a:r>
            <a:r>
              <a:rPr lang="en-US" sz="1800" dirty="0" err="1"/>
              <a:t>yürütür</a:t>
            </a:r>
            <a:r>
              <a:rPr lang="en-US" sz="1800" dirty="0"/>
              <a:t>, </a:t>
            </a:r>
            <a:r>
              <a:rPr lang="en-US" sz="1800" dirty="0" err="1"/>
              <a:t>bu</a:t>
            </a:r>
            <a:r>
              <a:rPr lang="en-US" sz="1800" dirty="0"/>
              <a:t> </a:t>
            </a:r>
            <a:r>
              <a:rPr lang="en-US" sz="1800" dirty="0" err="1"/>
              <a:t>eğitimcileri</a:t>
            </a:r>
            <a:r>
              <a:rPr lang="en-US" sz="1800" dirty="0"/>
              <a:t> </a:t>
            </a:r>
            <a:r>
              <a:rPr lang="en-US" sz="1800" dirty="0" err="1"/>
              <a:t>çeşitli</a:t>
            </a:r>
            <a:r>
              <a:rPr lang="en-US" sz="1800" dirty="0"/>
              <a:t> </a:t>
            </a:r>
            <a:r>
              <a:rPr lang="en-US" sz="1800" dirty="0" err="1"/>
              <a:t>seminer</a:t>
            </a:r>
            <a:r>
              <a:rPr lang="en-US" sz="1800" dirty="0"/>
              <a:t> ve </a:t>
            </a:r>
            <a:r>
              <a:rPr lang="en-US" sz="1800" dirty="0" err="1"/>
              <a:t>kurs</a:t>
            </a:r>
            <a:r>
              <a:rPr lang="en-US" sz="1800" dirty="0"/>
              <a:t> </a:t>
            </a:r>
            <a:r>
              <a:rPr lang="en-US" sz="1800" dirty="0" err="1"/>
              <a:t>gözlemleri</a:t>
            </a:r>
            <a:r>
              <a:rPr lang="en-US" sz="1800" dirty="0"/>
              <a:t> </a:t>
            </a:r>
            <a:r>
              <a:rPr lang="en-US" sz="1800" dirty="0" err="1"/>
              <a:t>ile</a:t>
            </a:r>
            <a:r>
              <a:rPr lang="en-US" sz="1800" dirty="0"/>
              <a:t> </a:t>
            </a:r>
            <a:r>
              <a:rPr lang="en-US" sz="1800" dirty="0" err="1"/>
              <a:t>destekler</a:t>
            </a:r>
            <a:r>
              <a:rPr lang="en-US" sz="1800" dirty="0"/>
              <a:t>.</a:t>
            </a:r>
          </a:p>
          <a:p>
            <a:pPr lvl="0" fontAlgn="t"/>
            <a:r>
              <a:rPr lang="en-US" sz="1800" dirty="0" err="1"/>
              <a:t>Daha</a:t>
            </a:r>
            <a:r>
              <a:rPr lang="en-US" sz="1800" dirty="0"/>
              <a:t> </a:t>
            </a:r>
            <a:r>
              <a:rPr lang="en-US" sz="1800" dirty="0" err="1"/>
              <a:t>geniş</a:t>
            </a:r>
            <a:r>
              <a:rPr lang="en-US" sz="1800" dirty="0"/>
              <a:t> </a:t>
            </a:r>
            <a:r>
              <a:rPr lang="en-US" sz="1800" dirty="0" err="1"/>
              <a:t>kitlelere</a:t>
            </a:r>
            <a:r>
              <a:rPr lang="en-US" sz="1800" dirty="0"/>
              <a:t> </a:t>
            </a:r>
            <a:r>
              <a:rPr lang="en-US" sz="1800" dirty="0" err="1"/>
              <a:t>ulaşabilmek</a:t>
            </a:r>
            <a:r>
              <a:rPr lang="en-US" sz="1800" dirty="0"/>
              <a:t> </a:t>
            </a:r>
            <a:r>
              <a:rPr lang="en-US" sz="1800" dirty="0" err="1"/>
              <a:t>amacıyla</a:t>
            </a:r>
            <a:r>
              <a:rPr lang="en-US" sz="1800" dirty="0"/>
              <a:t> </a:t>
            </a:r>
            <a:r>
              <a:rPr lang="en-US" sz="1800" dirty="0" err="1"/>
              <a:t>televizyon</a:t>
            </a:r>
            <a:r>
              <a:rPr lang="en-US" sz="1800" dirty="0"/>
              <a:t> </a:t>
            </a:r>
            <a:r>
              <a:rPr lang="en-US" sz="1800" dirty="0" err="1"/>
              <a:t>için</a:t>
            </a:r>
            <a:r>
              <a:rPr lang="en-US" sz="1800" dirty="0"/>
              <a:t> eğitim </a:t>
            </a:r>
            <a:r>
              <a:rPr lang="en-US" sz="1800" dirty="0" err="1"/>
              <a:t>amaçlı</a:t>
            </a:r>
            <a:r>
              <a:rPr lang="en-US" sz="1800" dirty="0"/>
              <a:t> </a:t>
            </a:r>
            <a:r>
              <a:rPr lang="en-US" sz="1800" dirty="0" err="1"/>
              <a:t>programlar</a:t>
            </a:r>
            <a:r>
              <a:rPr lang="en-US" sz="1800" dirty="0"/>
              <a:t> </a:t>
            </a:r>
            <a:r>
              <a:rPr lang="en-US" sz="1800" dirty="0" err="1"/>
              <a:t>hazırlar</a:t>
            </a:r>
            <a:r>
              <a:rPr lang="en-US" sz="1800" dirty="0"/>
              <a:t>.</a:t>
            </a:r>
          </a:p>
          <a:p>
            <a:pPr lvl="0" fontAlgn="t"/>
            <a:r>
              <a:rPr lang="en-US" sz="1800" dirty="0" err="1"/>
              <a:t>Gelişen</a:t>
            </a:r>
            <a:r>
              <a:rPr lang="en-US" sz="1800" dirty="0"/>
              <a:t> </a:t>
            </a:r>
            <a:r>
              <a:rPr lang="en-US" sz="1800" dirty="0" err="1"/>
              <a:t>teknolojik</a:t>
            </a:r>
            <a:r>
              <a:rPr lang="en-US" sz="1800" dirty="0"/>
              <a:t> </a:t>
            </a:r>
            <a:r>
              <a:rPr lang="en-US" sz="1800" dirty="0" err="1"/>
              <a:t>imkanlar</a:t>
            </a:r>
            <a:r>
              <a:rPr lang="en-US" sz="1800" dirty="0"/>
              <a:t> </a:t>
            </a:r>
            <a:r>
              <a:rPr lang="en-US" sz="1800" dirty="0" err="1"/>
              <a:t>doğrultusunda</a:t>
            </a:r>
            <a:r>
              <a:rPr lang="en-US" sz="1800" dirty="0">
                <a:solidFill>
                  <a:schemeClr val="accent2">
                    <a:lumMod val="75000"/>
                  </a:schemeClr>
                </a:solidFill>
              </a:rPr>
              <a:t> </a:t>
            </a:r>
            <a:r>
              <a:rPr lang="en-US" sz="1800" b="1" dirty="0" err="1">
                <a:solidFill>
                  <a:schemeClr val="accent2">
                    <a:lumMod val="75000"/>
                  </a:schemeClr>
                </a:solidFill>
              </a:rPr>
              <a:t>bilgisayar</a:t>
            </a:r>
            <a:r>
              <a:rPr lang="en-US" sz="1800" b="1" dirty="0">
                <a:solidFill>
                  <a:schemeClr val="accent2">
                    <a:lumMod val="75000"/>
                  </a:schemeClr>
                </a:solidFill>
              </a:rPr>
              <a:t> </a:t>
            </a:r>
            <a:r>
              <a:rPr lang="en-US" sz="1800" b="1" dirty="0" err="1">
                <a:solidFill>
                  <a:schemeClr val="accent2">
                    <a:lumMod val="75000"/>
                  </a:schemeClr>
                </a:solidFill>
              </a:rPr>
              <a:t>tabanlı</a:t>
            </a:r>
            <a:r>
              <a:rPr lang="en-US" sz="1800" b="1" dirty="0">
                <a:solidFill>
                  <a:schemeClr val="accent2">
                    <a:lumMod val="75000"/>
                  </a:schemeClr>
                </a:solidFill>
              </a:rPr>
              <a:t> eğitim </a:t>
            </a:r>
            <a:r>
              <a:rPr lang="en-US" sz="1800" b="1" dirty="0" err="1">
                <a:solidFill>
                  <a:schemeClr val="accent2">
                    <a:lumMod val="75000"/>
                  </a:schemeClr>
                </a:solidFill>
              </a:rPr>
              <a:t>programları</a:t>
            </a:r>
            <a:r>
              <a:rPr lang="en-US" sz="1800" dirty="0">
                <a:solidFill>
                  <a:schemeClr val="accent2">
                    <a:lumMod val="75000"/>
                  </a:schemeClr>
                </a:solidFill>
              </a:rPr>
              <a:t> </a:t>
            </a:r>
            <a:r>
              <a:rPr lang="en-US" sz="1800" dirty="0" err="1"/>
              <a:t>geliştirir</a:t>
            </a:r>
            <a:r>
              <a:rPr lang="en-US" sz="1800" dirty="0"/>
              <a:t>.</a:t>
            </a:r>
          </a:p>
        </p:txBody>
      </p:sp>
      <p:sp>
        <p:nvSpPr>
          <p:cNvPr id="2" name="Başlık 1"/>
          <p:cNvSpPr>
            <a:spLocks noGrp="1"/>
          </p:cNvSpPr>
          <p:nvPr>
            <p:ph type="title"/>
          </p:nvPr>
        </p:nvSpPr>
        <p:spPr/>
        <p:txBody>
          <a:bodyPr/>
          <a:lstStyle/>
          <a:p>
            <a:r>
              <a:rPr lang="tr-TR" sz="3600" dirty="0"/>
              <a:t>AÇEV Neler Yapar?</a:t>
            </a:r>
            <a:endParaRPr lang="en-US" sz="3600" dirty="0"/>
          </a:p>
        </p:txBody>
      </p:sp>
      <p:sp>
        <p:nvSpPr>
          <p:cNvPr id="4" name="Alt Bilgi Yer Tutucusu 3">
            <a:extLst>
              <a:ext uri="{FF2B5EF4-FFF2-40B4-BE49-F238E27FC236}">
                <a16:creationId xmlns:a16="http://schemas.microsoft.com/office/drawing/2014/main" id="{BDA25688-7326-DA4F-889F-58C85C941D5B}"/>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5656794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3" y="2248347"/>
            <a:ext cx="8136904" cy="3877815"/>
          </a:xfrm>
        </p:spPr>
        <p:txBody>
          <a:bodyPr>
            <a:normAutofit/>
          </a:bodyPr>
          <a:lstStyle/>
          <a:p>
            <a:r>
              <a:rPr lang="tr-TR" dirty="0"/>
              <a:t>Bu bileşen sayesinde </a:t>
            </a:r>
            <a:r>
              <a:rPr lang="en-US" dirty="0" err="1"/>
              <a:t>sayesinde</a:t>
            </a:r>
            <a:r>
              <a:rPr lang="en-US" dirty="0"/>
              <a:t> </a:t>
            </a:r>
            <a:r>
              <a:rPr lang="en-US" dirty="0" err="1"/>
              <a:t>anaokulu</a:t>
            </a:r>
            <a:r>
              <a:rPr lang="en-US" dirty="0"/>
              <a:t> </a:t>
            </a:r>
            <a:r>
              <a:rPr lang="en-US" dirty="0" err="1">
                <a:solidFill>
                  <a:schemeClr val="tx1"/>
                </a:solidFill>
              </a:rPr>
              <a:t>öğretmenlerine</a:t>
            </a:r>
            <a:r>
              <a:rPr lang="en-US" dirty="0">
                <a:solidFill>
                  <a:schemeClr val="tx1"/>
                </a:solidFill>
              </a:rPr>
              <a:t> </a:t>
            </a:r>
            <a:r>
              <a:rPr lang="en-US" dirty="0" err="1">
                <a:solidFill>
                  <a:schemeClr val="tx1"/>
                </a:solidFill>
              </a:rPr>
              <a:t>destek</a:t>
            </a:r>
            <a:r>
              <a:rPr lang="en-US" dirty="0">
                <a:solidFill>
                  <a:schemeClr val="tx1"/>
                </a:solidFill>
              </a:rPr>
              <a:t> </a:t>
            </a:r>
            <a:r>
              <a:rPr lang="en-US" dirty="0" err="1">
                <a:solidFill>
                  <a:schemeClr val="tx1"/>
                </a:solidFill>
              </a:rPr>
              <a:t>vermek</a:t>
            </a:r>
            <a:r>
              <a:rPr lang="en-US" dirty="0">
                <a:solidFill>
                  <a:schemeClr val="tx1"/>
                </a:solidFill>
              </a:rPr>
              <a:t> </a:t>
            </a:r>
            <a:r>
              <a:rPr lang="en-US" dirty="0" err="1">
                <a:solidFill>
                  <a:schemeClr val="tx1"/>
                </a:solidFill>
              </a:rPr>
              <a:t>amacıyla</a:t>
            </a:r>
            <a:r>
              <a:rPr lang="en-US" dirty="0">
                <a:solidFill>
                  <a:schemeClr val="tx1"/>
                </a:solidFill>
              </a:rPr>
              <a:t> </a:t>
            </a:r>
            <a:r>
              <a:rPr lang="en-US" dirty="0" err="1">
                <a:solidFill>
                  <a:schemeClr val="tx1"/>
                </a:solidFill>
              </a:rPr>
              <a:t>bir</a:t>
            </a:r>
            <a:r>
              <a:rPr lang="en-US" dirty="0">
                <a:solidFill>
                  <a:schemeClr val="tx1"/>
                </a:solidFill>
              </a:rPr>
              <a:t> internet </a:t>
            </a:r>
            <a:r>
              <a:rPr lang="en-US" dirty="0" err="1">
                <a:solidFill>
                  <a:schemeClr val="tx1"/>
                </a:solidFill>
              </a:rPr>
              <a:t>sitesi</a:t>
            </a:r>
            <a:r>
              <a:rPr lang="en-US" dirty="0">
                <a:solidFill>
                  <a:schemeClr val="tx1"/>
                </a:solidFill>
              </a:rPr>
              <a:t> </a:t>
            </a:r>
            <a:r>
              <a:rPr lang="en-US" dirty="0" err="1">
                <a:solidFill>
                  <a:schemeClr val="tx1"/>
                </a:solidFill>
              </a:rPr>
              <a:t>hazırlanmış</a:t>
            </a:r>
            <a:r>
              <a:rPr lang="en-US" dirty="0">
                <a:solidFill>
                  <a:schemeClr val="tx1"/>
                </a:solidFill>
              </a:rPr>
              <a:t> </a:t>
            </a:r>
            <a:r>
              <a:rPr lang="en-US" dirty="0" err="1">
                <a:solidFill>
                  <a:schemeClr val="tx1"/>
                </a:solidFill>
              </a:rPr>
              <a:t>bulunuyor</a:t>
            </a:r>
            <a:r>
              <a:rPr lang="en-US" dirty="0">
                <a:solidFill>
                  <a:schemeClr val="tx1"/>
                </a:solidFill>
              </a:rPr>
              <a:t>. (</a:t>
            </a:r>
            <a:r>
              <a:rPr lang="en-US" u="sng" dirty="0">
                <a:solidFill>
                  <a:schemeClr val="tx1"/>
                </a:solidFill>
                <a:hlinkClick r:id="rId2">
                  <a:extLst>
                    <a:ext uri="{A12FA001-AC4F-418D-AE19-62706E023703}">
                      <ahyp:hlinkClr xmlns:ahyp="http://schemas.microsoft.com/office/drawing/2018/hyperlinkcolor" val="tx"/>
                    </a:ext>
                  </a:extLst>
                </a:hlinkClick>
              </a:rPr>
              <a:t>www.acevokulöncesi.org</a:t>
            </a:r>
            <a:r>
              <a:rPr lang="en-US" dirty="0">
                <a:solidFill>
                  <a:schemeClr val="tx1"/>
                </a:solidFill>
              </a:rPr>
              <a:t>).</a:t>
            </a:r>
          </a:p>
          <a:p>
            <a:r>
              <a:rPr lang="en-US" dirty="0"/>
              <a:t>Bu </a:t>
            </a:r>
            <a:r>
              <a:rPr lang="en-US" dirty="0" err="1"/>
              <a:t>sitede</a:t>
            </a:r>
            <a:r>
              <a:rPr lang="en-US" dirty="0"/>
              <a:t> MEB</a:t>
            </a:r>
            <a:r>
              <a:rPr lang="en-US" b="1" dirty="0"/>
              <a:t> </a:t>
            </a:r>
            <a:r>
              <a:rPr lang="en-US" dirty="0" err="1"/>
              <a:t>Okul</a:t>
            </a:r>
            <a:r>
              <a:rPr lang="en-US" dirty="0"/>
              <a:t> </a:t>
            </a:r>
            <a:r>
              <a:rPr lang="en-US" dirty="0" err="1"/>
              <a:t>Öncesi</a:t>
            </a:r>
            <a:r>
              <a:rPr lang="en-US" dirty="0"/>
              <a:t> Eğitim </a:t>
            </a:r>
            <a:r>
              <a:rPr lang="en-US" dirty="0" err="1"/>
              <a:t>Programı’ndan</a:t>
            </a:r>
            <a:r>
              <a:rPr lang="en-US" dirty="0"/>
              <a:t> </a:t>
            </a:r>
            <a:r>
              <a:rPr lang="en-US" dirty="0" err="1"/>
              <a:t>aile</a:t>
            </a:r>
            <a:r>
              <a:rPr lang="en-US" dirty="0"/>
              <a:t> </a:t>
            </a:r>
            <a:r>
              <a:rPr lang="en-US" dirty="0" err="1"/>
              <a:t>katılımına</a:t>
            </a:r>
            <a:r>
              <a:rPr lang="en-US" dirty="0"/>
              <a:t> </a:t>
            </a:r>
            <a:r>
              <a:rPr lang="en-US" dirty="0" err="1"/>
              <a:t>detaylı</a:t>
            </a:r>
            <a:r>
              <a:rPr lang="en-US" dirty="0"/>
              <a:t> </a:t>
            </a:r>
            <a:r>
              <a:rPr lang="en-US" dirty="0" err="1"/>
              <a:t>bir</a:t>
            </a:r>
            <a:r>
              <a:rPr lang="en-US" dirty="0"/>
              <a:t> </a:t>
            </a:r>
            <a:r>
              <a:rPr lang="en-US" dirty="0" err="1"/>
              <a:t>içerik</a:t>
            </a:r>
            <a:r>
              <a:rPr lang="en-US" dirty="0"/>
              <a:t> </a:t>
            </a:r>
            <a:r>
              <a:rPr lang="en-US" dirty="0" err="1"/>
              <a:t>ile</a:t>
            </a:r>
            <a:r>
              <a:rPr lang="en-US" dirty="0"/>
              <a:t> </a:t>
            </a:r>
            <a:r>
              <a:rPr lang="en-US" dirty="0" err="1"/>
              <a:t>eğitimlerde</a:t>
            </a:r>
            <a:r>
              <a:rPr lang="en-US" dirty="0"/>
              <a:t> </a:t>
            </a:r>
            <a:r>
              <a:rPr lang="en-US" dirty="0" err="1"/>
              <a:t>kapsanan</a:t>
            </a:r>
            <a:r>
              <a:rPr lang="en-US" dirty="0"/>
              <a:t> </a:t>
            </a:r>
            <a:r>
              <a:rPr lang="en-US" dirty="0" err="1"/>
              <a:t>amaç</a:t>
            </a:r>
            <a:r>
              <a:rPr lang="en-US" dirty="0"/>
              <a:t> ve </a:t>
            </a:r>
            <a:r>
              <a:rPr lang="en-US" dirty="0" err="1"/>
              <a:t>kazanımlara</a:t>
            </a:r>
            <a:r>
              <a:rPr lang="en-US" dirty="0"/>
              <a:t> </a:t>
            </a:r>
            <a:r>
              <a:rPr lang="en-US" dirty="0" err="1"/>
              <a:t>ilişkin</a:t>
            </a:r>
            <a:r>
              <a:rPr lang="en-US" dirty="0"/>
              <a:t> </a:t>
            </a:r>
            <a:r>
              <a:rPr lang="en-US" dirty="0" err="1"/>
              <a:t>öğretmenlere</a:t>
            </a:r>
            <a:r>
              <a:rPr lang="en-US" dirty="0"/>
              <a:t> </a:t>
            </a:r>
            <a:r>
              <a:rPr lang="en-US" dirty="0" err="1"/>
              <a:t>kaynak</a:t>
            </a:r>
            <a:r>
              <a:rPr lang="en-US" dirty="0"/>
              <a:t> </a:t>
            </a:r>
            <a:r>
              <a:rPr lang="en-US" dirty="0" err="1"/>
              <a:t>olabilecek</a:t>
            </a:r>
            <a:r>
              <a:rPr lang="en-US" dirty="0"/>
              <a:t> </a:t>
            </a:r>
            <a:r>
              <a:rPr lang="en-US" dirty="0" err="1"/>
              <a:t>geniş</a:t>
            </a:r>
            <a:r>
              <a:rPr lang="en-US" dirty="0"/>
              <a:t> </a:t>
            </a:r>
            <a:r>
              <a:rPr lang="en-US" dirty="0" err="1"/>
              <a:t>bir</a:t>
            </a:r>
            <a:r>
              <a:rPr lang="en-US" dirty="0"/>
              <a:t> </a:t>
            </a:r>
            <a:r>
              <a:rPr lang="en-US" dirty="0" err="1"/>
              <a:t>faaliyet</a:t>
            </a:r>
            <a:r>
              <a:rPr lang="en-US" dirty="0"/>
              <a:t>/</a:t>
            </a:r>
            <a:r>
              <a:rPr lang="en-US" dirty="0" err="1"/>
              <a:t>etkinlik</a:t>
            </a:r>
            <a:r>
              <a:rPr lang="en-US" dirty="0"/>
              <a:t> </a:t>
            </a:r>
            <a:r>
              <a:rPr lang="en-US" dirty="0" err="1"/>
              <a:t>havuzu</a:t>
            </a:r>
            <a:r>
              <a:rPr lang="en-US" dirty="0"/>
              <a:t> </a:t>
            </a:r>
            <a:r>
              <a:rPr lang="en-US" dirty="0" err="1"/>
              <a:t>yer</a:t>
            </a:r>
            <a:r>
              <a:rPr lang="en-US" dirty="0"/>
              <a:t> </a:t>
            </a:r>
            <a:r>
              <a:rPr lang="en-US" dirty="0" err="1"/>
              <a:t>alıyor</a:t>
            </a:r>
            <a:r>
              <a:rPr lang="en-US" dirty="0"/>
              <a:t>. Site </a:t>
            </a:r>
            <a:r>
              <a:rPr lang="en-US" dirty="0" err="1"/>
              <a:t>çeşitli</a:t>
            </a:r>
            <a:r>
              <a:rPr lang="en-US" dirty="0"/>
              <a:t> eğitim </a:t>
            </a:r>
            <a:r>
              <a:rPr lang="en-US" dirty="0" err="1"/>
              <a:t>araçlarından</a:t>
            </a:r>
            <a:r>
              <a:rPr lang="en-US" dirty="0"/>
              <a:t> </a:t>
            </a:r>
            <a:r>
              <a:rPr lang="en-US" dirty="0" err="1"/>
              <a:t>örnekler</a:t>
            </a:r>
            <a:r>
              <a:rPr lang="en-US" dirty="0"/>
              <a:t>, </a:t>
            </a:r>
            <a:r>
              <a:rPr lang="en-US" dirty="0" err="1"/>
              <a:t>görsel</a:t>
            </a:r>
            <a:r>
              <a:rPr lang="en-US" dirty="0"/>
              <a:t> </a:t>
            </a:r>
            <a:r>
              <a:rPr lang="en-US" dirty="0" err="1"/>
              <a:t>ögeler</a:t>
            </a:r>
            <a:r>
              <a:rPr lang="en-US" dirty="0"/>
              <a:t> ve </a:t>
            </a:r>
            <a:r>
              <a:rPr lang="en-US" dirty="0" err="1"/>
              <a:t>videolarla</a:t>
            </a:r>
            <a:r>
              <a:rPr lang="en-US" dirty="0"/>
              <a:t> </a:t>
            </a:r>
            <a:r>
              <a:rPr lang="en-US" dirty="0" err="1"/>
              <a:t>zenginleştirilmiş</a:t>
            </a:r>
            <a:r>
              <a:rPr lang="en-US" dirty="0"/>
              <a:t> </a:t>
            </a:r>
            <a:r>
              <a:rPr lang="en-US" dirty="0" err="1"/>
              <a:t>bulunuyor</a:t>
            </a:r>
            <a:r>
              <a:rPr lang="en-US" dirty="0"/>
              <a:t>.</a:t>
            </a:r>
          </a:p>
          <a:p>
            <a:endParaRPr lang="en-US" dirty="0"/>
          </a:p>
        </p:txBody>
      </p:sp>
      <p:sp>
        <p:nvSpPr>
          <p:cNvPr id="3" name="Başlık 2"/>
          <p:cNvSpPr>
            <a:spLocks noGrp="1"/>
          </p:cNvSpPr>
          <p:nvPr>
            <p:ph type="title"/>
          </p:nvPr>
        </p:nvSpPr>
        <p:spPr/>
        <p:txBody>
          <a:bodyPr/>
          <a:lstStyle/>
          <a:p>
            <a:r>
              <a:rPr lang="tr-TR" sz="2400" dirty="0"/>
              <a:t>«Web Okulum»</a:t>
            </a:r>
            <a:endParaRPr lang="en-US" sz="2400" dirty="0"/>
          </a:p>
        </p:txBody>
      </p:sp>
      <p:sp>
        <p:nvSpPr>
          <p:cNvPr id="4" name="Alt Bilgi Yer Tutucusu 3">
            <a:extLst>
              <a:ext uri="{FF2B5EF4-FFF2-40B4-BE49-F238E27FC236}">
                <a16:creationId xmlns:a16="http://schemas.microsoft.com/office/drawing/2014/main" id="{0F446EC9-94D0-7F40-969D-16EA60879D25}"/>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41119486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3" y="2034979"/>
            <a:ext cx="8496944" cy="4346350"/>
          </a:xfrm>
        </p:spPr>
        <p:txBody>
          <a:bodyPr>
            <a:normAutofit fontScale="62500" lnSpcReduction="20000"/>
          </a:bodyPr>
          <a:lstStyle/>
          <a:p>
            <a:r>
              <a:rPr lang="tr-TR" sz="2900" dirty="0"/>
              <a:t>Proje elverişsiz koşullarda yaşayan çocukların bilişsel (sayısal, sözel, dil), </a:t>
            </a:r>
            <a:r>
              <a:rPr lang="tr-TR" sz="2900" dirty="0" err="1"/>
              <a:t>sosyo</a:t>
            </a:r>
            <a:r>
              <a:rPr lang="tr-TR" sz="2900" dirty="0"/>
              <a:t>-duygusal ve fiziksel gelişimlerinin erken yaşlarda desteklemek için düzenlenmiştir.</a:t>
            </a:r>
          </a:p>
          <a:p>
            <a:r>
              <a:rPr lang="en-US" sz="2900" dirty="0" err="1"/>
              <a:t>2009yılında</a:t>
            </a:r>
            <a:r>
              <a:rPr lang="en-US" sz="2900" dirty="0"/>
              <a:t> </a:t>
            </a:r>
            <a:r>
              <a:rPr lang="en-US" sz="2900" b="1" dirty="0" err="1"/>
              <a:t>Diyarbakır,Mardin</a:t>
            </a:r>
            <a:r>
              <a:rPr lang="en-US" sz="2900" dirty="0"/>
              <a:t> ve </a:t>
            </a:r>
            <a:r>
              <a:rPr lang="en-US" sz="2900" b="1" dirty="0"/>
              <a:t>Batman </a:t>
            </a:r>
            <a:r>
              <a:rPr lang="en-US" sz="2900" dirty="0" err="1"/>
              <a:t>illerinde</a:t>
            </a:r>
            <a:r>
              <a:rPr lang="en-US" sz="2900" dirty="0"/>
              <a:t> </a:t>
            </a:r>
            <a:r>
              <a:rPr lang="en-US" sz="2900" dirty="0" err="1"/>
              <a:t>uy</a:t>
            </a:r>
            <a:r>
              <a:rPr lang="tr-TR" sz="2900" dirty="0"/>
              <a:t>g</a:t>
            </a:r>
            <a:r>
              <a:rPr lang="en-US" sz="2900" dirty="0" err="1"/>
              <a:t>ulamaya</a:t>
            </a:r>
            <a:r>
              <a:rPr lang="en-US" sz="2900" dirty="0"/>
              <a:t> </a:t>
            </a:r>
            <a:r>
              <a:rPr lang="en-US" sz="2900" dirty="0" err="1"/>
              <a:t>koyuldu</a:t>
            </a:r>
            <a:r>
              <a:rPr lang="en-US" sz="2900" dirty="0"/>
              <a:t>. Bu </a:t>
            </a:r>
            <a:r>
              <a:rPr lang="en-US" sz="2900" dirty="0" err="1"/>
              <a:t>üç</a:t>
            </a:r>
            <a:r>
              <a:rPr lang="en-US" sz="2900" dirty="0"/>
              <a:t> </a:t>
            </a:r>
            <a:r>
              <a:rPr lang="en-US" sz="2900" dirty="0" err="1"/>
              <a:t>ilde</a:t>
            </a:r>
            <a:r>
              <a:rPr lang="en-US" sz="2900" dirty="0"/>
              <a:t> </a:t>
            </a:r>
            <a:r>
              <a:rPr lang="en-US" sz="2900" dirty="0" err="1"/>
              <a:t>toplam</a:t>
            </a:r>
            <a:r>
              <a:rPr lang="en-US" sz="2900" dirty="0"/>
              <a:t> </a:t>
            </a:r>
            <a:r>
              <a:rPr lang="en-US" sz="2900" b="1" dirty="0"/>
              <a:t>60 </a:t>
            </a:r>
            <a:r>
              <a:rPr lang="en-US" sz="2900" b="1" dirty="0" err="1"/>
              <a:t>ana</a:t>
            </a:r>
            <a:r>
              <a:rPr lang="en-US" sz="2900" b="1" dirty="0"/>
              <a:t> </a:t>
            </a:r>
            <a:r>
              <a:rPr lang="en-US" sz="2900" b="1" dirty="0" err="1"/>
              <a:t>sınıfı</a:t>
            </a:r>
            <a:r>
              <a:rPr lang="en-US" sz="2900" b="1" dirty="0"/>
              <a:t> </a:t>
            </a:r>
            <a:r>
              <a:rPr lang="en-US" sz="2900" dirty="0" err="1"/>
              <a:t>kuruldu</a:t>
            </a:r>
            <a:r>
              <a:rPr lang="en-US" sz="2900" dirty="0"/>
              <a:t> ve </a:t>
            </a:r>
            <a:r>
              <a:rPr lang="en-US" sz="2900" b="1" dirty="0"/>
              <a:t>900 </a:t>
            </a:r>
            <a:r>
              <a:rPr lang="en-US" sz="2900" b="1" dirty="0" err="1"/>
              <a:t>çocuk</a:t>
            </a:r>
            <a:r>
              <a:rPr lang="en-US" sz="2900" b="1" dirty="0"/>
              <a:t> </a:t>
            </a:r>
            <a:r>
              <a:rPr lang="en-US" sz="2900" dirty="0" err="1"/>
              <a:t>yine</a:t>
            </a:r>
            <a:r>
              <a:rPr lang="en-US" sz="2900" dirty="0"/>
              <a:t> </a:t>
            </a:r>
            <a:r>
              <a:rPr lang="en-US" sz="2900" dirty="0" err="1"/>
              <a:t>yaz</a:t>
            </a:r>
            <a:r>
              <a:rPr lang="en-US" sz="2900" dirty="0"/>
              <a:t> </a:t>
            </a:r>
            <a:r>
              <a:rPr lang="en-US" sz="2900" dirty="0" err="1"/>
              <a:t>döneminde</a:t>
            </a:r>
            <a:r>
              <a:rPr lang="en-US" sz="2900" dirty="0"/>
              <a:t> </a:t>
            </a:r>
            <a:r>
              <a:rPr lang="en-US" sz="2900" dirty="0" err="1"/>
              <a:t>okul</a:t>
            </a:r>
            <a:r>
              <a:rPr lang="en-US" sz="2900" dirty="0"/>
              <a:t> </a:t>
            </a:r>
            <a:r>
              <a:rPr lang="en-US" sz="2900" dirty="0" err="1"/>
              <a:t>öncesi</a:t>
            </a:r>
            <a:r>
              <a:rPr lang="en-US" sz="2900" dirty="0"/>
              <a:t> eğitim </a:t>
            </a:r>
            <a:r>
              <a:rPr lang="en-US" sz="2900" dirty="0" err="1"/>
              <a:t>aldı</a:t>
            </a:r>
            <a:r>
              <a:rPr lang="en-US" sz="2900" dirty="0"/>
              <a:t>. </a:t>
            </a:r>
            <a:r>
              <a:rPr lang="en-US" sz="2900" dirty="0" err="1"/>
              <a:t>Ayrıca</a:t>
            </a:r>
            <a:r>
              <a:rPr lang="en-US" sz="2900" dirty="0"/>
              <a:t>, </a:t>
            </a:r>
            <a:r>
              <a:rPr lang="en-US" sz="2900" dirty="0" err="1"/>
              <a:t>toplam</a:t>
            </a:r>
            <a:r>
              <a:rPr lang="en-US" sz="2900" dirty="0"/>
              <a:t> </a:t>
            </a:r>
            <a:r>
              <a:rPr lang="en-US" sz="2900" b="1" dirty="0"/>
              <a:t>780 </a:t>
            </a:r>
            <a:r>
              <a:rPr lang="en-US" sz="2900" b="1" dirty="0" err="1"/>
              <a:t>anne</a:t>
            </a:r>
            <a:r>
              <a:rPr lang="en-US" sz="2900" dirty="0"/>
              <a:t> Anne </a:t>
            </a:r>
            <a:r>
              <a:rPr lang="en-US" sz="2900" dirty="0" err="1"/>
              <a:t>Destek</a:t>
            </a:r>
            <a:r>
              <a:rPr lang="en-US" sz="2900" dirty="0"/>
              <a:t> </a:t>
            </a:r>
            <a:r>
              <a:rPr lang="en-US" sz="2900" dirty="0" err="1"/>
              <a:t>Programı</a:t>
            </a:r>
            <a:r>
              <a:rPr lang="en-US" sz="2900" dirty="0"/>
              <a:t> </a:t>
            </a:r>
            <a:r>
              <a:rPr lang="en-US" sz="2900" dirty="0" err="1"/>
              <a:t>eğitimlerine</a:t>
            </a:r>
            <a:r>
              <a:rPr lang="en-US" sz="2900" dirty="0"/>
              <a:t> </a:t>
            </a:r>
            <a:r>
              <a:rPr lang="en-US" sz="2900" dirty="0" err="1"/>
              <a:t>katıldı</a:t>
            </a:r>
            <a:r>
              <a:rPr lang="en-US" sz="2900" dirty="0"/>
              <a:t>.</a:t>
            </a:r>
          </a:p>
          <a:p>
            <a:r>
              <a:rPr lang="en-US" sz="2900" dirty="0"/>
              <a:t>AÇEV </a:t>
            </a:r>
            <a:r>
              <a:rPr lang="en-US" sz="2900" dirty="0" err="1"/>
              <a:t>tarafından</a:t>
            </a:r>
            <a:r>
              <a:rPr lang="en-US" sz="2900" dirty="0"/>
              <a:t> </a:t>
            </a:r>
            <a:r>
              <a:rPr lang="en-US" sz="2900" dirty="0" err="1"/>
              <a:t>çocukların</a:t>
            </a:r>
            <a:r>
              <a:rPr lang="en-US" sz="2900" dirty="0"/>
              <a:t> </a:t>
            </a:r>
            <a:r>
              <a:rPr lang="en-US" sz="2900" dirty="0" err="1"/>
              <a:t>babaları</a:t>
            </a:r>
            <a:r>
              <a:rPr lang="en-US" sz="2900" dirty="0"/>
              <a:t> </a:t>
            </a:r>
            <a:r>
              <a:rPr lang="en-US" sz="2900" dirty="0" err="1"/>
              <a:t>ile</a:t>
            </a:r>
            <a:r>
              <a:rPr lang="en-US" sz="2900" dirty="0"/>
              <a:t> </a:t>
            </a:r>
            <a:r>
              <a:rPr lang="en-US" sz="2900" dirty="0" err="1"/>
              <a:t>paylaşım</a:t>
            </a:r>
            <a:r>
              <a:rPr lang="en-US" sz="2900" dirty="0"/>
              <a:t> </a:t>
            </a:r>
            <a:r>
              <a:rPr lang="en-US" sz="2900" dirty="0" err="1"/>
              <a:t>ve</a:t>
            </a:r>
            <a:r>
              <a:rPr lang="en-US" sz="2900" dirty="0"/>
              <a:t> </a:t>
            </a:r>
            <a:r>
              <a:rPr lang="en-US" sz="2900" dirty="0" err="1"/>
              <a:t>destek</a:t>
            </a:r>
            <a:r>
              <a:rPr lang="en-US" sz="2900" dirty="0"/>
              <a:t> </a:t>
            </a:r>
            <a:r>
              <a:rPr lang="en-US" sz="2900" dirty="0" err="1"/>
              <a:t>toplantıları</a:t>
            </a:r>
            <a:r>
              <a:rPr lang="en-US" sz="2900" dirty="0"/>
              <a:t> </a:t>
            </a:r>
            <a:r>
              <a:rPr lang="en-US" sz="2900" dirty="0" err="1"/>
              <a:t>yapıldı</a:t>
            </a:r>
            <a:r>
              <a:rPr lang="tr-TR" sz="2900" dirty="0"/>
              <a:t>. Okullarda </a:t>
            </a:r>
            <a:r>
              <a:rPr lang="en-US" sz="2900" dirty="0"/>
              <a:t>AÇEV </a:t>
            </a:r>
            <a:r>
              <a:rPr lang="en-US" sz="2900" dirty="0" err="1"/>
              <a:t>tarafından</a:t>
            </a:r>
            <a:r>
              <a:rPr lang="en-US" sz="2900" dirty="0"/>
              <a:t> TVV </a:t>
            </a:r>
            <a:r>
              <a:rPr lang="en-US" sz="2900" dirty="0" err="1"/>
              <a:t>desteğiyle</a:t>
            </a:r>
            <a:r>
              <a:rPr lang="en-US" sz="2900" dirty="0"/>
              <a:t> </a:t>
            </a:r>
            <a:r>
              <a:rPr lang="en-US" sz="2900" dirty="0" err="1"/>
              <a:t>oluşturulan</a:t>
            </a:r>
            <a:r>
              <a:rPr lang="en-US" sz="2900" dirty="0"/>
              <a:t> </a:t>
            </a:r>
            <a:r>
              <a:rPr lang="en-US" sz="2900" dirty="0" err="1"/>
              <a:t>ana</a:t>
            </a:r>
            <a:r>
              <a:rPr lang="en-US" sz="2900" dirty="0"/>
              <a:t> </a:t>
            </a:r>
            <a:r>
              <a:rPr lang="en-US" sz="2900" dirty="0" err="1"/>
              <a:t>sınıflarında</a:t>
            </a:r>
            <a:r>
              <a:rPr lang="en-US" sz="2900" dirty="0"/>
              <a:t> </a:t>
            </a:r>
            <a:r>
              <a:rPr lang="en-US" sz="2900" b="1" dirty="0"/>
              <a:t>9 </a:t>
            </a:r>
            <a:r>
              <a:rPr lang="en-US" sz="2900" b="1" dirty="0" err="1"/>
              <a:t>hafta</a:t>
            </a:r>
            <a:r>
              <a:rPr lang="en-US" sz="2900" b="1" dirty="0"/>
              <a:t> </a:t>
            </a:r>
            <a:r>
              <a:rPr lang="en-US" sz="2900" dirty="0" err="1"/>
              <a:t>boyunca</a:t>
            </a:r>
            <a:r>
              <a:rPr lang="en-US" sz="2900" dirty="0"/>
              <a:t> </a:t>
            </a:r>
            <a:r>
              <a:rPr lang="en-US" sz="2900" dirty="0" err="1"/>
              <a:t>çocuklara</a:t>
            </a:r>
            <a:r>
              <a:rPr lang="en-US" sz="2900" dirty="0"/>
              <a:t> </a:t>
            </a:r>
            <a:r>
              <a:rPr lang="en-US" sz="2900" dirty="0" err="1"/>
              <a:t>hergün</a:t>
            </a:r>
            <a:r>
              <a:rPr lang="en-US" sz="2900" dirty="0"/>
              <a:t> </a:t>
            </a:r>
            <a:r>
              <a:rPr lang="en-US" sz="2900" dirty="0" err="1"/>
              <a:t>yoğun</a:t>
            </a:r>
            <a:r>
              <a:rPr lang="en-US" sz="2900" dirty="0"/>
              <a:t> </a:t>
            </a:r>
            <a:r>
              <a:rPr lang="en-US" sz="2900" dirty="0" err="1"/>
              <a:t>bir</a:t>
            </a:r>
            <a:r>
              <a:rPr lang="en-US" sz="2900" dirty="0"/>
              <a:t> </a:t>
            </a:r>
            <a:r>
              <a:rPr lang="en-US" sz="2900" dirty="0" err="1"/>
              <a:t>şekilde</a:t>
            </a:r>
            <a:r>
              <a:rPr lang="en-US" sz="2900" dirty="0"/>
              <a:t> </a:t>
            </a:r>
            <a:r>
              <a:rPr lang="en-US" sz="2900" b="1" dirty="0" err="1"/>
              <a:t>Okul</a:t>
            </a:r>
            <a:r>
              <a:rPr lang="en-US" sz="2900" b="1" dirty="0"/>
              <a:t> </a:t>
            </a:r>
            <a:r>
              <a:rPr lang="en-US" sz="2900" b="1" dirty="0" err="1"/>
              <a:t>Öncesi</a:t>
            </a:r>
            <a:r>
              <a:rPr lang="en-US" sz="2900" b="1" dirty="0"/>
              <a:t> </a:t>
            </a:r>
            <a:r>
              <a:rPr lang="en-US" sz="2900" b="1" dirty="0" err="1"/>
              <a:t>Eğitim</a:t>
            </a:r>
            <a:r>
              <a:rPr lang="en-US" sz="2900" b="1" dirty="0"/>
              <a:t> </a:t>
            </a:r>
            <a:r>
              <a:rPr lang="en-US" sz="2900" b="1" dirty="0" err="1"/>
              <a:t>Programı</a:t>
            </a:r>
            <a:r>
              <a:rPr lang="en-US" sz="2900" dirty="0"/>
              <a:t> </a:t>
            </a:r>
            <a:r>
              <a:rPr lang="en-US" sz="2900" dirty="0" err="1"/>
              <a:t>uygulandı</a:t>
            </a:r>
            <a:r>
              <a:rPr lang="en-US" sz="2900" dirty="0"/>
              <a:t>. </a:t>
            </a:r>
            <a:r>
              <a:rPr lang="en-US" sz="2900" dirty="0" err="1"/>
              <a:t>Onların</a:t>
            </a:r>
            <a:r>
              <a:rPr lang="en-US" sz="2900" dirty="0"/>
              <a:t> her </a:t>
            </a:r>
            <a:r>
              <a:rPr lang="en-US" sz="2900" dirty="0" err="1"/>
              <a:t>alanda</a:t>
            </a:r>
            <a:r>
              <a:rPr lang="en-US" sz="2900" dirty="0"/>
              <a:t> </a:t>
            </a:r>
            <a:r>
              <a:rPr lang="en-US" sz="2900" dirty="0" err="1"/>
              <a:t>gelişimlerini</a:t>
            </a:r>
            <a:r>
              <a:rPr lang="en-US" sz="2900" dirty="0"/>
              <a:t> </a:t>
            </a:r>
            <a:r>
              <a:rPr lang="en-US" sz="2900" dirty="0" err="1"/>
              <a:t>destekleyecek</a:t>
            </a:r>
            <a:r>
              <a:rPr lang="en-US" sz="2900" dirty="0"/>
              <a:t> </a:t>
            </a:r>
            <a:r>
              <a:rPr lang="en-US" sz="2900" dirty="0" err="1"/>
              <a:t>şekilde</a:t>
            </a:r>
            <a:r>
              <a:rPr lang="en-US" sz="2900" dirty="0"/>
              <a:t> </a:t>
            </a:r>
            <a:r>
              <a:rPr lang="en-US" sz="2900" dirty="0" err="1"/>
              <a:t>yapılandırılmış</a:t>
            </a:r>
            <a:r>
              <a:rPr lang="en-US" sz="2900" dirty="0"/>
              <a:t> </a:t>
            </a:r>
            <a:r>
              <a:rPr lang="en-US" sz="2900" dirty="0" err="1"/>
              <a:t>olan</a:t>
            </a:r>
            <a:r>
              <a:rPr lang="en-US" sz="2900" dirty="0"/>
              <a:t> program </a:t>
            </a:r>
            <a:r>
              <a:rPr lang="en-US" sz="2900" dirty="0" err="1"/>
              <a:t>kapsamında</a:t>
            </a:r>
            <a:r>
              <a:rPr lang="en-US" sz="2900" dirty="0"/>
              <a:t> </a:t>
            </a:r>
            <a:r>
              <a:rPr lang="en-US" sz="2900" dirty="0" err="1"/>
              <a:t>çocuklara</a:t>
            </a:r>
            <a:r>
              <a:rPr lang="en-US" sz="2900" dirty="0"/>
              <a:t>  </a:t>
            </a:r>
            <a:r>
              <a:rPr lang="en-US" sz="2900" dirty="0" err="1"/>
              <a:t>temizlik</a:t>
            </a:r>
            <a:r>
              <a:rPr lang="en-US" sz="2900" dirty="0"/>
              <a:t> </a:t>
            </a:r>
            <a:r>
              <a:rPr lang="en-US" sz="2900" dirty="0" err="1"/>
              <a:t>gibi</a:t>
            </a:r>
            <a:r>
              <a:rPr lang="en-US" sz="2900" dirty="0"/>
              <a:t> </a:t>
            </a:r>
            <a:r>
              <a:rPr lang="en-US" sz="2900" dirty="0" err="1"/>
              <a:t>özbakım</a:t>
            </a:r>
            <a:r>
              <a:rPr lang="en-US" sz="2900" dirty="0"/>
              <a:t> </a:t>
            </a:r>
            <a:r>
              <a:rPr lang="en-US" sz="2900" dirty="0" err="1"/>
              <a:t>becerileri</a:t>
            </a:r>
            <a:r>
              <a:rPr lang="en-US" sz="2900" dirty="0"/>
              <a:t>, </a:t>
            </a:r>
            <a:r>
              <a:rPr lang="en-US" sz="2900" dirty="0" err="1"/>
              <a:t>sınıf</a:t>
            </a:r>
            <a:r>
              <a:rPr lang="en-US" sz="2900" dirty="0"/>
              <a:t> </a:t>
            </a:r>
            <a:r>
              <a:rPr lang="en-US" sz="2900" dirty="0" err="1"/>
              <a:t>ortamına</a:t>
            </a:r>
            <a:r>
              <a:rPr lang="en-US" sz="2900" dirty="0"/>
              <a:t> </a:t>
            </a:r>
            <a:r>
              <a:rPr lang="en-US" sz="2900" dirty="0" err="1"/>
              <a:t>uyum</a:t>
            </a:r>
            <a:r>
              <a:rPr lang="en-US" sz="2900" dirty="0"/>
              <a:t>, </a:t>
            </a:r>
            <a:r>
              <a:rPr lang="en-US" sz="2900" dirty="0" err="1"/>
              <a:t>yaşıtlarıyla</a:t>
            </a:r>
            <a:r>
              <a:rPr lang="en-US" sz="2900" dirty="0"/>
              <a:t> </a:t>
            </a:r>
            <a:r>
              <a:rPr lang="en-US" sz="2900" dirty="0" err="1"/>
              <a:t>işbirliği</a:t>
            </a:r>
            <a:r>
              <a:rPr lang="en-US" sz="2900" dirty="0"/>
              <a:t> </a:t>
            </a:r>
            <a:r>
              <a:rPr lang="en-US" sz="2900" dirty="0" err="1"/>
              <a:t>yapabilme</a:t>
            </a:r>
            <a:r>
              <a:rPr lang="en-US" sz="2900" dirty="0"/>
              <a:t>, </a:t>
            </a:r>
            <a:r>
              <a:rPr lang="en-US" sz="2900" dirty="0" err="1"/>
              <a:t>kalem-makas</a:t>
            </a:r>
            <a:r>
              <a:rPr lang="en-US" sz="2900" dirty="0"/>
              <a:t> </a:t>
            </a:r>
            <a:r>
              <a:rPr lang="en-US" sz="2900" dirty="0" err="1"/>
              <a:t>tutma</a:t>
            </a:r>
            <a:r>
              <a:rPr lang="en-US" sz="2900" dirty="0"/>
              <a:t>, </a:t>
            </a:r>
            <a:r>
              <a:rPr lang="en-US" sz="2900" dirty="0" err="1"/>
              <a:t>çizgi</a:t>
            </a:r>
            <a:r>
              <a:rPr lang="en-US" sz="2900" dirty="0"/>
              <a:t> </a:t>
            </a:r>
            <a:r>
              <a:rPr lang="en-US" sz="2900" dirty="0" err="1"/>
              <a:t>çizme</a:t>
            </a:r>
            <a:r>
              <a:rPr lang="en-US" sz="2900" dirty="0"/>
              <a:t>, </a:t>
            </a:r>
            <a:r>
              <a:rPr lang="en-US" sz="2900" dirty="0" err="1"/>
              <a:t>boyama</a:t>
            </a:r>
            <a:r>
              <a:rPr lang="en-US" sz="2900" dirty="0"/>
              <a:t> </a:t>
            </a:r>
            <a:r>
              <a:rPr lang="en-US" sz="2900" dirty="0" err="1"/>
              <a:t>şeklindeki</a:t>
            </a:r>
            <a:r>
              <a:rPr lang="en-US" sz="2900" dirty="0"/>
              <a:t> el </a:t>
            </a:r>
            <a:r>
              <a:rPr lang="en-US" sz="2900" dirty="0" err="1"/>
              <a:t>becerileri</a:t>
            </a:r>
            <a:r>
              <a:rPr lang="en-US" sz="2900" dirty="0"/>
              <a:t>, </a:t>
            </a:r>
            <a:r>
              <a:rPr lang="en-US" sz="2900" dirty="0" err="1"/>
              <a:t>sayılar</a:t>
            </a:r>
            <a:r>
              <a:rPr lang="en-US" sz="2900" dirty="0"/>
              <a:t>, </a:t>
            </a:r>
            <a:r>
              <a:rPr lang="en-US" sz="2900" dirty="0" err="1"/>
              <a:t>geometrik</a:t>
            </a:r>
            <a:r>
              <a:rPr lang="en-US" sz="2900" dirty="0"/>
              <a:t> </a:t>
            </a:r>
            <a:r>
              <a:rPr lang="en-US" sz="2900" dirty="0" err="1"/>
              <a:t>şekiller</a:t>
            </a:r>
            <a:r>
              <a:rPr lang="en-US" sz="2900" dirty="0"/>
              <a:t>, </a:t>
            </a:r>
            <a:r>
              <a:rPr lang="en-US" sz="2900" dirty="0" err="1"/>
              <a:t>renkler</a:t>
            </a:r>
            <a:r>
              <a:rPr lang="en-US" sz="2900" dirty="0"/>
              <a:t>, </a:t>
            </a:r>
            <a:r>
              <a:rPr lang="en-US" sz="2900" dirty="0" err="1"/>
              <a:t>sınıflandırma</a:t>
            </a:r>
            <a:r>
              <a:rPr lang="en-US" sz="2900" dirty="0"/>
              <a:t>, </a:t>
            </a:r>
            <a:r>
              <a:rPr lang="en-US" sz="2900" dirty="0" err="1"/>
              <a:t>sıralama</a:t>
            </a:r>
            <a:r>
              <a:rPr lang="en-US" sz="2900" dirty="0"/>
              <a:t> </a:t>
            </a:r>
            <a:r>
              <a:rPr lang="en-US" sz="2900" dirty="0" err="1"/>
              <a:t>becerileri</a:t>
            </a:r>
            <a:r>
              <a:rPr lang="en-US" sz="2900" dirty="0"/>
              <a:t>, </a:t>
            </a:r>
            <a:r>
              <a:rPr lang="en-US" sz="2900" dirty="0" err="1"/>
              <a:t>sözcük</a:t>
            </a:r>
            <a:r>
              <a:rPr lang="en-US" sz="2900" dirty="0"/>
              <a:t> </a:t>
            </a:r>
            <a:r>
              <a:rPr lang="en-US" sz="2900" dirty="0" err="1"/>
              <a:t>dağarcığı</a:t>
            </a:r>
            <a:r>
              <a:rPr lang="en-US" sz="2900" dirty="0"/>
              <a:t>, </a:t>
            </a:r>
            <a:r>
              <a:rPr lang="en-US" sz="2900" dirty="0" err="1"/>
              <a:t>dilbilgisi</a:t>
            </a:r>
            <a:r>
              <a:rPr lang="en-US" sz="2900" dirty="0"/>
              <a:t> </a:t>
            </a:r>
            <a:r>
              <a:rPr lang="en-US" sz="2900" dirty="0" err="1"/>
              <a:t>yapılarına</a:t>
            </a:r>
            <a:r>
              <a:rPr lang="en-US" sz="2900" dirty="0"/>
              <a:t> </a:t>
            </a:r>
            <a:r>
              <a:rPr lang="en-US" sz="2900" dirty="0" err="1"/>
              <a:t>hakimiyet</a:t>
            </a:r>
            <a:r>
              <a:rPr lang="en-US" sz="2900" dirty="0"/>
              <a:t>, </a:t>
            </a:r>
            <a:r>
              <a:rPr lang="en-US" sz="2900" dirty="0" err="1"/>
              <a:t>öykü</a:t>
            </a:r>
            <a:r>
              <a:rPr lang="en-US" sz="2900" dirty="0"/>
              <a:t> </a:t>
            </a:r>
            <a:r>
              <a:rPr lang="en-US" sz="2900" dirty="0" err="1"/>
              <a:t>anlatımı</a:t>
            </a:r>
            <a:r>
              <a:rPr lang="en-US" sz="2900" dirty="0"/>
              <a:t> vb. </a:t>
            </a:r>
            <a:r>
              <a:rPr lang="en-US" sz="2900" dirty="0" err="1"/>
              <a:t>dil</a:t>
            </a:r>
            <a:r>
              <a:rPr lang="en-US" sz="2900" dirty="0"/>
              <a:t> </a:t>
            </a:r>
            <a:r>
              <a:rPr lang="en-US" sz="2900" dirty="0" err="1"/>
              <a:t>becerileri</a:t>
            </a:r>
            <a:r>
              <a:rPr lang="en-US" sz="2900" dirty="0"/>
              <a:t> </a:t>
            </a:r>
            <a:r>
              <a:rPr lang="en-US" sz="2900" dirty="0" err="1"/>
              <a:t>konusunda</a:t>
            </a:r>
            <a:r>
              <a:rPr lang="en-US" sz="2900" dirty="0"/>
              <a:t> </a:t>
            </a:r>
            <a:r>
              <a:rPr lang="en-US" sz="2900" dirty="0" err="1"/>
              <a:t>eğitimler</a:t>
            </a:r>
            <a:r>
              <a:rPr lang="en-US" sz="2900" dirty="0"/>
              <a:t> </a:t>
            </a:r>
            <a:r>
              <a:rPr lang="en-US" sz="2900" dirty="0" err="1"/>
              <a:t>verildi</a:t>
            </a:r>
            <a:r>
              <a:rPr lang="en-US" sz="2900" dirty="0"/>
              <a:t>.</a:t>
            </a:r>
          </a:p>
        </p:txBody>
      </p:sp>
      <p:sp>
        <p:nvSpPr>
          <p:cNvPr id="3" name="Başlık 2"/>
          <p:cNvSpPr>
            <a:spLocks noGrp="1"/>
          </p:cNvSpPr>
          <p:nvPr>
            <p:ph type="title"/>
          </p:nvPr>
        </p:nvSpPr>
        <p:spPr>
          <a:xfrm>
            <a:off x="755576" y="116632"/>
            <a:ext cx="7756263" cy="1918346"/>
          </a:xfrm>
        </p:spPr>
        <p:txBody>
          <a:bodyPr/>
          <a:lstStyle/>
          <a:p>
            <a:r>
              <a:rPr lang="en-US" sz="2800" dirty="0"/>
              <a:t>Türkiye Vodafone </a:t>
            </a:r>
            <a:r>
              <a:rPr lang="en-US" sz="2800" dirty="0" err="1"/>
              <a:t>Vakfı</a:t>
            </a:r>
            <a:r>
              <a:rPr lang="en-US" sz="2800" dirty="0"/>
              <a:t> (TVV) </a:t>
            </a:r>
            <a:r>
              <a:rPr lang="en-US" sz="2800" dirty="0" err="1"/>
              <a:t>İşbirliğinde</a:t>
            </a:r>
            <a:r>
              <a:rPr lang="en-US" sz="2800" dirty="0"/>
              <a:t> "</a:t>
            </a:r>
            <a:r>
              <a:rPr lang="en-US" sz="2800" dirty="0" err="1"/>
              <a:t>Güneydoğu</a:t>
            </a:r>
            <a:r>
              <a:rPr lang="en-US" sz="2800" dirty="0"/>
              <a:t> Anadolu </a:t>
            </a:r>
            <a:r>
              <a:rPr lang="en-US" sz="2800" dirty="0" err="1"/>
              <a:t>Bölgesi</a:t>
            </a:r>
            <a:r>
              <a:rPr lang="en-US" sz="2800" dirty="0"/>
              <a:t> </a:t>
            </a:r>
            <a:r>
              <a:rPr lang="en-US" sz="2800" dirty="0" err="1"/>
              <a:t>Yaz</a:t>
            </a:r>
            <a:r>
              <a:rPr lang="en-US" sz="2800" dirty="0"/>
              <a:t> </a:t>
            </a:r>
            <a:r>
              <a:rPr lang="en-US" sz="2800" dirty="0" err="1"/>
              <a:t>Anaokulları</a:t>
            </a:r>
            <a:r>
              <a:rPr lang="en-US" sz="2800" dirty="0"/>
              <a:t> ve </a:t>
            </a:r>
            <a:r>
              <a:rPr lang="en-US" sz="2800" dirty="0" err="1"/>
              <a:t>Aile</a:t>
            </a:r>
            <a:r>
              <a:rPr lang="en-US" sz="2800" dirty="0"/>
              <a:t> </a:t>
            </a:r>
            <a:r>
              <a:rPr lang="en-US" sz="2800" dirty="0" err="1"/>
              <a:t>Destek</a:t>
            </a:r>
            <a:r>
              <a:rPr lang="en-US" sz="2800" dirty="0"/>
              <a:t>" </a:t>
            </a:r>
            <a:r>
              <a:rPr lang="en-US" sz="2800" dirty="0" err="1"/>
              <a:t>Projesi</a:t>
            </a:r>
            <a:endParaRPr lang="en-US" dirty="0"/>
          </a:p>
        </p:txBody>
      </p:sp>
      <p:sp>
        <p:nvSpPr>
          <p:cNvPr id="4" name="Alt Bilgi Yer Tutucusu 3">
            <a:extLst>
              <a:ext uri="{FF2B5EF4-FFF2-40B4-BE49-F238E27FC236}">
                <a16:creationId xmlns:a16="http://schemas.microsoft.com/office/drawing/2014/main" id="{88609AE2-A37A-654A-98DB-EE6360F16818}"/>
              </a:ext>
            </a:extLst>
          </p:cNvPr>
          <p:cNvSpPr>
            <a:spLocks noGrp="1"/>
          </p:cNvSpPr>
          <p:nvPr>
            <p:ph type="ftr" sz="quarter" idx="11"/>
          </p:nvPr>
        </p:nvSpPr>
        <p:spPr/>
        <p:txBody>
          <a:bodyPr/>
          <a:lstStyle/>
          <a:p>
            <a:r>
              <a:rPr lang="en-US" dirty="0" err="1"/>
              <a:t>Doç</a:t>
            </a:r>
            <a:r>
              <a:rPr lang="en-US" dirty="0"/>
              <a:t>. Dr. </a:t>
            </a:r>
            <a:r>
              <a:rPr lang="en-US" dirty="0" err="1"/>
              <a:t>Hatice</a:t>
            </a:r>
            <a:r>
              <a:rPr lang="en-US" dirty="0"/>
              <a:t> Bakkaloğlu</a:t>
            </a:r>
          </a:p>
        </p:txBody>
      </p:sp>
    </p:spTree>
    <p:extLst>
      <p:ext uri="{BB962C8B-B14F-4D97-AF65-F5344CB8AC3E}">
        <p14:creationId xmlns:p14="http://schemas.microsoft.com/office/powerpoint/2010/main" val="32390988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en-US" dirty="0" err="1"/>
              <a:t>Proje</a:t>
            </a:r>
            <a:r>
              <a:rPr lang="en-US" dirty="0"/>
              <a:t> </a:t>
            </a:r>
            <a:r>
              <a:rPr lang="en-US" dirty="0" err="1"/>
              <a:t>kapsamında</a:t>
            </a:r>
            <a:r>
              <a:rPr lang="en-US" dirty="0"/>
              <a:t> 2008 -2009 eğitim </a:t>
            </a:r>
            <a:r>
              <a:rPr lang="en-US" dirty="0" err="1"/>
              <a:t>yılı</a:t>
            </a:r>
            <a:r>
              <a:rPr lang="en-US" dirty="0"/>
              <a:t> </a:t>
            </a:r>
            <a:r>
              <a:rPr lang="en-US" dirty="0" err="1"/>
              <a:t>boyunca</a:t>
            </a:r>
            <a:r>
              <a:rPr lang="en-US" dirty="0"/>
              <a:t> </a:t>
            </a:r>
            <a:r>
              <a:rPr lang="en-US" dirty="0" err="1"/>
              <a:t>yoğun</a:t>
            </a:r>
            <a:r>
              <a:rPr lang="en-US" dirty="0"/>
              <a:t> </a:t>
            </a:r>
            <a:r>
              <a:rPr lang="en-US" dirty="0" err="1"/>
              <a:t>göç</a:t>
            </a:r>
            <a:r>
              <a:rPr lang="en-US" dirty="0"/>
              <a:t> </a:t>
            </a:r>
            <a:r>
              <a:rPr lang="en-US" dirty="0" err="1"/>
              <a:t>alan</a:t>
            </a:r>
            <a:r>
              <a:rPr lang="en-US" dirty="0"/>
              <a:t> 7 </a:t>
            </a:r>
            <a:r>
              <a:rPr lang="en-US" dirty="0" err="1"/>
              <a:t>büyük</a:t>
            </a:r>
            <a:r>
              <a:rPr lang="en-US" dirty="0"/>
              <a:t> </a:t>
            </a:r>
            <a:r>
              <a:rPr lang="en-US" dirty="0" err="1"/>
              <a:t>ilimizde</a:t>
            </a:r>
            <a:r>
              <a:rPr lang="en-US" dirty="0"/>
              <a:t>(İstanbul, Ankara, İzmir, Adana, Bursa, </a:t>
            </a:r>
            <a:r>
              <a:rPr lang="en-US" dirty="0" err="1"/>
              <a:t>Kocaeli</a:t>
            </a:r>
            <a:r>
              <a:rPr lang="en-US" dirty="0"/>
              <a:t> ve Samsun), </a:t>
            </a:r>
            <a:r>
              <a:rPr lang="en-US" b="1" dirty="0"/>
              <a:t>3-11 </a:t>
            </a:r>
            <a:r>
              <a:rPr lang="en-US" b="1" dirty="0" err="1"/>
              <a:t>yaş</a:t>
            </a:r>
            <a:r>
              <a:rPr lang="en-US" b="1" dirty="0"/>
              <a:t> </a:t>
            </a:r>
            <a:r>
              <a:rPr lang="en-US" dirty="0" err="1"/>
              <a:t>aralığında</a:t>
            </a:r>
            <a:r>
              <a:rPr lang="en-US" dirty="0"/>
              <a:t> </a:t>
            </a:r>
            <a:r>
              <a:rPr lang="en-US" dirty="0" err="1"/>
              <a:t>çocukları</a:t>
            </a:r>
            <a:r>
              <a:rPr lang="en-US" dirty="0"/>
              <a:t> </a:t>
            </a:r>
            <a:r>
              <a:rPr lang="en-US" dirty="0" err="1"/>
              <a:t>olan</a:t>
            </a:r>
            <a:r>
              <a:rPr lang="en-US" dirty="0"/>
              <a:t> </a:t>
            </a:r>
            <a:r>
              <a:rPr lang="en-US" dirty="0" err="1"/>
              <a:t>annelere</a:t>
            </a:r>
            <a:r>
              <a:rPr lang="en-US" dirty="0"/>
              <a:t> </a:t>
            </a:r>
            <a:r>
              <a:rPr lang="en-US" dirty="0" err="1"/>
              <a:t>yönelik</a:t>
            </a:r>
            <a:r>
              <a:rPr lang="en-US" dirty="0"/>
              <a:t> </a:t>
            </a:r>
            <a:r>
              <a:rPr lang="en-US" dirty="0" err="1"/>
              <a:t>olarak</a:t>
            </a:r>
            <a:r>
              <a:rPr lang="en-US" dirty="0"/>
              <a:t> AÇEV </a:t>
            </a:r>
            <a:r>
              <a:rPr lang="en-US" dirty="0" err="1"/>
              <a:t>tarafından</a:t>
            </a:r>
            <a:r>
              <a:rPr lang="en-US" dirty="0"/>
              <a:t> </a:t>
            </a:r>
            <a:r>
              <a:rPr lang="en-US" dirty="0" err="1"/>
              <a:t>tasarlanmış</a:t>
            </a:r>
            <a:r>
              <a:rPr lang="en-US" dirty="0"/>
              <a:t> </a:t>
            </a:r>
            <a:r>
              <a:rPr lang="en-US" dirty="0" err="1"/>
              <a:t>bir</a:t>
            </a:r>
            <a:r>
              <a:rPr lang="en-US" dirty="0"/>
              <a:t> eğitim </a:t>
            </a:r>
            <a:r>
              <a:rPr lang="en-US" dirty="0" err="1"/>
              <a:t>programı</a:t>
            </a:r>
            <a:r>
              <a:rPr lang="en-US" dirty="0"/>
              <a:t> </a:t>
            </a:r>
            <a:r>
              <a:rPr lang="en-US" dirty="0" err="1"/>
              <a:t>olan</a:t>
            </a:r>
            <a:r>
              <a:rPr lang="en-US" dirty="0"/>
              <a:t> </a:t>
            </a:r>
            <a:r>
              <a:rPr lang="en-US" b="1" dirty="0"/>
              <a:t>Anne </a:t>
            </a:r>
            <a:r>
              <a:rPr lang="en-US" b="1" dirty="0" err="1"/>
              <a:t>Destek</a:t>
            </a:r>
            <a:r>
              <a:rPr lang="en-US" b="1" dirty="0"/>
              <a:t> </a:t>
            </a:r>
            <a:r>
              <a:rPr lang="en-US" b="1" dirty="0" err="1"/>
              <a:t>Programı</a:t>
            </a:r>
            <a:r>
              <a:rPr lang="en-US" b="1" dirty="0"/>
              <a:t> </a:t>
            </a:r>
            <a:r>
              <a:rPr lang="en-US" dirty="0" err="1"/>
              <a:t>eğitimleri</a:t>
            </a:r>
            <a:r>
              <a:rPr lang="en-US" dirty="0"/>
              <a:t> </a:t>
            </a:r>
            <a:r>
              <a:rPr lang="en-US" dirty="0" err="1"/>
              <a:t>verildi</a:t>
            </a:r>
            <a:r>
              <a:rPr lang="en-US" dirty="0"/>
              <a:t>. </a:t>
            </a:r>
            <a:r>
              <a:rPr lang="en-US" dirty="0" err="1"/>
              <a:t>Ayrıca</a:t>
            </a:r>
            <a:r>
              <a:rPr lang="en-US" dirty="0"/>
              <a:t>, </a:t>
            </a:r>
            <a:r>
              <a:rPr lang="en-US" dirty="0" err="1"/>
              <a:t>proje</a:t>
            </a:r>
            <a:r>
              <a:rPr lang="en-US" dirty="0"/>
              <a:t> </a:t>
            </a:r>
            <a:r>
              <a:rPr lang="en-US" dirty="0" err="1"/>
              <a:t>illerinde</a:t>
            </a:r>
            <a:r>
              <a:rPr lang="en-US" dirty="0"/>
              <a:t> </a:t>
            </a:r>
            <a:r>
              <a:rPr lang="en-US" dirty="0" err="1"/>
              <a:t>çocuğa</a:t>
            </a:r>
            <a:r>
              <a:rPr lang="en-US" dirty="0"/>
              <a:t> </a:t>
            </a:r>
            <a:r>
              <a:rPr lang="en-US" dirty="0" err="1"/>
              <a:t>verilecek</a:t>
            </a:r>
            <a:r>
              <a:rPr lang="en-US" dirty="0"/>
              <a:t> </a:t>
            </a:r>
            <a:r>
              <a:rPr lang="en-US" dirty="0" err="1"/>
              <a:t>aile</a:t>
            </a:r>
            <a:r>
              <a:rPr lang="en-US" dirty="0"/>
              <a:t> </a:t>
            </a:r>
            <a:r>
              <a:rPr lang="en-US" dirty="0" err="1"/>
              <a:t>desteğine</a:t>
            </a:r>
            <a:r>
              <a:rPr lang="en-US" dirty="0"/>
              <a:t> </a:t>
            </a:r>
            <a:r>
              <a:rPr lang="en-US" dirty="0" err="1"/>
              <a:t>dikkat</a:t>
            </a:r>
            <a:r>
              <a:rPr lang="en-US" dirty="0"/>
              <a:t> </a:t>
            </a:r>
            <a:r>
              <a:rPr lang="en-US" dirty="0" err="1"/>
              <a:t>çekmeyi</a:t>
            </a:r>
            <a:r>
              <a:rPr lang="en-US" dirty="0"/>
              <a:t> </a:t>
            </a:r>
            <a:r>
              <a:rPr lang="en-US" dirty="0" err="1"/>
              <a:t>amaçlayan</a:t>
            </a:r>
            <a:r>
              <a:rPr lang="en-US" dirty="0"/>
              <a:t> </a:t>
            </a:r>
            <a:r>
              <a:rPr lang="en-US" b="1" dirty="0"/>
              <a:t>Anne Baba </a:t>
            </a:r>
            <a:r>
              <a:rPr lang="en-US" b="1" dirty="0" err="1"/>
              <a:t>Olmak</a:t>
            </a:r>
            <a:r>
              <a:rPr lang="en-US" b="1" dirty="0"/>
              <a:t> </a:t>
            </a:r>
            <a:r>
              <a:rPr lang="en-US" b="1" dirty="0" err="1"/>
              <a:t>Seminerleri</a:t>
            </a:r>
            <a:r>
              <a:rPr lang="en-US" dirty="0"/>
              <a:t> </a:t>
            </a:r>
            <a:r>
              <a:rPr lang="en-US" dirty="0" err="1"/>
              <a:t>düzenlendi</a:t>
            </a:r>
            <a:r>
              <a:rPr lang="en-US" dirty="0"/>
              <a:t>.</a:t>
            </a:r>
          </a:p>
          <a:p>
            <a:r>
              <a:rPr lang="tr-TR" b="1" dirty="0"/>
              <a:t>Anne Destek Programı </a:t>
            </a:r>
            <a:r>
              <a:rPr lang="tr-TR" dirty="0"/>
              <a:t>uygulamalarında yürütülen araştırma annelerin çocuklarına yönelik olumsuz disiplin yöntemlerinde azalma olduğunu, onlara daha sabırlı, açıklayıcı ve demokratik davrandıklarını, onları dinlediklerini, eğitim yaşamlarına katıldıklarını ve onlarla daha fazla zaman geçirdiklerini gösterdi.</a:t>
            </a:r>
            <a:endParaRPr lang="en-US" dirty="0"/>
          </a:p>
          <a:p>
            <a:endParaRPr lang="en-US" dirty="0"/>
          </a:p>
        </p:txBody>
      </p:sp>
      <p:sp>
        <p:nvSpPr>
          <p:cNvPr id="3" name="Başlık 2"/>
          <p:cNvSpPr>
            <a:spLocks noGrp="1"/>
          </p:cNvSpPr>
          <p:nvPr>
            <p:ph type="title"/>
          </p:nvPr>
        </p:nvSpPr>
        <p:spPr>
          <a:xfrm>
            <a:off x="683568" y="116632"/>
            <a:ext cx="7756263" cy="1702322"/>
          </a:xfrm>
        </p:spPr>
        <p:txBody>
          <a:bodyPr/>
          <a:lstStyle/>
          <a:p>
            <a:r>
              <a:rPr lang="en-US" sz="2800" dirty="0"/>
              <a:t>Türkiye Vodafone </a:t>
            </a:r>
            <a:r>
              <a:rPr lang="en-US" sz="2800" dirty="0" err="1"/>
              <a:t>Vakfı</a:t>
            </a:r>
            <a:r>
              <a:rPr lang="en-US" sz="2800" dirty="0"/>
              <a:t> (TVV) ve Anne </a:t>
            </a:r>
            <a:r>
              <a:rPr lang="en-US" sz="2800" dirty="0" err="1"/>
              <a:t>Çocuk</a:t>
            </a:r>
            <a:r>
              <a:rPr lang="en-US" sz="2800" dirty="0"/>
              <a:t> Eğitim </a:t>
            </a:r>
            <a:r>
              <a:rPr lang="en-US" sz="2800" dirty="0" err="1"/>
              <a:t>Vakfı</a:t>
            </a:r>
            <a:r>
              <a:rPr lang="en-US" sz="2800" dirty="0"/>
              <a:t> (AÇEV) </a:t>
            </a:r>
            <a:r>
              <a:rPr lang="en-US" sz="2800" dirty="0" err="1"/>
              <a:t>İşbirliğinde</a:t>
            </a:r>
            <a:r>
              <a:rPr lang="en-US" sz="2800" dirty="0"/>
              <a:t> "</a:t>
            </a:r>
            <a:r>
              <a:rPr lang="en-US" sz="2800" dirty="0" err="1"/>
              <a:t>Bugün</a:t>
            </a:r>
            <a:r>
              <a:rPr lang="en-US" sz="2800" dirty="0"/>
              <a:t> </a:t>
            </a:r>
            <a:r>
              <a:rPr lang="en-US" sz="2800" dirty="0" err="1"/>
              <a:t>Çocuğunuzun</a:t>
            </a:r>
            <a:r>
              <a:rPr lang="en-US" sz="2800" dirty="0"/>
              <a:t> </a:t>
            </a:r>
            <a:r>
              <a:rPr lang="en-US" sz="2800" dirty="0" err="1"/>
              <a:t>Yarını”Projesi</a:t>
            </a:r>
            <a:r>
              <a:rPr lang="en-US" sz="2800" dirty="0"/>
              <a:t> – Anne </a:t>
            </a:r>
            <a:r>
              <a:rPr lang="en-US" sz="2800" dirty="0" err="1"/>
              <a:t>Eğitimiyle</a:t>
            </a:r>
            <a:r>
              <a:rPr lang="en-US" sz="2800" dirty="0"/>
              <a:t> </a:t>
            </a:r>
            <a:r>
              <a:rPr lang="en-US" sz="2800" dirty="0" err="1"/>
              <a:t>Çocuk</a:t>
            </a:r>
            <a:r>
              <a:rPr lang="en-US" sz="2800" dirty="0"/>
              <a:t> </a:t>
            </a:r>
            <a:r>
              <a:rPr lang="en-US" sz="2800" dirty="0" err="1"/>
              <a:t>Gelişimine</a:t>
            </a:r>
            <a:r>
              <a:rPr lang="en-US" sz="2800" dirty="0"/>
              <a:t> </a:t>
            </a:r>
            <a:r>
              <a:rPr lang="en-US" sz="2800" dirty="0" err="1"/>
              <a:t>Destek</a:t>
            </a:r>
            <a:endParaRPr lang="en-US" sz="6000" dirty="0"/>
          </a:p>
        </p:txBody>
      </p:sp>
      <p:sp>
        <p:nvSpPr>
          <p:cNvPr id="4" name="Alt Bilgi Yer Tutucusu 3">
            <a:extLst>
              <a:ext uri="{FF2B5EF4-FFF2-40B4-BE49-F238E27FC236}">
                <a16:creationId xmlns:a16="http://schemas.microsoft.com/office/drawing/2014/main" id="{B34AC463-DAC1-DA4C-9765-2E1030F6A27A}"/>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4321091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060848"/>
            <a:ext cx="7745505" cy="4021831"/>
          </a:xfrm>
        </p:spPr>
        <p:txBody>
          <a:bodyPr/>
          <a:lstStyle/>
          <a:p>
            <a:r>
              <a:rPr lang="tr-TR" dirty="0"/>
              <a:t>Tokat’ın 4 köyünde belirlenen ilköğretim okullarının anasınıfları düzenlenerek çocukların gelişimi için kaliteli bir fiziksel sınıf ortamı oluşturuldu ve bu anasınıflarına devam eden 107 çocuk</a:t>
            </a:r>
            <a:r>
              <a:rPr lang="tr-TR" b="1" dirty="0"/>
              <a:t> </a:t>
            </a:r>
            <a:r>
              <a:rPr lang="tr-TR" dirty="0"/>
              <a:t>ile </a:t>
            </a:r>
            <a:r>
              <a:rPr lang="tr-TR" dirty="0" err="1"/>
              <a:t>AÇEV</a:t>
            </a:r>
            <a:r>
              <a:rPr lang="tr-TR" dirty="0"/>
              <a:t> tarafından geliştirilen </a:t>
            </a:r>
            <a:r>
              <a:rPr lang="tr-TR" b="1" dirty="0"/>
              <a:t>Çocuk Eğitim Programı</a:t>
            </a:r>
            <a:r>
              <a:rPr lang="tr-TR" dirty="0"/>
              <a:t> uygulandı. Çocuğa yönelik bu faaliyetlerde çocuğun gelişimini desteklenmesi ve okuma yazma becerilerinin geliştirilmesi hedeflendi.</a:t>
            </a:r>
            <a:endParaRPr lang="en-US" dirty="0"/>
          </a:p>
        </p:txBody>
      </p:sp>
      <p:sp>
        <p:nvSpPr>
          <p:cNvPr id="3" name="Başlık 2"/>
          <p:cNvSpPr>
            <a:spLocks noGrp="1"/>
          </p:cNvSpPr>
          <p:nvPr>
            <p:ph type="title"/>
          </p:nvPr>
        </p:nvSpPr>
        <p:spPr>
          <a:xfrm>
            <a:off x="688490" y="116632"/>
            <a:ext cx="7756263" cy="1507774"/>
          </a:xfrm>
        </p:spPr>
        <p:txBody>
          <a:bodyPr/>
          <a:lstStyle/>
          <a:p>
            <a:r>
              <a:rPr lang="en-US" sz="2800" dirty="0"/>
              <a:t>“</a:t>
            </a:r>
            <a:r>
              <a:rPr lang="en-US" sz="2800" dirty="0" err="1"/>
              <a:t>Türkiye'de</a:t>
            </a:r>
            <a:r>
              <a:rPr lang="en-US" sz="2800" dirty="0"/>
              <a:t> </a:t>
            </a:r>
            <a:r>
              <a:rPr lang="en-US" sz="2800" dirty="0" err="1"/>
              <a:t>Kırsal</a:t>
            </a:r>
            <a:r>
              <a:rPr lang="en-US" sz="2800" dirty="0"/>
              <a:t> </a:t>
            </a:r>
            <a:r>
              <a:rPr lang="en-US" sz="2800" dirty="0" err="1"/>
              <a:t>Alanda</a:t>
            </a:r>
            <a:r>
              <a:rPr lang="en-US" sz="2800" dirty="0"/>
              <a:t> </a:t>
            </a:r>
            <a:r>
              <a:rPr lang="en-US" sz="2800" dirty="0" err="1"/>
              <a:t>Yaşayan</a:t>
            </a:r>
            <a:r>
              <a:rPr lang="en-US" sz="2800" dirty="0"/>
              <a:t> </a:t>
            </a:r>
            <a:r>
              <a:rPr lang="en-US" sz="2800" dirty="0" err="1"/>
              <a:t>Çocuklar</a:t>
            </a:r>
            <a:r>
              <a:rPr lang="en-US" sz="2800" dirty="0"/>
              <a:t> </a:t>
            </a:r>
            <a:r>
              <a:rPr lang="en-US" sz="2800" dirty="0" err="1"/>
              <a:t>İçin</a:t>
            </a:r>
            <a:r>
              <a:rPr lang="en-US" sz="2800" dirty="0"/>
              <a:t> </a:t>
            </a:r>
            <a:r>
              <a:rPr lang="en-US" sz="2800" dirty="0" err="1"/>
              <a:t>Eşit</a:t>
            </a:r>
            <a:r>
              <a:rPr lang="en-US" sz="2800" dirty="0"/>
              <a:t> </a:t>
            </a:r>
            <a:r>
              <a:rPr lang="en-US" sz="2800" dirty="0" err="1"/>
              <a:t>Bir</a:t>
            </a:r>
            <a:r>
              <a:rPr lang="en-US" sz="2800" dirty="0"/>
              <a:t> </a:t>
            </a:r>
            <a:r>
              <a:rPr lang="en-US" sz="2800" dirty="0" err="1"/>
              <a:t>Başlangıç</a:t>
            </a:r>
            <a:r>
              <a:rPr lang="en-US" sz="2800" dirty="0"/>
              <a:t>” </a:t>
            </a:r>
            <a:r>
              <a:rPr lang="en-US" sz="2800" dirty="0" err="1"/>
              <a:t>Projesi</a:t>
            </a:r>
            <a:br>
              <a:rPr lang="en-US" sz="2800" dirty="0"/>
            </a:br>
            <a:r>
              <a:rPr lang="tr-TR" sz="2800" dirty="0"/>
              <a:t>2010-2011</a:t>
            </a:r>
            <a:endParaRPr lang="en-US" sz="2800" dirty="0"/>
          </a:p>
        </p:txBody>
      </p:sp>
      <p:sp>
        <p:nvSpPr>
          <p:cNvPr id="4" name="Alt Bilgi Yer Tutucusu 3">
            <a:extLst>
              <a:ext uri="{FF2B5EF4-FFF2-40B4-BE49-F238E27FC236}">
                <a16:creationId xmlns:a16="http://schemas.microsoft.com/office/drawing/2014/main" id="{3ADDB38C-5B0C-E04D-9C96-8086ADFBB79A}"/>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2469715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en-US" dirty="0" err="1"/>
              <a:t>Proje</a:t>
            </a:r>
            <a:r>
              <a:rPr lang="en-US" dirty="0"/>
              <a:t> </a:t>
            </a:r>
            <a:r>
              <a:rPr lang="en-US" dirty="0" err="1"/>
              <a:t>sınıflarında</a:t>
            </a:r>
            <a:r>
              <a:rPr lang="en-US" dirty="0"/>
              <a:t> </a:t>
            </a:r>
            <a:r>
              <a:rPr lang="en-US" dirty="0" err="1"/>
              <a:t>görev</a:t>
            </a:r>
            <a:r>
              <a:rPr lang="en-US" dirty="0"/>
              <a:t> </a:t>
            </a:r>
            <a:r>
              <a:rPr lang="en-US" dirty="0" err="1"/>
              <a:t>yapan</a:t>
            </a:r>
            <a:r>
              <a:rPr lang="en-US" dirty="0"/>
              <a:t> </a:t>
            </a:r>
            <a:r>
              <a:rPr lang="en-US" dirty="0" err="1"/>
              <a:t>anasınıfı</a:t>
            </a:r>
            <a:r>
              <a:rPr lang="en-US" dirty="0"/>
              <a:t> </a:t>
            </a:r>
            <a:r>
              <a:rPr lang="en-US" dirty="0" err="1"/>
              <a:t>öğretmenleri</a:t>
            </a:r>
            <a:r>
              <a:rPr lang="en-US" dirty="0"/>
              <a:t> </a:t>
            </a:r>
            <a:r>
              <a:rPr lang="en-US" dirty="0" err="1"/>
              <a:t>ve</a:t>
            </a:r>
            <a:r>
              <a:rPr lang="en-US" dirty="0"/>
              <a:t> </a:t>
            </a:r>
            <a:r>
              <a:rPr lang="en-US" dirty="0" err="1"/>
              <a:t>yerelden</a:t>
            </a:r>
            <a:r>
              <a:rPr lang="en-US" dirty="0"/>
              <a:t> </a:t>
            </a:r>
            <a:r>
              <a:rPr lang="en-US" dirty="0" err="1"/>
              <a:t>bulunan</a:t>
            </a:r>
            <a:r>
              <a:rPr lang="en-US" dirty="0"/>
              <a:t> 6 </a:t>
            </a:r>
            <a:r>
              <a:rPr lang="en-US" dirty="0" err="1"/>
              <a:t>eğitici</a:t>
            </a:r>
            <a:r>
              <a:rPr lang="en-US" dirty="0"/>
              <a:t> </a:t>
            </a:r>
            <a:r>
              <a:rPr lang="en-US" dirty="0" err="1"/>
              <a:t>için</a:t>
            </a:r>
            <a:r>
              <a:rPr lang="en-US" dirty="0"/>
              <a:t> </a:t>
            </a:r>
            <a:r>
              <a:rPr lang="en-US" dirty="0" err="1"/>
              <a:t>ebeveynlik</a:t>
            </a:r>
            <a:r>
              <a:rPr lang="en-US" dirty="0"/>
              <a:t> </a:t>
            </a:r>
            <a:r>
              <a:rPr lang="en-US" dirty="0" err="1"/>
              <a:t>yaklaşımları</a:t>
            </a:r>
            <a:r>
              <a:rPr lang="en-US" dirty="0"/>
              <a:t> </a:t>
            </a:r>
            <a:r>
              <a:rPr lang="en-US" dirty="0" err="1"/>
              <a:t>ve</a:t>
            </a:r>
            <a:r>
              <a:rPr lang="en-US" dirty="0"/>
              <a:t> </a:t>
            </a:r>
            <a:r>
              <a:rPr lang="en-US" dirty="0" err="1"/>
              <a:t>kaliteli</a:t>
            </a:r>
            <a:r>
              <a:rPr lang="en-US" dirty="0"/>
              <a:t> </a:t>
            </a:r>
            <a:r>
              <a:rPr lang="en-US" dirty="0" err="1"/>
              <a:t>erken</a:t>
            </a:r>
            <a:r>
              <a:rPr lang="en-US" dirty="0"/>
              <a:t> </a:t>
            </a:r>
            <a:r>
              <a:rPr lang="en-US" dirty="0" err="1"/>
              <a:t>çocukluk</a:t>
            </a:r>
            <a:r>
              <a:rPr lang="en-US" dirty="0"/>
              <a:t> </a:t>
            </a:r>
            <a:r>
              <a:rPr lang="en-US" dirty="0" err="1"/>
              <a:t>eğitimi</a:t>
            </a:r>
            <a:r>
              <a:rPr lang="en-US" dirty="0"/>
              <a:t> </a:t>
            </a:r>
            <a:r>
              <a:rPr lang="en-US" dirty="0" err="1"/>
              <a:t>konularında</a:t>
            </a:r>
            <a:r>
              <a:rPr lang="en-US" dirty="0"/>
              <a:t> </a:t>
            </a:r>
            <a:r>
              <a:rPr lang="en-US" dirty="0" err="1"/>
              <a:t>eğitim</a:t>
            </a:r>
            <a:r>
              <a:rPr lang="en-US" dirty="0"/>
              <a:t> </a:t>
            </a:r>
            <a:r>
              <a:rPr lang="en-US" dirty="0" err="1"/>
              <a:t>seminerleri</a:t>
            </a:r>
            <a:r>
              <a:rPr lang="en-US" dirty="0"/>
              <a:t> </a:t>
            </a:r>
            <a:r>
              <a:rPr lang="en-US" dirty="0" err="1"/>
              <a:t>yapıldı</a:t>
            </a:r>
            <a:r>
              <a:rPr lang="en-US" dirty="0"/>
              <a:t>.</a:t>
            </a:r>
            <a:endParaRPr lang="tr-TR" dirty="0"/>
          </a:p>
          <a:p>
            <a:endParaRPr lang="en-US" dirty="0"/>
          </a:p>
        </p:txBody>
      </p:sp>
      <p:sp>
        <p:nvSpPr>
          <p:cNvPr id="3" name="Başlık 2"/>
          <p:cNvSpPr>
            <a:spLocks noGrp="1"/>
          </p:cNvSpPr>
          <p:nvPr>
            <p:ph type="title"/>
          </p:nvPr>
        </p:nvSpPr>
        <p:spPr/>
        <p:txBody>
          <a:bodyPr/>
          <a:lstStyle/>
          <a:p>
            <a:r>
              <a:rPr lang="tr-TR" sz="2400" dirty="0"/>
              <a:t>Eğitimciler İçin;</a:t>
            </a:r>
            <a:endParaRPr lang="en-US" sz="2400" dirty="0"/>
          </a:p>
        </p:txBody>
      </p:sp>
      <p:sp>
        <p:nvSpPr>
          <p:cNvPr id="4" name="Alt Bilgi Yer Tutucusu 3">
            <a:extLst>
              <a:ext uri="{FF2B5EF4-FFF2-40B4-BE49-F238E27FC236}">
                <a16:creationId xmlns:a16="http://schemas.microsoft.com/office/drawing/2014/main" id="{146BBD98-A5B9-684B-810A-882DB73EAF99}"/>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9990174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772816"/>
            <a:ext cx="7745505" cy="5085183"/>
          </a:xfrm>
        </p:spPr>
        <p:txBody>
          <a:bodyPr>
            <a:normAutofit fontScale="92500" lnSpcReduction="10000"/>
          </a:bodyPr>
          <a:lstStyle/>
          <a:p>
            <a:r>
              <a:rPr lang="en-US" dirty="0" err="1"/>
              <a:t>Projenin</a:t>
            </a:r>
            <a:r>
              <a:rPr lang="en-US" dirty="0"/>
              <a:t> </a:t>
            </a:r>
            <a:r>
              <a:rPr lang="en-US" dirty="0" err="1"/>
              <a:t>diğer</a:t>
            </a:r>
            <a:r>
              <a:rPr lang="en-US" dirty="0"/>
              <a:t> </a:t>
            </a:r>
            <a:r>
              <a:rPr lang="en-US" dirty="0" err="1"/>
              <a:t>bir</a:t>
            </a:r>
            <a:r>
              <a:rPr lang="en-US" dirty="0"/>
              <a:t> </a:t>
            </a:r>
            <a:r>
              <a:rPr lang="en-US" dirty="0" err="1"/>
              <a:t>ayağı</a:t>
            </a:r>
            <a:r>
              <a:rPr lang="en-US" dirty="0"/>
              <a:t> </a:t>
            </a:r>
            <a:r>
              <a:rPr lang="en-US" dirty="0" err="1"/>
              <a:t>olarak</a:t>
            </a:r>
            <a:r>
              <a:rPr lang="en-US" dirty="0"/>
              <a:t> 3-6 </a:t>
            </a:r>
            <a:r>
              <a:rPr lang="en-US" dirty="0" err="1"/>
              <a:t>yaş</a:t>
            </a:r>
            <a:r>
              <a:rPr lang="en-US" dirty="0"/>
              <a:t> </a:t>
            </a:r>
            <a:r>
              <a:rPr lang="en-US" dirty="0" err="1"/>
              <a:t>çocuklar</a:t>
            </a:r>
            <a:r>
              <a:rPr lang="en-US" dirty="0"/>
              <a:t> </a:t>
            </a:r>
            <a:r>
              <a:rPr lang="en-US" dirty="0" err="1"/>
              <a:t>için</a:t>
            </a:r>
            <a:r>
              <a:rPr lang="en-US" dirty="0"/>
              <a:t> eğitim </a:t>
            </a:r>
            <a:r>
              <a:rPr lang="en-US" dirty="0" err="1"/>
              <a:t>alan</a:t>
            </a:r>
            <a:r>
              <a:rPr lang="en-US" dirty="0"/>
              <a:t> </a:t>
            </a:r>
            <a:r>
              <a:rPr lang="en-US" dirty="0" err="1"/>
              <a:t>bu</a:t>
            </a:r>
            <a:r>
              <a:rPr lang="en-US" dirty="0"/>
              <a:t> </a:t>
            </a:r>
            <a:r>
              <a:rPr lang="en-US" dirty="0" err="1"/>
              <a:t>kadınlara</a:t>
            </a:r>
            <a:r>
              <a:rPr lang="en-US" dirty="0"/>
              <a:t> </a:t>
            </a:r>
            <a:r>
              <a:rPr lang="en-US" b="1" dirty="0" err="1"/>
              <a:t>Eğlenerek</a:t>
            </a:r>
            <a:r>
              <a:rPr lang="en-US" b="1" dirty="0"/>
              <a:t> </a:t>
            </a:r>
            <a:r>
              <a:rPr lang="en-US" b="1" dirty="0" err="1"/>
              <a:t>Öğreniyorum</a:t>
            </a:r>
            <a:r>
              <a:rPr lang="en-US" b="1" dirty="0"/>
              <a:t> </a:t>
            </a:r>
            <a:r>
              <a:rPr lang="en-US" b="1" dirty="0" err="1"/>
              <a:t>Programı</a:t>
            </a:r>
            <a:r>
              <a:rPr lang="en-US" dirty="0"/>
              <a:t> </a:t>
            </a:r>
            <a:r>
              <a:rPr lang="en-US" dirty="0" err="1"/>
              <a:t>uygulandı</a:t>
            </a:r>
            <a:r>
              <a:rPr lang="en-US" dirty="0"/>
              <a:t> ve </a:t>
            </a:r>
            <a:r>
              <a:rPr lang="en-US" dirty="0" err="1"/>
              <a:t>kırsal</a:t>
            </a:r>
            <a:r>
              <a:rPr lang="en-US" dirty="0"/>
              <a:t> </a:t>
            </a:r>
            <a:r>
              <a:rPr lang="en-US" dirty="0" err="1"/>
              <a:t>yaşamda</a:t>
            </a:r>
            <a:r>
              <a:rPr lang="en-US" dirty="0"/>
              <a:t> </a:t>
            </a:r>
            <a:r>
              <a:rPr lang="en-US" dirty="0" err="1"/>
              <a:t>anneye</a:t>
            </a:r>
            <a:r>
              <a:rPr lang="en-US" dirty="0"/>
              <a:t> </a:t>
            </a:r>
            <a:r>
              <a:rPr lang="en-US" dirty="0" err="1"/>
              <a:t>kendi</a:t>
            </a:r>
            <a:r>
              <a:rPr lang="en-US" dirty="0"/>
              <a:t> </a:t>
            </a:r>
            <a:r>
              <a:rPr lang="en-US" dirty="0" err="1"/>
              <a:t>işleri</a:t>
            </a:r>
            <a:r>
              <a:rPr lang="en-US" dirty="0"/>
              <a:t> </a:t>
            </a:r>
            <a:r>
              <a:rPr lang="en-US" dirty="0" err="1"/>
              <a:t>içerisinde</a:t>
            </a:r>
            <a:r>
              <a:rPr lang="en-US" dirty="0"/>
              <a:t> </a:t>
            </a:r>
            <a:r>
              <a:rPr lang="en-US" dirty="0" err="1"/>
              <a:t>çocuğuyla</a:t>
            </a:r>
            <a:r>
              <a:rPr lang="en-US" dirty="0"/>
              <a:t> </a:t>
            </a:r>
            <a:r>
              <a:rPr lang="en-US" dirty="0" err="1"/>
              <a:t>oyun</a:t>
            </a:r>
            <a:r>
              <a:rPr lang="en-US" dirty="0"/>
              <a:t> </a:t>
            </a:r>
            <a:r>
              <a:rPr lang="en-US" dirty="0" err="1"/>
              <a:t>bazlı</a:t>
            </a:r>
            <a:r>
              <a:rPr lang="en-US" dirty="0"/>
              <a:t> </a:t>
            </a:r>
            <a:r>
              <a:rPr lang="en-US" dirty="0" err="1"/>
              <a:t>paylaşabileceği</a:t>
            </a:r>
            <a:r>
              <a:rPr lang="en-US" dirty="0"/>
              <a:t>, </a:t>
            </a:r>
            <a:r>
              <a:rPr lang="en-US" dirty="0" err="1"/>
              <a:t>aynı</a:t>
            </a:r>
            <a:r>
              <a:rPr lang="en-US" dirty="0"/>
              <a:t> </a:t>
            </a:r>
            <a:r>
              <a:rPr lang="en-US" dirty="0" err="1"/>
              <a:t>zamanda</a:t>
            </a:r>
            <a:r>
              <a:rPr lang="en-US" dirty="0"/>
              <a:t> </a:t>
            </a:r>
            <a:r>
              <a:rPr lang="en-US" dirty="0" err="1"/>
              <a:t>çocuğun</a:t>
            </a:r>
            <a:r>
              <a:rPr lang="en-US" dirty="0"/>
              <a:t> </a:t>
            </a:r>
            <a:r>
              <a:rPr lang="en-US" dirty="0" err="1"/>
              <a:t>gelişimini</a:t>
            </a:r>
            <a:r>
              <a:rPr lang="en-US" dirty="0"/>
              <a:t> </a:t>
            </a:r>
            <a:r>
              <a:rPr lang="en-US" dirty="0" err="1"/>
              <a:t>destekleyebileceği</a:t>
            </a:r>
            <a:r>
              <a:rPr lang="en-US" dirty="0"/>
              <a:t> </a:t>
            </a:r>
            <a:r>
              <a:rPr lang="en-US" dirty="0" err="1"/>
              <a:t>faaliyetler</a:t>
            </a:r>
            <a:r>
              <a:rPr lang="en-US" dirty="0"/>
              <a:t> </a:t>
            </a:r>
            <a:r>
              <a:rPr lang="en-US" dirty="0" err="1"/>
              <a:t>öğretildi</a:t>
            </a:r>
            <a:r>
              <a:rPr lang="en-US" dirty="0"/>
              <a:t>. </a:t>
            </a:r>
            <a:r>
              <a:rPr lang="en-US" dirty="0" err="1"/>
              <a:t>Böylelikle</a:t>
            </a:r>
            <a:r>
              <a:rPr lang="en-US" dirty="0"/>
              <a:t> </a:t>
            </a:r>
            <a:r>
              <a:rPr lang="en-US" dirty="0" err="1"/>
              <a:t>çocuğun</a:t>
            </a:r>
            <a:r>
              <a:rPr lang="en-US" dirty="0"/>
              <a:t> </a:t>
            </a:r>
            <a:r>
              <a:rPr lang="en-US" dirty="0" err="1"/>
              <a:t>öğrenmesi</a:t>
            </a:r>
            <a:r>
              <a:rPr lang="en-US" dirty="0"/>
              <a:t>, </a:t>
            </a:r>
            <a:r>
              <a:rPr lang="en-US" dirty="0" err="1"/>
              <a:t>anne-çocuk</a:t>
            </a:r>
            <a:r>
              <a:rPr lang="en-US" dirty="0"/>
              <a:t> </a:t>
            </a:r>
            <a:r>
              <a:rPr lang="en-US" dirty="0" err="1"/>
              <a:t>arasındaki</a:t>
            </a:r>
            <a:r>
              <a:rPr lang="en-US" dirty="0"/>
              <a:t> </a:t>
            </a:r>
            <a:r>
              <a:rPr lang="en-US" dirty="0" err="1"/>
              <a:t>oyun</a:t>
            </a:r>
            <a:r>
              <a:rPr lang="en-US" dirty="0"/>
              <a:t> </a:t>
            </a:r>
            <a:r>
              <a:rPr lang="en-US" dirty="0" err="1"/>
              <a:t>ile</a:t>
            </a:r>
            <a:r>
              <a:rPr lang="en-US" dirty="0"/>
              <a:t> </a:t>
            </a:r>
            <a:r>
              <a:rPr lang="en-US" dirty="0" err="1"/>
              <a:t>desteklendi</a:t>
            </a:r>
            <a:r>
              <a:rPr lang="en-US" dirty="0"/>
              <a:t>, </a:t>
            </a:r>
            <a:r>
              <a:rPr lang="en-US" dirty="0" err="1"/>
              <a:t>annelerinin</a:t>
            </a:r>
            <a:r>
              <a:rPr lang="en-US" dirty="0"/>
              <a:t> </a:t>
            </a:r>
            <a:r>
              <a:rPr lang="en-US" dirty="0" err="1"/>
              <a:t>eğitimiyle</a:t>
            </a:r>
            <a:r>
              <a:rPr lang="en-US" dirty="0"/>
              <a:t> </a:t>
            </a:r>
            <a:r>
              <a:rPr lang="en-US" dirty="0" err="1"/>
              <a:t>çocukların</a:t>
            </a:r>
            <a:r>
              <a:rPr lang="en-US" dirty="0"/>
              <a:t> </a:t>
            </a:r>
            <a:r>
              <a:rPr lang="en-US" dirty="0" err="1"/>
              <a:t>erken</a:t>
            </a:r>
            <a:r>
              <a:rPr lang="en-US" dirty="0"/>
              <a:t> </a:t>
            </a:r>
            <a:r>
              <a:rPr lang="en-US" dirty="0" err="1"/>
              <a:t>yaş</a:t>
            </a:r>
            <a:r>
              <a:rPr lang="en-US" dirty="0"/>
              <a:t> </a:t>
            </a:r>
            <a:r>
              <a:rPr lang="en-US" dirty="0" err="1"/>
              <a:t>deneyimleri</a:t>
            </a:r>
            <a:r>
              <a:rPr lang="en-US" dirty="0"/>
              <a:t> </a:t>
            </a:r>
            <a:r>
              <a:rPr lang="en-US" dirty="0" err="1"/>
              <a:t>dolaylı</a:t>
            </a:r>
            <a:r>
              <a:rPr lang="en-US" dirty="0"/>
              <a:t> </a:t>
            </a:r>
            <a:r>
              <a:rPr lang="en-US" dirty="0" err="1"/>
              <a:t>olarak</a:t>
            </a:r>
            <a:r>
              <a:rPr lang="en-US" dirty="0"/>
              <a:t> </a:t>
            </a:r>
            <a:r>
              <a:rPr lang="en-US" dirty="0" err="1"/>
              <a:t>zenginleştirildi</a:t>
            </a:r>
            <a:r>
              <a:rPr lang="en-US" dirty="0"/>
              <a:t>. 9 </a:t>
            </a:r>
            <a:r>
              <a:rPr lang="en-US" dirty="0" err="1"/>
              <a:t>haftada</a:t>
            </a:r>
            <a:r>
              <a:rPr lang="en-US" dirty="0"/>
              <a:t> </a:t>
            </a:r>
            <a:r>
              <a:rPr lang="en-US" dirty="0" err="1"/>
              <a:t>bu</a:t>
            </a:r>
            <a:r>
              <a:rPr lang="en-US" dirty="0"/>
              <a:t> program </a:t>
            </a:r>
            <a:r>
              <a:rPr lang="en-US" dirty="0" err="1"/>
              <a:t>ile</a:t>
            </a:r>
            <a:r>
              <a:rPr lang="en-US" dirty="0"/>
              <a:t> 260 </a:t>
            </a:r>
            <a:r>
              <a:rPr lang="en-US" dirty="0" err="1"/>
              <a:t>tane</a:t>
            </a:r>
            <a:r>
              <a:rPr lang="en-US" dirty="0"/>
              <a:t> 3-6 </a:t>
            </a:r>
            <a:r>
              <a:rPr lang="en-US" dirty="0" err="1"/>
              <a:t>yaş</a:t>
            </a:r>
            <a:r>
              <a:rPr lang="en-US" dirty="0"/>
              <a:t> </a:t>
            </a:r>
            <a:r>
              <a:rPr lang="en-US" dirty="0" err="1"/>
              <a:t>arası</a:t>
            </a:r>
            <a:r>
              <a:rPr lang="en-US" dirty="0"/>
              <a:t> </a:t>
            </a:r>
            <a:r>
              <a:rPr lang="en-US" dirty="0" err="1"/>
              <a:t>çocuğa</a:t>
            </a:r>
            <a:r>
              <a:rPr lang="en-US" dirty="0"/>
              <a:t>, </a:t>
            </a:r>
            <a:r>
              <a:rPr lang="en-US" dirty="0" err="1"/>
              <a:t>anneleri</a:t>
            </a:r>
            <a:r>
              <a:rPr lang="en-US" dirty="0"/>
              <a:t> </a:t>
            </a:r>
            <a:r>
              <a:rPr lang="en-US" dirty="0" err="1"/>
              <a:t>yoluyla</a:t>
            </a:r>
            <a:r>
              <a:rPr lang="en-US" dirty="0"/>
              <a:t> </a:t>
            </a:r>
            <a:r>
              <a:rPr lang="en-US" dirty="0" err="1"/>
              <a:t>ulaşıldı</a:t>
            </a:r>
            <a:r>
              <a:rPr lang="en-US" dirty="0"/>
              <a:t>.</a:t>
            </a:r>
            <a:endParaRPr lang="tr-TR" dirty="0"/>
          </a:p>
          <a:p>
            <a:r>
              <a:rPr lang="en-US" dirty="0" err="1"/>
              <a:t>Proje</a:t>
            </a:r>
            <a:r>
              <a:rPr lang="en-US" dirty="0"/>
              <a:t> </a:t>
            </a:r>
            <a:r>
              <a:rPr lang="en-US" dirty="0" err="1"/>
              <a:t>köylerinde</a:t>
            </a:r>
            <a:r>
              <a:rPr lang="en-US" dirty="0"/>
              <a:t>, </a:t>
            </a:r>
            <a:r>
              <a:rPr lang="en-US" dirty="0" err="1"/>
              <a:t>yerel</a:t>
            </a:r>
            <a:r>
              <a:rPr lang="en-US" dirty="0"/>
              <a:t> </a:t>
            </a:r>
            <a:r>
              <a:rPr lang="en-US" dirty="0" err="1"/>
              <a:t>halkı</a:t>
            </a:r>
            <a:r>
              <a:rPr lang="en-US" dirty="0"/>
              <a:t>, </a:t>
            </a:r>
            <a:r>
              <a:rPr lang="en-US" dirty="0" err="1"/>
              <a:t>özellikle</a:t>
            </a:r>
            <a:r>
              <a:rPr lang="en-US" dirty="0"/>
              <a:t> </a:t>
            </a:r>
            <a:r>
              <a:rPr lang="en-US" dirty="0" err="1"/>
              <a:t>köyün</a:t>
            </a:r>
            <a:r>
              <a:rPr lang="en-US" dirty="0"/>
              <a:t> </a:t>
            </a:r>
            <a:r>
              <a:rPr lang="en-US" dirty="0" err="1"/>
              <a:t>erkeklerini</a:t>
            </a:r>
            <a:r>
              <a:rPr lang="en-US" dirty="0"/>
              <a:t> ve </a:t>
            </a:r>
            <a:r>
              <a:rPr lang="en-US" dirty="0" err="1"/>
              <a:t>ileri</a:t>
            </a:r>
            <a:r>
              <a:rPr lang="en-US" dirty="0"/>
              <a:t> </a:t>
            </a:r>
            <a:r>
              <a:rPr lang="en-US" dirty="0" err="1"/>
              <a:t>gelenlerini</a:t>
            </a:r>
            <a:r>
              <a:rPr lang="en-US" dirty="0"/>
              <a:t> </a:t>
            </a:r>
            <a:r>
              <a:rPr lang="en-US" dirty="0" err="1"/>
              <a:t>erken</a:t>
            </a:r>
            <a:r>
              <a:rPr lang="en-US" dirty="0"/>
              <a:t> </a:t>
            </a:r>
            <a:r>
              <a:rPr lang="en-US" dirty="0" err="1"/>
              <a:t>çocukluk</a:t>
            </a:r>
            <a:r>
              <a:rPr lang="en-US" dirty="0"/>
              <a:t> </a:t>
            </a:r>
            <a:r>
              <a:rPr lang="en-US" dirty="0" err="1"/>
              <a:t>döneminin</a:t>
            </a:r>
            <a:r>
              <a:rPr lang="en-US" dirty="0"/>
              <a:t> ve </a:t>
            </a:r>
            <a:r>
              <a:rPr lang="en-US" dirty="0" err="1"/>
              <a:t>okul</a:t>
            </a:r>
            <a:r>
              <a:rPr lang="en-US" dirty="0"/>
              <a:t> </a:t>
            </a:r>
            <a:r>
              <a:rPr lang="en-US" dirty="0" err="1"/>
              <a:t>öncesi</a:t>
            </a:r>
            <a:r>
              <a:rPr lang="en-US" dirty="0"/>
              <a:t> </a:t>
            </a:r>
            <a:r>
              <a:rPr lang="en-US" dirty="0" err="1"/>
              <a:t>eğitimin</a:t>
            </a:r>
            <a:r>
              <a:rPr lang="en-US" dirty="0"/>
              <a:t> </a:t>
            </a:r>
            <a:r>
              <a:rPr lang="en-US" dirty="0" err="1"/>
              <a:t>önemi</a:t>
            </a:r>
            <a:r>
              <a:rPr lang="en-US" dirty="0"/>
              <a:t> </a:t>
            </a:r>
            <a:r>
              <a:rPr lang="en-US" dirty="0" err="1"/>
              <a:t>hakkında</a:t>
            </a:r>
            <a:r>
              <a:rPr lang="en-US" dirty="0"/>
              <a:t> </a:t>
            </a:r>
            <a:r>
              <a:rPr lang="en-US" dirty="0" err="1"/>
              <a:t>bilgilendirmek</a:t>
            </a:r>
            <a:r>
              <a:rPr lang="en-US" dirty="0"/>
              <a:t> ve </a:t>
            </a:r>
            <a:r>
              <a:rPr lang="en-US" dirty="0" err="1"/>
              <a:t>bu</a:t>
            </a:r>
            <a:r>
              <a:rPr lang="en-US" dirty="0"/>
              <a:t> </a:t>
            </a:r>
            <a:r>
              <a:rPr lang="en-US" dirty="0" err="1"/>
              <a:t>konuda</a:t>
            </a:r>
            <a:r>
              <a:rPr lang="en-US" dirty="0"/>
              <a:t> </a:t>
            </a:r>
            <a:r>
              <a:rPr lang="en-US" dirty="0" err="1"/>
              <a:t>farkındalık</a:t>
            </a:r>
            <a:r>
              <a:rPr lang="en-US" dirty="0"/>
              <a:t> </a:t>
            </a:r>
            <a:r>
              <a:rPr lang="en-US" dirty="0" err="1"/>
              <a:t>yaratmak</a:t>
            </a:r>
            <a:r>
              <a:rPr lang="en-US" dirty="0"/>
              <a:t> </a:t>
            </a:r>
            <a:r>
              <a:rPr lang="en-US" dirty="0" err="1"/>
              <a:t>amacıyla</a:t>
            </a:r>
            <a:r>
              <a:rPr lang="en-US" dirty="0"/>
              <a:t> </a:t>
            </a:r>
            <a:r>
              <a:rPr lang="en-US" dirty="0" err="1"/>
              <a:t>kahve</a:t>
            </a:r>
            <a:r>
              <a:rPr lang="en-US" dirty="0"/>
              <a:t> </a:t>
            </a:r>
            <a:r>
              <a:rPr lang="en-US" dirty="0" err="1"/>
              <a:t>toplantıları</a:t>
            </a:r>
            <a:r>
              <a:rPr lang="en-US" dirty="0"/>
              <a:t> </a:t>
            </a:r>
            <a:r>
              <a:rPr lang="en-US" dirty="0" err="1"/>
              <a:t>düzenlendi</a:t>
            </a:r>
            <a:r>
              <a:rPr lang="en-US" dirty="0"/>
              <a:t> ve </a:t>
            </a:r>
            <a:r>
              <a:rPr lang="en-US" dirty="0" err="1"/>
              <a:t>bu</a:t>
            </a:r>
            <a:r>
              <a:rPr lang="en-US" dirty="0"/>
              <a:t> </a:t>
            </a:r>
            <a:r>
              <a:rPr lang="en-US" dirty="0" err="1"/>
              <a:t>yolla</a:t>
            </a:r>
            <a:r>
              <a:rPr lang="en-US" dirty="0"/>
              <a:t> 149</a:t>
            </a:r>
            <a:r>
              <a:rPr lang="en-US" b="1" dirty="0"/>
              <a:t> </a:t>
            </a:r>
            <a:r>
              <a:rPr lang="en-US" dirty="0" err="1"/>
              <a:t>kişiye</a:t>
            </a:r>
            <a:r>
              <a:rPr lang="en-US" dirty="0"/>
              <a:t> </a:t>
            </a:r>
            <a:r>
              <a:rPr lang="en-US" dirty="0" err="1"/>
              <a:t>ulaşıldı</a:t>
            </a:r>
            <a:r>
              <a:rPr lang="en-US" dirty="0"/>
              <a:t>.</a:t>
            </a:r>
          </a:p>
          <a:p>
            <a:endParaRPr lang="en-US" dirty="0"/>
          </a:p>
        </p:txBody>
      </p:sp>
      <p:sp>
        <p:nvSpPr>
          <p:cNvPr id="3" name="Başlık 2"/>
          <p:cNvSpPr>
            <a:spLocks noGrp="1"/>
          </p:cNvSpPr>
          <p:nvPr>
            <p:ph type="title"/>
          </p:nvPr>
        </p:nvSpPr>
        <p:spPr/>
        <p:txBody>
          <a:bodyPr/>
          <a:lstStyle/>
          <a:p>
            <a:r>
              <a:rPr lang="tr-TR" sz="2400" dirty="0"/>
              <a:t>Anne-Babalar İçin;</a:t>
            </a:r>
            <a:endParaRPr lang="en-US" sz="2400" dirty="0"/>
          </a:p>
        </p:txBody>
      </p:sp>
      <p:sp>
        <p:nvSpPr>
          <p:cNvPr id="4" name="Alt Bilgi Yer Tutucusu 3">
            <a:extLst>
              <a:ext uri="{FF2B5EF4-FFF2-40B4-BE49-F238E27FC236}">
                <a16:creationId xmlns:a16="http://schemas.microsoft.com/office/drawing/2014/main" id="{0DA169E6-C46E-8044-B631-95CAE8250929}"/>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1709974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1988841"/>
            <a:ext cx="8640960" cy="4137322"/>
          </a:xfrm>
        </p:spPr>
        <p:txBody>
          <a:bodyPr>
            <a:normAutofit fontScale="62500" lnSpcReduction="20000"/>
          </a:bodyPr>
          <a:lstStyle/>
          <a:p>
            <a:r>
              <a:rPr lang="en-US" sz="2900" dirty="0" err="1"/>
              <a:t>Avrupa</a:t>
            </a:r>
            <a:r>
              <a:rPr lang="en-US" sz="2900" dirty="0"/>
              <a:t> </a:t>
            </a:r>
            <a:r>
              <a:rPr lang="en-US" sz="2900" dirty="0" err="1"/>
              <a:t>Birliği</a:t>
            </a:r>
            <a:r>
              <a:rPr lang="en-US" sz="2900" dirty="0"/>
              <a:t> </a:t>
            </a:r>
            <a:r>
              <a:rPr lang="en-US" sz="2900" dirty="0" err="1"/>
              <a:t>tarafından</a:t>
            </a:r>
            <a:r>
              <a:rPr lang="en-US" sz="2900" dirty="0"/>
              <a:t> </a:t>
            </a:r>
            <a:r>
              <a:rPr lang="en-US" sz="2900" dirty="0" err="1"/>
              <a:t>desteklenen</a:t>
            </a:r>
            <a:r>
              <a:rPr lang="en-US" sz="2900" dirty="0"/>
              <a:t> </a:t>
            </a:r>
            <a:r>
              <a:rPr lang="en-US" sz="2900" dirty="0" err="1"/>
              <a:t>proje</a:t>
            </a:r>
            <a:r>
              <a:rPr lang="en-US" sz="2900" dirty="0"/>
              <a:t> </a:t>
            </a:r>
            <a:r>
              <a:rPr lang="en-US" sz="2900" dirty="0" err="1"/>
              <a:t>ile</a:t>
            </a:r>
            <a:r>
              <a:rPr lang="en-US" sz="2900" dirty="0"/>
              <a:t> </a:t>
            </a:r>
            <a:r>
              <a:rPr lang="en-US" sz="2900" dirty="0" err="1"/>
              <a:t>köylerde</a:t>
            </a:r>
            <a:r>
              <a:rPr lang="en-US" sz="2900" dirty="0"/>
              <a:t> var </a:t>
            </a:r>
            <a:r>
              <a:rPr lang="en-US" sz="2900" dirty="0" err="1"/>
              <a:t>olan</a:t>
            </a:r>
            <a:r>
              <a:rPr lang="en-US" sz="2900" dirty="0"/>
              <a:t> </a:t>
            </a:r>
            <a:r>
              <a:rPr lang="en-US" sz="2900" dirty="0" err="1"/>
              <a:t>ana</a:t>
            </a:r>
            <a:r>
              <a:rPr lang="en-US" sz="2900" dirty="0"/>
              <a:t> </a:t>
            </a:r>
            <a:r>
              <a:rPr lang="en-US" sz="2900" dirty="0" err="1"/>
              <a:t>sınıflarının</a:t>
            </a:r>
            <a:r>
              <a:rPr lang="en-US" sz="2900" dirty="0"/>
              <a:t> </a:t>
            </a:r>
            <a:r>
              <a:rPr lang="en-US" sz="2900" dirty="0" err="1"/>
              <a:t>donanımına</a:t>
            </a:r>
            <a:r>
              <a:rPr lang="en-US" sz="2900" dirty="0"/>
              <a:t> </a:t>
            </a:r>
            <a:r>
              <a:rPr lang="en-US" sz="2900" dirty="0" err="1"/>
              <a:t>katkıda</a:t>
            </a:r>
            <a:r>
              <a:rPr lang="en-US" sz="2900" dirty="0"/>
              <a:t> </a:t>
            </a:r>
            <a:r>
              <a:rPr lang="en-US" sz="2900" dirty="0" err="1"/>
              <a:t>bulunmak</a:t>
            </a:r>
            <a:r>
              <a:rPr lang="en-US" sz="2900" dirty="0"/>
              <a:t> </a:t>
            </a:r>
            <a:r>
              <a:rPr lang="en-US" sz="2900" dirty="0" err="1"/>
              <a:t>suretiyle</a:t>
            </a:r>
            <a:r>
              <a:rPr lang="en-US" sz="2900" dirty="0"/>
              <a:t> </a:t>
            </a:r>
            <a:r>
              <a:rPr lang="en-US" sz="2900" dirty="0" err="1"/>
              <a:t>mevcut</a:t>
            </a:r>
            <a:r>
              <a:rPr lang="en-US" sz="2900" dirty="0"/>
              <a:t> </a:t>
            </a:r>
            <a:r>
              <a:rPr lang="en-US" sz="2900" dirty="0" err="1"/>
              <a:t>okul</a:t>
            </a:r>
            <a:r>
              <a:rPr lang="en-US" sz="2900" dirty="0"/>
              <a:t> </a:t>
            </a:r>
            <a:r>
              <a:rPr lang="en-US" sz="2900" dirty="0" err="1"/>
              <a:t>öncesi</a:t>
            </a:r>
            <a:r>
              <a:rPr lang="en-US" sz="2900" dirty="0"/>
              <a:t> </a:t>
            </a:r>
            <a:r>
              <a:rPr lang="en-US" sz="2900" dirty="0" err="1"/>
              <a:t>eğitimi</a:t>
            </a:r>
            <a:r>
              <a:rPr lang="en-US" sz="2900" dirty="0"/>
              <a:t> </a:t>
            </a:r>
            <a:r>
              <a:rPr lang="en-US" sz="2900" dirty="0" err="1"/>
              <a:t>sisteminin</a:t>
            </a:r>
            <a:r>
              <a:rPr lang="en-US" sz="2900" dirty="0"/>
              <a:t> </a:t>
            </a:r>
            <a:r>
              <a:rPr lang="en-US" sz="2900" dirty="0" err="1"/>
              <a:t>desteklenmesi</a:t>
            </a:r>
            <a:r>
              <a:rPr lang="en-US" sz="2900" dirty="0"/>
              <a:t> ve </a:t>
            </a:r>
            <a:r>
              <a:rPr lang="en-US" sz="2900" dirty="0" err="1"/>
              <a:t>kalitesinin</a:t>
            </a:r>
            <a:r>
              <a:rPr lang="en-US" sz="2900" dirty="0"/>
              <a:t> </a:t>
            </a:r>
            <a:r>
              <a:rPr lang="en-US" sz="2900" dirty="0" err="1"/>
              <a:t>artırılmasını</a:t>
            </a:r>
            <a:r>
              <a:rPr lang="en-US" sz="2900" dirty="0"/>
              <a:t> </a:t>
            </a:r>
            <a:r>
              <a:rPr lang="en-US" sz="2900" dirty="0" err="1"/>
              <a:t>hedeflendi</a:t>
            </a:r>
            <a:r>
              <a:rPr lang="en-US" sz="2900" dirty="0"/>
              <a:t>.</a:t>
            </a:r>
          </a:p>
          <a:p>
            <a:r>
              <a:rPr lang="en-US" sz="2900" dirty="0" err="1"/>
              <a:t>Aralık</a:t>
            </a:r>
            <a:r>
              <a:rPr lang="en-US" sz="2900" dirty="0"/>
              <a:t> 2011 – </a:t>
            </a:r>
            <a:r>
              <a:rPr lang="en-US" sz="2900" dirty="0" err="1"/>
              <a:t>Şubat</a:t>
            </a:r>
            <a:r>
              <a:rPr lang="en-US" sz="2900" dirty="0"/>
              <a:t> 2012 </a:t>
            </a:r>
            <a:r>
              <a:rPr lang="en-US" sz="2900" dirty="0" err="1"/>
              <a:t>tarihleri</a:t>
            </a:r>
            <a:r>
              <a:rPr lang="en-US" sz="2900" dirty="0"/>
              <a:t> </a:t>
            </a:r>
            <a:r>
              <a:rPr lang="en-US" sz="2900" dirty="0" err="1"/>
              <a:t>arasında</a:t>
            </a:r>
            <a:r>
              <a:rPr lang="en-US" sz="2900" dirty="0"/>
              <a:t>, 14 ay </a:t>
            </a:r>
            <a:r>
              <a:rPr lang="en-US" sz="2900" dirty="0" err="1"/>
              <a:t>süreyle</a:t>
            </a:r>
            <a:r>
              <a:rPr lang="en-US" sz="2900" dirty="0"/>
              <a:t> </a:t>
            </a:r>
            <a:r>
              <a:rPr lang="en-US" sz="2900" dirty="0" err="1"/>
              <a:t>Konya’nın</a:t>
            </a:r>
            <a:r>
              <a:rPr lang="en-US" sz="2900" dirty="0"/>
              <a:t> 6</a:t>
            </a:r>
            <a:r>
              <a:rPr lang="en-US" sz="2900" b="1" dirty="0"/>
              <a:t> </a:t>
            </a:r>
            <a:r>
              <a:rPr lang="en-US" sz="2900" dirty="0" err="1"/>
              <a:t>köyünde</a:t>
            </a:r>
            <a:r>
              <a:rPr lang="en-US" sz="2900" dirty="0"/>
              <a:t> </a:t>
            </a:r>
            <a:r>
              <a:rPr lang="en-US" sz="2900" dirty="0" err="1"/>
              <a:t>uygulanan</a:t>
            </a:r>
            <a:r>
              <a:rPr lang="en-US" sz="2900" dirty="0"/>
              <a:t> </a:t>
            </a:r>
            <a:r>
              <a:rPr lang="en-US" sz="2900" dirty="0" err="1"/>
              <a:t>proje</a:t>
            </a:r>
            <a:r>
              <a:rPr lang="en-US" sz="2900" dirty="0"/>
              <a:t> </a:t>
            </a:r>
            <a:r>
              <a:rPr lang="en-US" sz="2900" dirty="0" err="1"/>
              <a:t>kapsamında</a:t>
            </a:r>
            <a:r>
              <a:rPr lang="en-US" sz="2900" dirty="0"/>
              <a:t> </a:t>
            </a:r>
            <a:r>
              <a:rPr lang="en-US" sz="2900" dirty="0" err="1"/>
              <a:t>ilköğretim</a:t>
            </a:r>
            <a:r>
              <a:rPr lang="en-US" sz="2900" dirty="0"/>
              <a:t> </a:t>
            </a:r>
            <a:r>
              <a:rPr lang="en-US" sz="2900" dirty="0" err="1"/>
              <a:t>okullarının</a:t>
            </a:r>
            <a:r>
              <a:rPr lang="en-US" sz="2900" dirty="0"/>
              <a:t> </a:t>
            </a:r>
            <a:r>
              <a:rPr lang="en-US" sz="2900" dirty="0" err="1"/>
              <a:t>anasınıfları</a:t>
            </a:r>
            <a:r>
              <a:rPr lang="en-US" sz="2900" dirty="0"/>
              <a:t> </a:t>
            </a:r>
            <a:r>
              <a:rPr lang="en-US" sz="2900" dirty="0" err="1"/>
              <a:t>düzenlenerek</a:t>
            </a:r>
            <a:r>
              <a:rPr lang="en-US" sz="2900" dirty="0"/>
              <a:t> </a:t>
            </a:r>
            <a:r>
              <a:rPr lang="en-US" sz="2900" dirty="0" err="1"/>
              <a:t>çocukların</a:t>
            </a:r>
            <a:r>
              <a:rPr lang="en-US" sz="2900" dirty="0"/>
              <a:t> </a:t>
            </a:r>
            <a:r>
              <a:rPr lang="en-US" sz="2900" dirty="0" err="1"/>
              <a:t>gelişimi</a:t>
            </a:r>
            <a:r>
              <a:rPr lang="en-US" sz="2900" dirty="0"/>
              <a:t> </a:t>
            </a:r>
            <a:r>
              <a:rPr lang="en-US" sz="2900" dirty="0" err="1"/>
              <a:t>için</a:t>
            </a:r>
            <a:r>
              <a:rPr lang="en-US" sz="2900" dirty="0"/>
              <a:t> </a:t>
            </a:r>
            <a:r>
              <a:rPr lang="en-US" sz="2900" dirty="0" err="1"/>
              <a:t>kaliteli</a:t>
            </a:r>
            <a:r>
              <a:rPr lang="en-US" sz="2900" dirty="0"/>
              <a:t> </a:t>
            </a:r>
            <a:r>
              <a:rPr lang="en-US" sz="2900" dirty="0" err="1"/>
              <a:t>bir</a:t>
            </a:r>
            <a:r>
              <a:rPr lang="en-US" sz="2900" dirty="0"/>
              <a:t> </a:t>
            </a:r>
            <a:r>
              <a:rPr lang="en-US" sz="2900" dirty="0" err="1"/>
              <a:t>fiziksel</a:t>
            </a:r>
            <a:r>
              <a:rPr lang="en-US" sz="2900" dirty="0"/>
              <a:t> </a:t>
            </a:r>
            <a:r>
              <a:rPr lang="en-US" sz="2900" dirty="0" err="1"/>
              <a:t>sınıf</a:t>
            </a:r>
            <a:r>
              <a:rPr lang="en-US" sz="2900" dirty="0"/>
              <a:t> </a:t>
            </a:r>
            <a:r>
              <a:rPr lang="en-US" sz="2900" dirty="0" err="1"/>
              <a:t>ortamı</a:t>
            </a:r>
            <a:r>
              <a:rPr lang="en-US" sz="2900" dirty="0"/>
              <a:t> </a:t>
            </a:r>
            <a:r>
              <a:rPr lang="en-US" sz="2900" dirty="0" err="1"/>
              <a:t>oluşturuldu</a:t>
            </a:r>
            <a:r>
              <a:rPr lang="en-US" sz="2900" dirty="0"/>
              <a:t>. Bu </a:t>
            </a:r>
            <a:r>
              <a:rPr lang="en-US" sz="2900" dirty="0" err="1"/>
              <a:t>anasınıflarına</a:t>
            </a:r>
            <a:r>
              <a:rPr lang="en-US" sz="2900" dirty="0"/>
              <a:t> </a:t>
            </a:r>
            <a:r>
              <a:rPr lang="en-US" sz="2900" dirty="0" err="1"/>
              <a:t>devam</a:t>
            </a:r>
            <a:r>
              <a:rPr lang="en-US" sz="2900" dirty="0"/>
              <a:t> </a:t>
            </a:r>
            <a:r>
              <a:rPr lang="en-US" sz="2900" dirty="0" err="1"/>
              <a:t>eden</a:t>
            </a:r>
            <a:r>
              <a:rPr lang="en-US" sz="2900" dirty="0"/>
              <a:t> 87 </a:t>
            </a:r>
            <a:r>
              <a:rPr lang="en-US" sz="2900" dirty="0" err="1"/>
              <a:t>çocuk</a:t>
            </a:r>
            <a:r>
              <a:rPr lang="en-US" sz="2900" dirty="0"/>
              <a:t> </a:t>
            </a:r>
            <a:r>
              <a:rPr lang="en-US" sz="2900" dirty="0" err="1"/>
              <a:t>ile</a:t>
            </a:r>
            <a:r>
              <a:rPr lang="en-US" sz="2900" dirty="0"/>
              <a:t> AÇEV </a:t>
            </a:r>
            <a:r>
              <a:rPr lang="en-US" sz="2900" dirty="0" err="1"/>
              <a:t>tarafından</a:t>
            </a:r>
            <a:r>
              <a:rPr lang="en-US" sz="2900" dirty="0"/>
              <a:t> </a:t>
            </a:r>
            <a:r>
              <a:rPr lang="en-US" sz="2900" dirty="0" err="1"/>
              <a:t>geliştirilen</a:t>
            </a:r>
            <a:r>
              <a:rPr lang="en-US" sz="2900" dirty="0"/>
              <a:t> </a:t>
            </a:r>
            <a:r>
              <a:rPr lang="en-US" sz="2900" dirty="0" err="1"/>
              <a:t>Çocuk</a:t>
            </a:r>
            <a:r>
              <a:rPr lang="en-US" sz="2900" dirty="0"/>
              <a:t> </a:t>
            </a:r>
            <a:r>
              <a:rPr lang="en-US" sz="2900" dirty="0" err="1"/>
              <a:t>Eğitim</a:t>
            </a:r>
            <a:r>
              <a:rPr lang="en-US" sz="2900" dirty="0"/>
              <a:t> </a:t>
            </a:r>
            <a:r>
              <a:rPr lang="en-US" sz="2900" dirty="0" err="1"/>
              <a:t>Programı</a:t>
            </a:r>
            <a:r>
              <a:rPr lang="en-US" sz="2900" dirty="0"/>
              <a:t> </a:t>
            </a:r>
            <a:r>
              <a:rPr lang="en-US" sz="2900" dirty="0" err="1"/>
              <a:t>uygulandı</a:t>
            </a:r>
            <a:r>
              <a:rPr lang="en-US" sz="2900" dirty="0"/>
              <a:t>. Bu </a:t>
            </a:r>
            <a:r>
              <a:rPr lang="en-US" sz="2900" dirty="0" err="1"/>
              <a:t>programda</a:t>
            </a:r>
            <a:r>
              <a:rPr lang="en-US" sz="2900" dirty="0"/>
              <a:t>, </a:t>
            </a:r>
            <a:r>
              <a:rPr lang="en-US" sz="2900" dirty="0" err="1"/>
              <a:t>okuma</a:t>
            </a:r>
            <a:r>
              <a:rPr lang="en-US" sz="2900" dirty="0"/>
              <a:t> </a:t>
            </a:r>
            <a:r>
              <a:rPr lang="en-US" sz="2900" dirty="0" err="1"/>
              <a:t>yazma</a:t>
            </a:r>
            <a:r>
              <a:rPr lang="en-US" sz="2900" dirty="0"/>
              <a:t> </a:t>
            </a:r>
            <a:r>
              <a:rPr lang="en-US" sz="2900" dirty="0" err="1"/>
              <a:t>ve</a:t>
            </a:r>
            <a:r>
              <a:rPr lang="en-US" sz="2900" dirty="0"/>
              <a:t> </a:t>
            </a:r>
            <a:r>
              <a:rPr lang="en-US" sz="2900" dirty="0" err="1"/>
              <a:t>aritmetik</a:t>
            </a:r>
            <a:r>
              <a:rPr lang="en-US" sz="2900" dirty="0"/>
              <a:t> </a:t>
            </a:r>
            <a:r>
              <a:rPr lang="en-US" sz="2900" dirty="0" err="1"/>
              <a:t>becerilerini</a:t>
            </a:r>
            <a:r>
              <a:rPr lang="en-US" sz="2900" dirty="0"/>
              <a:t> </a:t>
            </a:r>
            <a:r>
              <a:rPr lang="en-US" sz="2900" dirty="0" err="1"/>
              <a:t>geliştirmek</a:t>
            </a:r>
            <a:r>
              <a:rPr lang="en-US" sz="2900" dirty="0"/>
              <a:t> </a:t>
            </a:r>
            <a:r>
              <a:rPr lang="en-US" sz="2900" dirty="0" err="1"/>
              <a:t>amacıyla</a:t>
            </a:r>
            <a:r>
              <a:rPr lang="en-US" sz="2900" dirty="0"/>
              <a:t> AÇEV </a:t>
            </a:r>
            <a:r>
              <a:rPr lang="en-US" sz="2900" dirty="0" err="1"/>
              <a:t>tarafından</a:t>
            </a:r>
            <a:r>
              <a:rPr lang="en-US" sz="2900" dirty="0"/>
              <a:t> </a:t>
            </a:r>
            <a:r>
              <a:rPr lang="en-US" sz="2900" dirty="0" err="1"/>
              <a:t>hazırlanmış</a:t>
            </a:r>
            <a:r>
              <a:rPr lang="en-US" sz="2900" dirty="0"/>
              <a:t> </a:t>
            </a:r>
            <a:r>
              <a:rPr lang="en-US" sz="2900" dirty="0" err="1"/>
              <a:t>olan</a:t>
            </a:r>
            <a:r>
              <a:rPr lang="en-US" sz="2900" dirty="0"/>
              <a:t> </a:t>
            </a:r>
            <a:r>
              <a:rPr lang="en-US" sz="2900" dirty="0" err="1"/>
              <a:t>çalışma</a:t>
            </a:r>
            <a:r>
              <a:rPr lang="en-US" sz="2900" dirty="0"/>
              <a:t> </a:t>
            </a:r>
            <a:r>
              <a:rPr lang="en-US" sz="2900" dirty="0" err="1"/>
              <a:t>formlarını</a:t>
            </a:r>
            <a:r>
              <a:rPr lang="en-US" sz="2900" dirty="0"/>
              <a:t> </a:t>
            </a:r>
            <a:r>
              <a:rPr lang="en-US" sz="2900" dirty="0" err="1"/>
              <a:t>sınıfta</a:t>
            </a:r>
            <a:r>
              <a:rPr lang="en-US" sz="2900" dirty="0"/>
              <a:t> </a:t>
            </a:r>
            <a:r>
              <a:rPr lang="en-US" sz="2900" dirty="0" err="1"/>
              <a:t>öğretmenler</a:t>
            </a:r>
            <a:r>
              <a:rPr lang="en-US" sz="2900" dirty="0"/>
              <a:t> </a:t>
            </a:r>
            <a:r>
              <a:rPr lang="en-US" sz="2900" dirty="0" err="1"/>
              <a:t>çocuklarla</a:t>
            </a:r>
            <a:r>
              <a:rPr lang="en-US" sz="2900" dirty="0"/>
              <a:t> </a:t>
            </a:r>
            <a:r>
              <a:rPr lang="en-US" sz="2900" dirty="0" err="1"/>
              <a:t>birlikte</a:t>
            </a:r>
            <a:r>
              <a:rPr lang="en-US" sz="2900" dirty="0"/>
              <a:t> </a:t>
            </a:r>
            <a:r>
              <a:rPr lang="en-US" sz="2900" dirty="0" err="1"/>
              <a:t>uyguladı</a:t>
            </a:r>
            <a:r>
              <a:rPr lang="en-US" sz="2900" dirty="0"/>
              <a:t>.</a:t>
            </a:r>
          </a:p>
          <a:p>
            <a:r>
              <a:rPr lang="tr-TR" sz="2900" b="1" dirty="0"/>
              <a:t>Dere Tepe Eğitim Kadın Destek Programı </a:t>
            </a:r>
            <a:r>
              <a:rPr lang="tr-TR" sz="2900" dirty="0"/>
              <a:t>ve </a:t>
            </a:r>
            <a:r>
              <a:rPr lang="tr-TR" sz="2900" b="1" dirty="0"/>
              <a:t>Eğlenerek Öğreniyorum Programı</a:t>
            </a:r>
            <a:r>
              <a:rPr lang="tr-TR" sz="2900" dirty="0"/>
              <a:t> ile annelere eğitim verildi ve bu bağlamda anneler aracılığı ile çocuklara ulaşıldı. </a:t>
            </a:r>
          </a:p>
          <a:p>
            <a:r>
              <a:rPr lang="en-US" sz="2900" dirty="0" err="1"/>
              <a:t>Ayrıca</a:t>
            </a:r>
            <a:r>
              <a:rPr lang="en-US" sz="2900" dirty="0"/>
              <a:t>, </a:t>
            </a:r>
            <a:r>
              <a:rPr lang="en-US" sz="2900" dirty="0" err="1"/>
              <a:t>okul</a:t>
            </a:r>
            <a:r>
              <a:rPr lang="en-US" sz="2900" dirty="0"/>
              <a:t> </a:t>
            </a:r>
            <a:r>
              <a:rPr lang="en-US" sz="2900" dirty="0" err="1"/>
              <a:t>öncesi</a:t>
            </a:r>
            <a:r>
              <a:rPr lang="en-US" sz="2900" dirty="0"/>
              <a:t> </a:t>
            </a:r>
            <a:r>
              <a:rPr lang="en-US" sz="2900" dirty="0" err="1"/>
              <a:t>eğitimin</a:t>
            </a:r>
            <a:r>
              <a:rPr lang="en-US" sz="2900" dirty="0"/>
              <a:t> </a:t>
            </a:r>
            <a:r>
              <a:rPr lang="en-US" sz="2900" dirty="0" err="1"/>
              <a:t>önemi</a:t>
            </a:r>
            <a:r>
              <a:rPr lang="en-US" sz="2900" dirty="0"/>
              <a:t> </a:t>
            </a:r>
            <a:r>
              <a:rPr lang="en-US" sz="2900" dirty="0" err="1"/>
              <a:t>konusunda</a:t>
            </a:r>
            <a:r>
              <a:rPr lang="en-US" sz="2900" dirty="0"/>
              <a:t> </a:t>
            </a:r>
            <a:r>
              <a:rPr lang="en-US" sz="2900" dirty="0" err="1"/>
              <a:t>bilgilendirmek</a:t>
            </a:r>
            <a:r>
              <a:rPr lang="en-US" sz="2900" dirty="0"/>
              <a:t> </a:t>
            </a:r>
            <a:r>
              <a:rPr lang="en-US" sz="2900" dirty="0" err="1"/>
              <a:t>amacıyla</a:t>
            </a:r>
            <a:r>
              <a:rPr lang="en-US" sz="2900" dirty="0"/>
              <a:t> </a:t>
            </a:r>
            <a:r>
              <a:rPr lang="en-US" sz="2900" dirty="0" err="1"/>
              <a:t>erkeklerle</a:t>
            </a:r>
            <a:r>
              <a:rPr lang="en-US" sz="2900" dirty="0"/>
              <a:t> </a:t>
            </a:r>
            <a:r>
              <a:rPr lang="en-US" sz="2900" dirty="0" err="1"/>
              <a:t>kahve</a:t>
            </a:r>
            <a:r>
              <a:rPr lang="en-US" sz="2900" dirty="0"/>
              <a:t> </a:t>
            </a:r>
            <a:r>
              <a:rPr lang="en-US" sz="2900" dirty="0" err="1"/>
              <a:t>toplantıları</a:t>
            </a:r>
            <a:r>
              <a:rPr lang="en-US" sz="2900" dirty="0"/>
              <a:t> </a:t>
            </a:r>
            <a:r>
              <a:rPr lang="en-US" sz="2900" dirty="0" err="1"/>
              <a:t>düzenlendi</a:t>
            </a:r>
            <a:r>
              <a:rPr lang="en-US" sz="2900" dirty="0"/>
              <a:t> </a:t>
            </a:r>
            <a:r>
              <a:rPr lang="en-US" sz="2900" dirty="0" err="1"/>
              <a:t>ve</a:t>
            </a:r>
            <a:r>
              <a:rPr lang="en-US" sz="2900" dirty="0"/>
              <a:t> 12</a:t>
            </a:r>
            <a:r>
              <a:rPr lang="en-US" sz="2900" b="1" dirty="0"/>
              <a:t> </a:t>
            </a:r>
            <a:r>
              <a:rPr lang="en-US" sz="2900" dirty="0" err="1"/>
              <a:t>toplantıda</a:t>
            </a:r>
            <a:r>
              <a:rPr lang="en-US" sz="2900" dirty="0"/>
              <a:t> 212</a:t>
            </a:r>
            <a:r>
              <a:rPr lang="en-US" sz="2900" b="1" dirty="0"/>
              <a:t> </a:t>
            </a:r>
            <a:r>
              <a:rPr lang="en-US" sz="2900" dirty="0" err="1"/>
              <a:t>kişiye</a:t>
            </a:r>
            <a:r>
              <a:rPr lang="en-US" sz="2900" dirty="0"/>
              <a:t> </a:t>
            </a:r>
            <a:r>
              <a:rPr lang="en-US" sz="2900" dirty="0" err="1"/>
              <a:t>bilgi</a:t>
            </a:r>
            <a:r>
              <a:rPr lang="en-US" sz="2900" dirty="0"/>
              <a:t> </a:t>
            </a:r>
            <a:r>
              <a:rPr lang="en-US" sz="2900" dirty="0" err="1"/>
              <a:t>verildi</a:t>
            </a:r>
            <a:r>
              <a:rPr lang="tr-TR" sz="2900" dirty="0"/>
              <a:t>.</a:t>
            </a:r>
            <a:endParaRPr lang="en-US" sz="2900" dirty="0"/>
          </a:p>
          <a:p>
            <a:endParaRPr lang="en-US" dirty="0"/>
          </a:p>
        </p:txBody>
      </p:sp>
      <p:sp>
        <p:nvSpPr>
          <p:cNvPr id="3" name="Başlık 2"/>
          <p:cNvSpPr>
            <a:spLocks noGrp="1"/>
          </p:cNvSpPr>
          <p:nvPr>
            <p:ph type="title"/>
          </p:nvPr>
        </p:nvSpPr>
        <p:spPr>
          <a:xfrm>
            <a:off x="688490" y="116632"/>
            <a:ext cx="7756263" cy="1507774"/>
          </a:xfrm>
        </p:spPr>
        <p:txBody>
          <a:bodyPr/>
          <a:lstStyle/>
          <a:p>
            <a:r>
              <a:rPr lang="en-US" sz="2800" dirty="0"/>
              <a:t>“</a:t>
            </a:r>
            <a:r>
              <a:rPr lang="en-US" sz="2800" dirty="0" err="1"/>
              <a:t>Kırsal</a:t>
            </a:r>
            <a:r>
              <a:rPr lang="en-US" sz="2800" dirty="0"/>
              <a:t> </a:t>
            </a:r>
            <a:r>
              <a:rPr lang="en-US" sz="2800" dirty="0" err="1"/>
              <a:t>Alanda</a:t>
            </a:r>
            <a:r>
              <a:rPr lang="en-US" sz="2800" dirty="0"/>
              <a:t> </a:t>
            </a:r>
            <a:r>
              <a:rPr lang="en-US" sz="2800" dirty="0" err="1"/>
              <a:t>Erken</a:t>
            </a:r>
            <a:r>
              <a:rPr lang="en-US" sz="2800" dirty="0"/>
              <a:t> </a:t>
            </a:r>
            <a:r>
              <a:rPr lang="en-US" sz="2800" dirty="0" err="1"/>
              <a:t>Çocukluk</a:t>
            </a:r>
            <a:r>
              <a:rPr lang="en-US" sz="2800" dirty="0"/>
              <a:t> </a:t>
            </a:r>
            <a:r>
              <a:rPr lang="en-US" sz="2800" dirty="0" err="1"/>
              <a:t>Eğitiminin</a:t>
            </a:r>
            <a:r>
              <a:rPr lang="en-US" sz="2800" dirty="0"/>
              <a:t> </a:t>
            </a:r>
            <a:r>
              <a:rPr lang="en-US" sz="2800" dirty="0" err="1"/>
              <a:t>Desteklenmesi</a:t>
            </a:r>
            <a:r>
              <a:rPr lang="en-US" sz="2800" dirty="0"/>
              <a:t> ” </a:t>
            </a:r>
            <a:r>
              <a:rPr lang="en-US" sz="2800" dirty="0" err="1"/>
              <a:t>Projesi</a:t>
            </a:r>
            <a:br>
              <a:rPr lang="en-US" sz="2800" dirty="0"/>
            </a:br>
            <a:r>
              <a:rPr lang="tr-TR" sz="2800" dirty="0"/>
              <a:t>2011-2012</a:t>
            </a:r>
            <a:endParaRPr lang="en-US" sz="2800" dirty="0"/>
          </a:p>
        </p:txBody>
      </p:sp>
      <p:sp>
        <p:nvSpPr>
          <p:cNvPr id="4" name="Alt Bilgi Yer Tutucusu 3">
            <a:extLst>
              <a:ext uri="{FF2B5EF4-FFF2-40B4-BE49-F238E27FC236}">
                <a16:creationId xmlns:a16="http://schemas.microsoft.com/office/drawing/2014/main" id="{60105689-10E9-3347-8474-70DC69889B95}"/>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4476224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en-US" dirty="0"/>
              <a:t>Milli Eğitim </a:t>
            </a:r>
            <a:r>
              <a:rPr lang="en-US" dirty="0" err="1"/>
              <a:t>Bakanlığı</a:t>
            </a:r>
            <a:r>
              <a:rPr lang="en-US" dirty="0"/>
              <a:t> </a:t>
            </a:r>
            <a:r>
              <a:rPr lang="en-US" dirty="0" err="1"/>
              <a:t>tarafından</a:t>
            </a:r>
            <a:r>
              <a:rPr lang="en-US" dirty="0"/>
              <a:t> Mart 2010'da </a:t>
            </a:r>
            <a:r>
              <a:rPr lang="en-US" dirty="0" err="1"/>
              <a:t>UNICEF'in</a:t>
            </a:r>
            <a:r>
              <a:rPr lang="en-US" dirty="0"/>
              <a:t> </a:t>
            </a:r>
            <a:r>
              <a:rPr lang="en-US" dirty="0" err="1"/>
              <a:t>teknik</a:t>
            </a:r>
            <a:r>
              <a:rPr lang="en-US" dirty="0"/>
              <a:t> </a:t>
            </a:r>
            <a:r>
              <a:rPr lang="en-US" dirty="0" err="1"/>
              <a:t>desteği</a:t>
            </a:r>
            <a:r>
              <a:rPr lang="en-US" dirty="0"/>
              <a:t> ve </a:t>
            </a:r>
            <a:r>
              <a:rPr lang="en-US" dirty="0" err="1"/>
              <a:t>AB'nin</a:t>
            </a:r>
            <a:r>
              <a:rPr lang="en-US" dirty="0"/>
              <a:t> </a:t>
            </a:r>
            <a:r>
              <a:rPr lang="en-US" dirty="0" err="1"/>
              <a:t>mali</a:t>
            </a:r>
            <a:r>
              <a:rPr lang="en-US" dirty="0"/>
              <a:t> </a:t>
            </a:r>
            <a:r>
              <a:rPr lang="en-US" dirty="0" err="1"/>
              <a:t>katkısı</a:t>
            </a:r>
            <a:r>
              <a:rPr lang="en-US" dirty="0"/>
              <a:t> </a:t>
            </a:r>
            <a:r>
              <a:rPr lang="en-US" dirty="0" err="1"/>
              <a:t>ile</a:t>
            </a:r>
            <a:r>
              <a:rPr lang="en-US" dirty="0"/>
              <a:t> </a:t>
            </a:r>
            <a:r>
              <a:rPr lang="en-US" dirty="0" err="1"/>
              <a:t>başlatılan</a:t>
            </a:r>
            <a:r>
              <a:rPr lang="en-US" dirty="0"/>
              <a:t> </a:t>
            </a:r>
            <a:r>
              <a:rPr lang="en-US" dirty="0" err="1"/>
              <a:t>Okul</a:t>
            </a:r>
            <a:r>
              <a:rPr lang="en-US" dirty="0"/>
              <a:t> </a:t>
            </a:r>
            <a:r>
              <a:rPr lang="en-US" dirty="0" err="1"/>
              <a:t>Öncesi</a:t>
            </a:r>
            <a:r>
              <a:rPr lang="en-US" dirty="0"/>
              <a:t> </a:t>
            </a:r>
            <a:r>
              <a:rPr lang="en-US" dirty="0" err="1"/>
              <a:t>Eğitimi</a:t>
            </a:r>
            <a:r>
              <a:rPr lang="en-US" dirty="0"/>
              <a:t> </a:t>
            </a:r>
            <a:r>
              <a:rPr lang="en-US" dirty="0" err="1"/>
              <a:t>Geliştirme</a:t>
            </a:r>
            <a:r>
              <a:rPr lang="en-US" dirty="0"/>
              <a:t> </a:t>
            </a:r>
            <a:r>
              <a:rPr lang="en-US" dirty="0" err="1"/>
              <a:t>Projesi</a:t>
            </a:r>
            <a:r>
              <a:rPr lang="en-US" dirty="0"/>
              <a:t>, MEB </a:t>
            </a:r>
            <a:r>
              <a:rPr lang="en-US" dirty="0" err="1"/>
              <a:t>kurumlarının</a:t>
            </a:r>
            <a:r>
              <a:rPr lang="en-US" dirty="0"/>
              <a:t>, </a:t>
            </a:r>
            <a:r>
              <a:rPr lang="en-US" dirty="0" err="1"/>
              <a:t>kamu</a:t>
            </a:r>
            <a:r>
              <a:rPr lang="en-US" dirty="0"/>
              <a:t> </a:t>
            </a:r>
            <a:r>
              <a:rPr lang="en-US" dirty="0" err="1"/>
              <a:t>kuruluşlarının</a:t>
            </a:r>
            <a:r>
              <a:rPr lang="en-US" dirty="0"/>
              <a:t>, </a:t>
            </a:r>
            <a:r>
              <a:rPr lang="en-US" dirty="0" err="1"/>
              <a:t>yerel</a:t>
            </a:r>
            <a:r>
              <a:rPr lang="en-US" dirty="0"/>
              <a:t> </a:t>
            </a:r>
            <a:r>
              <a:rPr lang="en-US" dirty="0" err="1"/>
              <a:t>yönetimlerin</a:t>
            </a:r>
            <a:r>
              <a:rPr lang="en-US" dirty="0"/>
              <a:t>, </a:t>
            </a:r>
            <a:r>
              <a:rPr lang="en-US" dirty="0" err="1"/>
              <a:t>STK'ların</a:t>
            </a:r>
            <a:r>
              <a:rPr lang="en-US" dirty="0"/>
              <a:t> </a:t>
            </a:r>
            <a:r>
              <a:rPr lang="en-US" dirty="0" err="1"/>
              <a:t>kapasitelerinin</a:t>
            </a:r>
            <a:r>
              <a:rPr lang="en-US" dirty="0"/>
              <a:t> </a:t>
            </a:r>
            <a:r>
              <a:rPr lang="en-US" dirty="0" err="1"/>
              <a:t>güçlendirilmesi</a:t>
            </a:r>
            <a:r>
              <a:rPr lang="en-US" dirty="0"/>
              <a:t> ve </a:t>
            </a:r>
            <a:r>
              <a:rPr lang="en-US" dirty="0" err="1"/>
              <a:t>toplum</a:t>
            </a:r>
            <a:r>
              <a:rPr lang="en-US" dirty="0"/>
              <a:t> </a:t>
            </a:r>
            <a:r>
              <a:rPr lang="en-US" dirty="0" err="1"/>
              <a:t>temelli</a:t>
            </a:r>
            <a:r>
              <a:rPr lang="en-US" dirty="0"/>
              <a:t> </a:t>
            </a:r>
            <a:r>
              <a:rPr lang="en-US" dirty="0" err="1"/>
              <a:t>modellerin</a:t>
            </a:r>
            <a:r>
              <a:rPr lang="en-US" dirty="0"/>
              <a:t> ve </a:t>
            </a:r>
            <a:r>
              <a:rPr lang="en-US" dirty="0" err="1"/>
              <a:t>ortaklıkların</a:t>
            </a:r>
            <a:r>
              <a:rPr lang="en-US" dirty="0"/>
              <a:t> </a:t>
            </a:r>
            <a:r>
              <a:rPr lang="en-US" dirty="0" err="1"/>
              <a:t>geliştirilmesi</a:t>
            </a:r>
            <a:r>
              <a:rPr lang="en-US" dirty="0"/>
              <a:t> </a:t>
            </a:r>
            <a:r>
              <a:rPr lang="en-US" dirty="0" err="1"/>
              <a:t>yoluyla</a:t>
            </a:r>
            <a:r>
              <a:rPr lang="en-US" dirty="0"/>
              <a:t> </a:t>
            </a:r>
            <a:r>
              <a:rPr lang="en-US" dirty="0" err="1"/>
              <a:t>dezavantajlı</a:t>
            </a:r>
            <a:r>
              <a:rPr lang="en-US" dirty="0"/>
              <a:t> </a:t>
            </a:r>
            <a:r>
              <a:rPr lang="en-US" dirty="0" err="1"/>
              <a:t>çocuklar</a:t>
            </a:r>
            <a:r>
              <a:rPr lang="en-US" dirty="0"/>
              <a:t> </a:t>
            </a:r>
            <a:r>
              <a:rPr lang="en-US" dirty="0" err="1"/>
              <a:t>ile</a:t>
            </a:r>
            <a:r>
              <a:rPr lang="en-US" dirty="0"/>
              <a:t> </a:t>
            </a:r>
            <a:r>
              <a:rPr lang="en-US" dirty="0" err="1"/>
              <a:t>aileleri</a:t>
            </a:r>
            <a:r>
              <a:rPr lang="en-US" dirty="0"/>
              <a:t> </a:t>
            </a:r>
            <a:r>
              <a:rPr lang="en-US" dirty="0" err="1"/>
              <a:t>için</a:t>
            </a:r>
            <a:r>
              <a:rPr lang="en-US" dirty="0"/>
              <a:t> </a:t>
            </a:r>
            <a:r>
              <a:rPr lang="en-US" dirty="0" err="1"/>
              <a:t>nitelikli</a:t>
            </a:r>
            <a:r>
              <a:rPr lang="en-US" dirty="0"/>
              <a:t> </a:t>
            </a:r>
            <a:r>
              <a:rPr lang="en-US" dirty="0" err="1"/>
              <a:t>gündüz</a:t>
            </a:r>
            <a:r>
              <a:rPr lang="en-US" dirty="0"/>
              <a:t> </a:t>
            </a:r>
            <a:r>
              <a:rPr lang="en-US" dirty="0" err="1"/>
              <a:t>çocuk</a:t>
            </a:r>
            <a:r>
              <a:rPr lang="en-US" dirty="0"/>
              <a:t> </a:t>
            </a:r>
            <a:r>
              <a:rPr lang="en-US" dirty="0" err="1"/>
              <a:t>bakımı</a:t>
            </a:r>
            <a:r>
              <a:rPr lang="en-US" dirty="0"/>
              <a:t> ve </a:t>
            </a:r>
            <a:r>
              <a:rPr lang="en-US" dirty="0" err="1"/>
              <a:t>okul</a:t>
            </a:r>
            <a:r>
              <a:rPr lang="en-US" dirty="0"/>
              <a:t> </a:t>
            </a:r>
            <a:r>
              <a:rPr lang="en-US" dirty="0" err="1"/>
              <a:t>öncesi</a:t>
            </a:r>
            <a:r>
              <a:rPr lang="en-US" dirty="0"/>
              <a:t> eğitim </a:t>
            </a:r>
            <a:r>
              <a:rPr lang="en-US" dirty="0" err="1"/>
              <a:t>hizmetlerinin</a:t>
            </a:r>
            <a:r>
              <a:rPr lang="en-US" dirty="0"/>
              <a:t> </a:t>
            </a:r>
            <a:r>
              <a:rPr lang="en-US" dirty="0" err="1"/>
              <a:t>geliştirilmesini</a:t>
            </a:r>
            <a:r>
              <a:rPr lang="en-US" dirty="0"/>
              <a:t> </a:t>
            </a:r>
            <a:r>
              <a:rPr lang="en-US" dirty="0" err="1"/>
              <a:t>hedefliyor</a:t>
            </a:r>
            <a:r>
              <a:rPr lang="en-US" dirty="0"/>
              <a:t>.</a:t>
            </a:r>
          </a:p>
          <a:p>
            <a:r>
              <a:rPr lang="en-US" dirty="0"/>
              <a:t>2011 </a:t>
            </a:r>
            <a:r>
              <a:rPr lang="en-US" dirty="0" err="1"/>
              <a:t>yılı</a:t>
            </a:r>
            <a:r>
              <a:rPr lang="en-US" dirty="0"/>
              <a:t> </a:t>
            </a:r>
            <a:r>
              <a:rPr lang="en-US" dirty="0" err="1"/>
              <a:t>itibariyle</a:t>
            </a:r>
            <a:r>
              <a:rPr lang="en-US" dirty="0"/>
              <a:t> Program </a:t>
            </a:r>
            <a:r>
              <a:rPr lang="en-US" dirty="0" err="1"/>
              <a:t>İşbirliği</a:t>
            </a:r>
            <a:r>
              <a:rPr lang="en-US" dirty="0"/>
              <a:t> </a:t>
            </a:r>
            <a:r>
              <a:rPr lang="en-US" dirty="0" err="1"/>
              <a:t>Anlaşması</a:t>
            </a:r>
            <a:r>
              <a:rPr lang="en-US" dirty="0"/>
              <a:t> </a:t>
            </a:r>
            <a:r>
              <a:rPr lang="en-US" dirty="0" err="1"/>
              <a:t>kapsamında</a:t>
            </a:r>
            <a:r>
              <a:rPr lang="en-US" dirty="0"/>
              <a:t> AÇEV; </a:t>
            </a:r>
            <a:r>
              <a:rPr lang="en-US" dirty="0" err="1"/>
              <a:t>okul</a:t>
            </a:r>
            <a:r>
              <a:rPr lang="en-US" dirty="0"/>
              <a:t> </a:t>
            </a:r>
            <a:r>
              <a:rPr lang="en-US" dirty="0" err="1"/>
              <a:t>öncesi</a:t>
            </a:r>
            <a:r>
              <a:rPr lang="en-US" dirty="0"/>
              <a:t> </a:t>
            </a:r>
            <a:r>
              <a:rPr lang="en-US" dirty="0" err="1"/>
              <a:t>eğitimde</a:t>
            </a:r>
            <a:r>
              <a:rPr lang="en-US" dirty="0"/>
              <a:t> </a:t>
            </a:r>
            <a:r>
              <a:rPr lang="en-US" dirty="0" err="1"/>
              <a:t>kaliteyi</a:t>
            </a:r>
            <a:r>
              <a:rPr lang="en-US" dirty="0"/>
              <a:t> </a:t>
            </a:r>
            <a:r>
              <a:rPr lang="en-US" dirty="0" err="1"/>
              <a:t>belirleyici</a:t>
            </a:r>
            <a:r>
              <a:rPr lang="en-US" dirty="0"/>
              <a:t> </a:t>
            </a:r>
            <a:r>
              <a:rPr lang="en-US" dirty="0" err="1"/>
              <a:t>unsurların</a:t>
            </a:r>
            <a:r>
              <a:rPr lang="en-US" dirty="0"/>
              <a:t> </a:t>
            </a:r>
            <a:r>
              <a:rPr lang="en-US" dirty="0" err="1"/>
              <a:t>saptanması</a:t>
            </a:r>
            <a:r>
              <a:rPr lang="en-US" dirty="0"/>
              <a:t>, </a:t>
            </a:r>
            <a:r>
              <a:rPr lang="en-US" dirty="0" err="1"/>
              <a:t>kalite</a:t>
            </a:r>
            <a:r>
              <a:rPr lang="en-US" dirty="0"/>
              <a:t> </a:t>
            </a:r>
            <a:r>
              <a:rPr lang="en-US" dirty="0" err="1"/>
              <a:t>standartlarının</a:t>
            </a:r>
            <a:r>
              <a:rPr lang="en-US" dirty="0"/>
              <a:t> </a:t>
            </a:r>
            <a:r>
              <a:rPr lang="en-US" dirty="0" err="1"/>
              <a:t>ve</a:t>
            </a:r>
            <a:r>
              <a:rPr lang="en-US" dirty="0"/>
              <a:t> </a:t>
            </a:r>
            <a:r>
              <a:rPr lang="en-US" dirty="0" err="1"/>
              <a:t>göstergelerinin</a:t>
            </a:r>
            <a:r>
              <a:rPr lang="en-US" dirty="0"/>
              <a:t> </a:t>
            </a:r>
            <a:r>
              <a:rPr lang="en-US" dirty="0" err="1"/>
              <a:t>verilen</a:t>
            </a:r>
            <a:r>
              <a:rPr lang="en-US" dirty="0"/>
              <a:t> </a:t>
            </a:r>
            <a:r>
              <a:rPr lang="en-US" dirty="0" err="1"/>
              <a:t>hizmetlerin</a:t>
            </a:r>
            <a:r>
              <a:rPr lang="en-US" dirty="0"/>
              <a:t> </a:t>
            </a:r>
            <a:r>
              <a:rPr lang="en-US" dirty="0" err="1"/>
              <a:t>yapılarındaki</a:t>
            </a:r>
            <a:r>
              <a:rPr lang="en-US" dirty="0"/>
              <a:t> </a:t>
            </a:r>
            <a:r>
              <a:rPr lang="en-US" dirty="0" err="1"/>
              <a:t>farklılıklara</a:t>
            </a:r>
            <a:r>
              <a:rPr lang="en-US" dirty="0"/>
              <a:t> </a:t>
            </a:r>
            <a:r>
              <a:rPr lang="en-US" dirty="0" err="1"/>
              <a:t>ve</a:t>
            </a:r>
            <a:r>
              <a:rPr lang="en-US" dirty="0"/>
              <a:t> </a:t>
            </a:r>
            <a:r>
              <a:rPr lang="en-US" dirty="0" err="1"/>
              <a:t>hedef</a:t>
            </a:r>
            <a:r>
              <a:rPr lang="en-US" dirty="0"/>
              <a:t> </a:t>
            </a:r>
            <a:r>
              <a:rPr lang="en-US" dirty="0" err="1"/>
              <a:t>kitlenin</a:t>
            </a:r>
            <a:r>
              <a:rPr lang="en-US" dirty="0"/>
              <a:t> </a:t>
            </a:r>
            <a:r>
              <a:rPr lang="en-US" dirty="0" err="1"/>
              <a:t>ihtiyaçlarına</a:t>
            </a:r>
            <a:r>
              <a:rPr lang="en-US" dirty="0"/>
              <a:t> </a:t>
            </a:r>
            <a:r>
              <a:rPr lang="en-US" dirty="0" err="1"/>
              <a:t>göre</a:t>
            </a:r>
            <a:r>
              <a:rPr lang="en-US" dirty="0"/>
              <a:t> </a:t>
            </a:r>
            <a:r>
              <a:rPr lang="en-US" dirty="0" err="1"/>
              <a:t>uyarlanmasında</a:t>
            </a:r>
            <a:r>
              <a:rPr lang="en-US" dirty="0"/>
              <a:t> </a:t>
            </a:r>
            <a:r>
              <a:rPr lang="en-US" dirty="0" err="1"/>
              <a:t>destek</a:t>
            </a:r>
            <a:r>
              <a:rPr lang="en-US" dirty="0"/>
              <a:t> </a:t>
            </a:r>
            <a:r>
              <a:rPr lang="en-US" dirty="0" err="1"/>
              <a:t>vermek</a:t>
            </a:r>
            <a:r>
              <a:rPr lang="en-US" dirty="0"/>
              <a:t> </a:t>
            </a:r>
            <a:r>
              <a:rPr lang="en-US" dirty="0" err="1"/>
              <a:t>üzere</a:t>
            </a:r>
            <a:r>
              <a:rPr lang="en-US" dirty="0"/>
              <a:t> </a:t>
            </a:r>
            <a:r>
              <a:rPr lang="en-US" dirty="0" err="1"/>
              <a:t>projenin</a:t>
            </a:r>
            <a:r>
              <a:rPr lang="en-US" dirty="0"/>
              <a:t> </a:t>
            </a:r>
            <a:r>
              <a:rPr lang="en-US" dirty="0" err="1"/>
              <a:t>paydaşlarından</a:t>
            </a:r>
            <a:r>
              <a:rPr lang="en-US" dirty="0"/>
              <a:t> </a:t>
            </a:r>
            <a:r>
              <a:rPr lang="en-US" dirty="0" err="1"/>
              <a:t>biri</a:t>
            </a:r>
            <a:r>
              <a:rPr lang="en-US" dirty="0"/>
              <a:t> </a:t>
            </a:r>
            <a:r>
              <a:rPr lang="en-US" dirty="0" err="1"/>
              <a:t>oldu</a:t>
            </a:r>
            <a:r>
              <a:rPr lang="en-US" dirty="0"/>
              <a:t>.</a:t>
            </a:r>
          </a:p>
          <a:p>
            <a:endParaRPr lang="en-US" dirty="0"/>
          </a:p>
        </p:txBody>
      </p:sp>
      <p:sp>
        <p:nvSpPr>
          <p:cNvPr id="3" name="Başlık 2"/>
          <p:cNvSpPr>
            <a:spLocks noGrp="1"/>
          </p:cNvSpPr>
          <p:nvPr>
            <p:ph type="title"/>
          </p:nvPr>
        </p:nvSpPr>
        <p:spPr>
          <a:xfrm>
            <a:off x="699247" y="331433"/>
            <a:ext cx="7756263" cy="1054250"/>
          </a:xfrm>
        </p:spPr>
        <p:txBody>
          <a:bodyPr/>
          <a:lstStyle/>
          <a:p>
            <a:r>
              <a:rPr lang="en-US" sz="2800" dirty="0"/>
              <a:t>“</a:t>
            </a:r>
            <a:r>
              <a:rPr lang="en-US" sz="2800" dirty="0" err="1"/>
              <a:t>Okul</a:t>
            </a:r>
            <a:r>
              <a:rPr lang="en-US" sz="2800" dirty="0"/>
              <a:t> </a:t>
            </a:r>
            <a:r>
              <a:rPr lang="en-US" sz="2800" dirty="0" err="1"/>
              <a:t>Öncesi</a:t>
            </a:r>
            <a:r>
              <a:rPr lang="en-US" sz="2800" dirty="0"/>
              <a:t> </a:t>
            </a:r>
            <a:r>
              <a:rPr lang="en-US" sz="2800" dirty="0" err="1"/>
              <a:t>Eğitimi</a:t>
            </a:r>
            <a:r>
              <a:rPr lang="en-US" sz="2800" dirty="0"/>
              <a:t> </a:t>
            </a:r>
            <a:r>
              <a:rPr lang="en-US" sz="2800" dirty="0" err="1"/>
              <a:t>Güçlendirme</a:t>
            </a:r>
            <a:r>
              <a:rPr lang="en-US" sz="2800" dirty="0"/>
              <a:t> </a:t>
            </a:r>
            <a:r>
              <a:rPr lang="en-US" sz="2800" dirty="0" err="1"/>
              <a:t>Projesi</a:t>
            </a:r>
            <a:r>
              <a:rPr lang="en-US" sz="2800" dirty="0"/>
              <a:t>”</a:t>
            </a:r>
          </a:p>
        </p:txBody>
      </p:sp>
      <p:sp>
        <p:nvSpPr>
          <p:cNvPr id="4" name="Alt Bilgi Yer Tutucusu 3">
            <a:extLst>
              <a:ext uri="{FF2B5EF4-FFF2-40B4-BE49-F238E27FC236}">
                <a16:creationId xmlns:a16="http://schemas.microsoft.com/office/drawing/2014/main" id="{1C4BCC82-ACF4-B54F-B446-39225ABCA7FB}"/>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3819207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132856"/>
            <a:ext cx="7745505" cy="4176463"/>
          </a:xfrm>
        </p:spPr>
        <p:txBody>
          <a:bodyPr>
            <a:normAutofit lnSpcReduction="10000"/>
          </a:bodyPr>
          <a:lstStyle/>
          <a:p>
            <a:pPr fontAlgn="t"/>
            <a:r>
              <a:rPr lang="en-US" sz="1600" dirty="0" err="1"/>
              <a:t>Bekman</a:t>
            </a:r>
            <a:r>
              <a:rPr lang="en-US" sz="1600" dirty="0"/>
              <a:t>, S. (2000). </a:t>
            </a:r>
            <a:r>
              <a:rPr lang="en-US" sz="1600" i="1" dirty="0"/>
              <a:t>Anne-</a:t>
            </a:r>
            <a:r>
              <a:rPr lang="en-US" sz="1600" i="1" dirty="0" err="1"/>
              <a:t>çocuk</a:t>
            </a:r>
            <a:r>
              <a:rPr lang="en-US" sz="1600" i="1" dirty="0"/>
              <a:t> eğitim </a:t>
            </a:r>
            <a:r>
              <a:rPr lang="en-US" sz="1600" i="1" dirty="0" err="1"/>
              <a:t>programının</a:t>
            </a:r>
            <a:r>
              <a:rPr lang="en-US" sz="1600" i="1" dirty="0"/>
              <a:t> </a:t>
            </a:r>
            <a:r>
              <a:rPr lang="en-US" sz="1600" i="1" dirty="0" err="1"/>
              <a:t>değerlendirilmesi</a:t>
            </a:r>
            <a:r>
              <a:rPr lang="en-US" sz="1600" i="1" dirty="0"/>
              <a:t>: </a:t>
            </a:r>
            <a:r>
              <a:rPr lang="en-US" sz="1600" i="1" dirty="0" err="1"/>
              <a:t>Eşit</a:t>
            </a:r>
            <a:r>
              <a:rPr lang="en-US" sz="1600" i="1" dirty="0"/>
              <a:t> </a:t>
            </a:r>
            <a:r>
              <a:rPr lang="en-US" sz="1600" i="1" dirty="0" err="1"/>
              <a:t>fırsat</a:t>
            </a:r>
            <a:r>
              <a:rPr lang="en-US" sz="1600" i="1" dirty="0"/>
              <a:t>. </a:t>
            </a:r>
            <a:r>
              <a:rPr lang="en-US" sz="1600" dirty="0"/>
              <a:t>İstanbul: Anne </a:t>
            </a:r>
            <a:r>
              <a:rPr lang="en-US" sz="1600" dirty="0" err="1"/>
              <a:t>Çocuk</a:t>
            </a:r>
            <a:r>
              <a:rPr lang="en-US" sz="1600" dirty="0"/>
              <a:t> Eğitim </a:t>
            </a:r>
            <a:r>
              <a:rPr lang="en-US" sz="1600" dirty="0" err="1"/>
              <a:t>Vakfı</a:t>
            </a:r>
            <a:r>
              <a:rPr lang="en-US" sz="1600" dirty="0"/>
              <a:t> </a:t>
            </a:r>
            <a:r>
              <a:rPr lang="en-US" sz="1600" dirty="0" err="1"/>
              <a:t>Yayınları</a:t>
            </a:r>
            <a:r>
              <a:rPr lang="en-US" sz="1600" dirty="0"/>
              <a:t>.</a:t>
            </a:r>
          </a:p>
          <a:p>
            <a:pPr fontAlgn="t"/>
            <a:r>
              <a:rPr lang="en-US" sz="1600" dirty="0" err="1"/>
              <a:t>Bekman</a:t>
            </a:r>
            <a:r>
              <a:rPr lang="en-US" sz="1600" dirty="0"/>
              <a:t>, S. (2008). </a:t>
            </a:r>
            <a:r>
              <a:rPr lang="en-US" sz="1600" i="1" dirty="0" err="1"/>
              <a:t>Yıllar</a:t>
            </a:r>
            <a:r>
              <a:rPr lang="en-US" sz="1600" i="1" dirty="0"/>
              <a:t> </a:t>
            </a:r>
            <a:r>
              <a:rPr lang="en-US" sz="1600" i="1" dirty="0" err="1"/>
              <a:t>içinde</a:t>
            </a:r>
            <a:r>
              <a:rPr lang="en-US" sz="1600" i="1" dirty="0"/>
              <a:t> Anne </a:t>
            </a:r>
            <a:r>
              <a:rPr lang="en-US" sz="1600" i="1" dirty="0" err="1"/>
              <a:t>Çocuk</a:t>
            </a:r>
            <a:r>
              <a:rPr lang="en-US" sz="1600" i="1" dirty="0"/>
              <a:t> </a:t>
            </a:r>
            <a:r>
              <a:rPr lang="en-US" sz="1600" i="1" dirty="0" err="1"/>
              <a:t>Eğitim</a:t>
            </a:r>
            <a:r>
              <a:rPr lang="en-US" sz="1600" i="1" dirty="0"/>
              <a:t> </a:t>
            </a:r>
            <a:r>
              <a:rPr lang="en-US" sz="1600" i="1" dirty="0" err="1"/>
              <a:t>Vakfı</a:t>
            </a:r>
            <a:r>
              <a:rPr lang="en-US" sz="1600" i="1" dirty="0"/>
              <a:t> (AÇEV): </a:t>
            </a:r>
            <a:r>
              <a:rPr lang="en-US" sz="1600" i="1" dirty="0" err="1"/>
              <a:t>Çok</a:t>
            </a:r>
            <a:r>
              <a:rPr lang="en-US" sz="1600" i="1" dirty="0"/>
              <a:t> </a:t>
            </a:r>
            <a:r>
              <a:rPr lang="en-US" sz="1600" i="1" dirty="0" err="1"/>
              <a:t>bakışlı</a:t>
            </a:r>
            <a:r>
              <a:rPr lang="en-US" sz="1600" i="1" dirty="0"/>
              <a:t> </a:t>
            </a:r>
            <a:r>
              <a:rPr lang="en-US" sz="1600" i="1" dirty="0" err="1"/>
              <a:t>bir</a:t>
            </a:r>
            <a:r>
              <a:rPr lang="en-US" sz="1600" i="1" dirty="0"/>
              <a:t> </a:t>
            </a:r>
            <a:r>
              <a:rPr lang="en-US" sz="1600" i="1" dirty="0" err="1"/>
              <a:t>anlatı</a:t>
            </a:r>
            <a:r>
              <a:rPr lang="en-US" sz="1600" i="1" dirty="0"/>
              <a:t>. </a:t>
            </a:r>
            <a:r>
              <a:rPr lang="en-US" sz="1600" dirty="0"/>
              <a:t>İstanbul: Kansu </a:t>
            </a:r>
            <a:r>
              <a:rPr lang="en-US" sz="1600" dirty="0" err="1"/>
              <a:t>Matbaacılık</a:t>
            </a:r>
            <a:r>
              <a:rPr lang="en-US" sz="1600" dirty="0"/>
              <a:t>.</a:t>
            </a:r>
          </a:p>
          <a:p>
            <a:pPr fontAlgn="t"/>
            <a:r>
              <a:rPr lang="en-US" sz="1600" dirty="0" err="1"/>
              <a:t>Bekman</a:t>
            </a:r>
            <a:r>
              <a:rPr lang="en-US" sz="1600" dirty="0"/>
              <a:t>, S., </a:t>
            </a:r>
            <a:r>
              <a:rPr lang="en-US" sz="1600" dirty="0" err="1"/>
              <a:t>Koçak</a:t>
            </a:r>
            <a:r>
              <a:rPr lang="en-US" sz="1600" dirty="0"/>
              <a:t>, A. (2009). </a:t>
            </a:r>
            <a:r>
              <a:rPr lang="en-US" sz="1600" dirty="0" err="1"/>
              <a:t>Beş</a:t>
            </a:r>
            <a:r>
              <a:rPr lang="en-US" sz="1600" dirty="0"/>
              <a:t> </a:t>
            </a:r>
            <a:r>
              <a:rPr lang="en-US" sz="1600" dirty="0" err="1"/>
              <a:t>ülkeden</a:t>
            </a:r>
            <a:r>
              <a:rPr lang="en-US" sz="1600" dirty="0"/>
              <a:t> </a:t>
            </a:r>
            <a:r>
              <a:rPr lang="en-US" sz="1600" dirty="0" err="1"/>
              <a:t>anneler</a:t>
            </a:r>
            <a:r>
              <a:rPr lang="en-US" sz="1600" dirty="0"/>
              <a:t> </a:t>
            </a:r>
            <a:r>
              <a:rPr lang="en-US" sz="1600" dirty="0" err="1"/>
              <a:t>anlatıyor</a:t>
            </a:r>
            <a:r>
              <a:rPr lang="en-US" sz="1600" dirty="0"/>
              <a:t>: Anne </a:t>
            </a:r>
            <a:r>
              <a:rPr lang="en-US" sz="1600" dirty="0" err="1"/>
              <a:t>Çocuk</a:t>
            </a:r>
            <a:r>
              <a:rPr lang="en-US" sz="1600" dirty="0"/>
              <a:t> </a:t>
            </a:r>
            <a:r>
              <a:rPr lang="en-US" sz="1600" dirty="0" err="1"/>
              <a:t>Eğitim</a:t>
            </a:r>
            <a:r>
              <a:rPr lang="en-US" sz="1600" dirty="0"/>
              <a:t> </a:t>
            </a:r>
            <a:r>
              <a:rPr lang="en-US" sz="1600" dirty="0" err="1"/>
              <a:t>Programı</a:t>
            </a:r>
            <a:r>
              <a:rPr lang="en-US" sz="1600" dirty="0"/>
              <a:t>. İstanbul: Anne </a:t>
            </a:r>
            <a:r>
              <a:rPr lang="en-US" sz="1600" dirty="0" err="1"/>
              <a:t>Çocuk</a:t>
            </a:r>
            <a:r>
              <a:rPr lang="en-US" sz="1600" dirty="0"/>
              <a:t> Eğitim </a:t>
            </a:r>
            <a:r>
              <a:rPr lang="en-US" sz="1600" dirty="0" err="1"/>
              <a:t>Vakfı</a:t>
            </a:r>
            <a:r>
              <a:rPr lang="en-US" sz="1600" dirty="0"/>
              <a:t> </a:t>
            </a:r>
            <a:r>
              <a:rPr lang="en-US" sz="1600" dirty="0" err="1"/>
              <a:t>Yayınları</a:t>
            </a:r>
            <a:r>
              <a:rPr lang="en-US" sz="1600" dirty="0"/>
              <a:t>.</a:t>
            </a:r>
          </a:p>
          <a:p>
            <a:pPr fontAlgn="t"/>
            <a:r>
              <a:rPr lang="en-US" sz="1600" dirty="0" err="1"/>
              <a:t>Bekman</a:t>
            </a:r>
            <a:r>
              <a:rPr lang="en-US" sz="1600" dirty="0"/>
              <a:t>, S., </a:t>
            </a:r>
            <a:r>
              <a:rPr lang="en-US" sz="1600" dirty="0" err="1"/>
              <a:t>Koçak</a:t>
            </a:r>
            <a:r>
              <a:rPr lang="en-US" sz="1600" dirty="0"/>
              <a:t>, A. (2011). </a:t>
            </a:r>
            <a:r>
              <a:rPr lang="en-US" sz="1600" dirty="0" err="1"/>
              <a:t>Beş</a:t>
            </a:r>
            <a:r>
              <a:rPr lang="en-US" sz="1600" dirty="0"/>
              <a:t> </a:t>
            </a:r>
            <a:r>
              <a:rPr lang="en-US" sz="1600" dirty="0" err="1"/>
              <a:t>Ülkeden</a:t>
            </a:r>
            <a:r>
              <a:rPr lang="en-US" sz="1600" dirty="0"/>
              <a:t> </a:t>
            </a:r>
            <a:r>
              <a:rPr lang="en-US" sz="1600" dirty="0" err="1"/>
              <a:t>Anneler</a:t>
            </a:r>
            <a:r>
              <a:rPr lang="en-US" sz="1600" dirty="0"/>
              <a:t> </a:t>
            </a:r>
            <a:r>
              <a:rPr lang="en-US" sz="1600" dirty="0" err="1"/>
              <a:t>Anlatıyor</a:t>
            </a:r>
            <a:r>
              <a:rPr lang="en-US" sz="1600" dirty="0"/>
              <a:t> I: Anne-</a:t>
            </a:r>
            <a:r>
              <a:rPr lang="en-US" sz="1600" dirty="0" err="1"/>
              <a:t>Çocuk</a:t>
            </a:r>
            <a:r>
              <a:rPr lang="en-US" sz="1600" dirty="0"/>
              <a:t> Eğitim </a:t>
            </a:r>
            <a:r>
              <a:rPr lang="en-US" sz="1600" dirty="0" err="1"/>
              <a:t>Programı</a:t>
            </a:r>
            <a:r>
              <a:rPr lang="en-US" sz="1600" dirty="0"/>
              <a:t> </a:t>
            </a:r>
            <a:r>
              <a:rPr lang="en-US" sz="1600" dirty="0" err="1"/>
              <a:t>kimler</a:t>
            </a:r>
            <a:r>
              <a:rPr lang="en-US" sz="1600" dirty="0"/>
              <a:t> </a:t>
            </a:r>
            <a:r>
              <a:rPr lang="en-US" sz="1600" dirty="0" err="1"/>
              <a:t>için</a:t>
            </a:r>
            <a:r>
              <a:rPr lang="en-US" sz="1600" dirty="0"/>
              <a:t> </a:t>
            </a:r>
            <a:r>
              <a:rPr lang="en-US" sz="1600" dirty="0" err="1"/>
              <a:t>ve</a:t>
            </a:r>
            <a:r>
              <a:rPr lang="en-US" sz="1600" dirty="0"/>
              <a:t> </a:t>
            </a:r>
            <a:r>
              <a:rPr lang="en-US" sz="1600" dirty="0" err="1"/>
              <a:t>neden</a:t>
            </a:r>
            <a:r>
              <a:rPr lang="en-US" sz="1600" dirty="0"/>
              <a:t> </a:t>
            </a:r>
            <a:r>
              <a:rPr lang="en-US" sz="1600" dirty="0" err="1"/>
              <a:t>etkili</a:t>
            </a:r>
            <a:r>
              <a:rPr lang="en-US" sz="1600" dirty="0"/>
              <a:t>?. </a:t>
            </a:r>
            <a:r>
              <a:rPr lang="en-US" sz="1600" i="1" dirty="0"/>
              <a:t>Eğitim ve </a:t>
            </a:r>
            <a:r>
              <a:rPr lang="en-US" sz="1600" i="1" dirty="0" err="1"/>
              <a:t>Bilim</a:t>
            </a:r>
            <a:r>
              <a:rPr lang="en-US" sz="1600" i="1" dirty="0"/>
              <a:t>,</a:t>
            </a:r>
            <a:r>
              <a:rPr lang="en-US" sz="1600" dirty="0"/>
              <a:t> 160, 172-183.</a:t>
            </a:r>
          </a:p>
          <a:p>
            <a:pPr fontAlgn="t"/>
            <a:r>
              <a:rPr lang="en-US" sz="1600" dirty="0" err="1"/>
              <a:t>Bekman</a:t>
            </a:r>
            <a:r>
              <a:rPr lang="en-US" sz="1600" dirty="0"/>
              <a:t>, S., </a:t>
            </a:r>
            <a:r>
              <a:rPr lang="en-US" sz="1600" dirty="0" err="1"/>
              <a:t>Koçak</a:t>
            </a:r>
            <a:r>
              <a:rPr lang="en-US" sz="1600" dirty="0"/>
              <a:t>, A. (2011). </a:t>
            </a:r>
            <a:r>
              <a:rPr lang="en-US" sz="1600" dirty="0" err="1"/>
              <a:t>Beş</a:t>
            </a:r>
            <a:r>
              <a:rPr lang="en-US" sz="1600" dirty="0"/>
              <a:t> </a:t>
            </a:r>
            <a:r>
              <a:rPr lang="en-US" sz="1600" dirty="0" err="1"/>
              <a:t>Ülkeden</a:t>
            </a:r>
            <a:r>
              <a:rPr lang="en-US" sz="1600" dirty="0"/>
              <a:t> </a:t>
            </a:r>
            <a:r>
              <a:rPr lang="en-US" sz="1600" dirty="0" err="1"/>
              <a:t>Anneler</a:t>
            </a:r>
            <a:r>
              <a:rPr lang="en-US" sz="1600" dirty="0"/>
              <a:t> </a:t>
            </a:r>
            <a:r>
              <a:rPr lang="en-US" sz="1600" dirty="0" err="1"/>
              <a:t>Anlatıyor</a:t>
            </a:r>
            <a:r>
              <a:rPr lang="en-US" sz="1600" dirty="0"/>
              <a:t> II: Anne-</a:t>
            </a:r>
            <a:r>
              <a:rPr lang="en-US" sz="1600" dirty="0" err="1"/>
              <a:t>Çocuk</a:t>
            </a:r>
            <a:r>
              <a:rPr lang="en-US" sz="1600" dirty="0"/>
              <a:t> Eğitim </a:t>
            </a:r>
            <a:r>
              <a:rPr lang="en-US" sz="1600" dirty="0" err="1"/>
              <a:t>Programının</a:t>
            </a:r>
            <a:r>
              <a:rPr lang="en-US" sz="1600" dirty="0"/>
              <a:t> </a:t>
            </a:r>
            <a:r>
              <a:rPr lang="en-US" sz="1600" dirty="0" err="1"/>
              <a:t>etkileri</a:t>
            </a:r>
            <a:r>
              <a:rPr lang="en-US" sz="1600" dirty="0"/>
              <a:t>. </a:t>
            </a:r>
            <a:r>
              <a:rPr lang="en-US" sz="1600" i="1" dirty="0"/>
              <a:t>Eğitim ve </a:t>
            </a:r>
            <a:r>
              <a:rPr lang="en-US" sz="1600" i="1" dirty="0" err="1"/>
              <a:t>Bilim</a:t>
            </a:r>
            <a:r>
              <a:rPr lang="en-US" sz="1600" i="1" dirty="0"/>
              <a:t>,</a:t>
            </a:r>
            <a:r>
              <a:rPr lang="en-US" sz="1600" dirty="0"/>
              <a:t> 161, 132-144.</a:t>
            </a:r>
          </a:p>
          <a:p>
            <a:pPr fontAlgn="t"/>
            <a:r>
              <a:rPr lang="en-US" sz="1600" dirty="0" err="1"/>
              <a:t>Kağıtçıbaşı</a:t>
            </a:r>
            <a:r>
              <a:rPr lang="en-US" sz="1600" dirty="0"/>
              <a:t>, Ç., </a:t>
            </a:r>
            <a:r>
              <a:rPr lang="en-US" sz="1600" dirty="0" err="1"/>
              <a:t>Sunar</a:t>
            </a:r>
            <a:r>
              <a:rPr lang="en-US" sz="1600" dirty="0"/>
              <a:t>, D., </a:t>
            </a:r>
            <a:r>
              <a:rPr lang="en-US" sz="1600" dirty="0" err="1"/>
              <a:t>Bekman</a:t>
            </a:r>
            <a:r>
              <a:rPr lang="en-US" sz="1600" dirty="0"/>
              <a:t>, S., ve </a:t>
            </a:r>
            <a:r>
              <a:rPr lang="en-US" sz="1600" dirty="0" err="1"/>
              <a:t>Cemalcılar</a:t>
            </a:r>
            <a:r>
              <a:rPr lang="en-US" sz="1600" dirty="0"/>
              <a:t>, Z. (2005). </a:t>
            </a:r>
            <a:r>
              <a:rPr lang="en-US" sz="1600" i="1" dirty="0" err="1"/>
              <a:t>Erken</a:t>
            </a:r>
            <a:r>
              <a:rPr lang="en-US" sz="1600" i="1" dirty="0"/>
              <a:t> </a:t>
            </a:r>
            <a:r>
              <a:rPr lang="en-US" sz="1600" i="1" dirty="0" err="1"/>
              <a:t>müdahelenin</a:t>
            </a:r>
            <a:r>
              <a:rPr lang="en-US" sz="1600" i="1" dirty="0"/>
              <a:t> </a:t>
            </a:r>
            <a:r>
              <a:rPr lang="en-US" sz="1600" i="1" dirty="0" err="1"/>
              <a:t>erişkinlikte</a:t>
            </a:r>
            <a:r>
              <a:rPr lang="en-US" sz="1600" i="1" dirty="0"/>
              <a:t> </a:t>
            </a:r>
            <a:r>
              <a:rPr lang="en-US" sz="1600" i="1" dirty="0" err="1"/>
              <a:t>süren</a:t>
            </a:r>
            <a:r>
              <a:rPr lang="en-US" sz="1600" i="1" dirty="0"/>
              <a:t> </a:t>
            </a:r>
            <a:r>
              <a:rPr lang="en-US" sz="1600" i="1" dirty="0" err="1"/>
              <a:t>etkileri</a:t>
            </a:r>
            <a:r>
              <a:rPr lang="en-US" sz="1600" i="1" dirty="0"/>
              <a:t>: </a:t>
            </a:r>
            <a:r>
              <a:rPr lang="en-US" sz="1600" i="1" dirty="0" err="1"/>
              <a:t>Erken</a:t>
            </a:r>
            <a:r>
              <a:rPr lang="en-US" sz="1600" i="1" dirty="0"/>
              <a:t> </a:t>
            </a:r>
            <a:r>
              <a:rPr lang="en-US" sz="1600" i="1" dirty="0" err="1"/>
              <a:t>destek</a:t>
            </a:r>
            <a:r>
              <a:rPr lang="en-US" sz="1600" i="1" dirty="0"/>
              <a:t> </a:t>
            </a:r>
            <a:r>
              <a:rPr lang="en-US" sz="1600" i="1" dirty="0" err="1"/>
              <a:t>projesi’nin</a:t>
            </a:r>
            <a:r>
              <a:rPr lang="en-US" sz="1600" i="1" dirty="0"/>
              <a:t> </a:t>
            </a:r>
            <a:r>
              <a:rPr lang="en-US" sz="1600" i="1" dirty="0" err="1"/>
              <a:t>ikinci</a:t>
            </a:r>
            <a:r>
              <a:rPr lang="en-US" sz="1600" i="1" dirty="0"/>
              <a:t> </a:t>
            </a:r>
            <a:r>
              <a:rPr lang="en-US" sz="1600" i="1" dirty="0" err="1"/>
              <a:t>takip</a:t>
            </a:r>
            <a:r>
              <a:rPr lang="en-US" sz="1600" i="1" dirty="0"/>
              <a:t> </a:t>
            </a:r>
            <a:r>
              <a:rPr lang="en-US" sz="1600" i="1" dirty="0" err="1"/>
              <a:t>araştırması’nın</a:t>
            </a:r>
            <a:r>
              <a:rPr lang="en-US" sz="1600" i="1" dirty="0"/>
              <a:t> </a:t>
            </a:r>
            <a:r>
              <a:rPr lang="en-US" sz="1600" i="1" dirty="0" err="1"/>
              <a:t>ön</a:t>
            </a:r>
            <a:r>
              <a:rPr lang="en-US" sz="1600" i="1" dirty="0"/>
              <a:t> </a:t>
            </a:r>
            <a:r>
              <a:rPr lang="en-US" sz="1600" i="1" dirty="0" err="1"/>
              <a:t>bulguları</a:t>
            </a:r>
            <a:r>
              <a:rPr lang="en-US" sz="1600" i="1" dirty="0"/>
              <a:t>.</a:t>
            </a:r>
            <a:r>
              <a:rPr lang="en-US" sz="1600" dirty="0"/>
              <a:t> İstanbul: Anne </a:t>
            </a:r>
            <a:r>
              <a:rPr lang="en-US" sz="1600" dirty="0" err="1"/>
              <a:t>Çocuk</a:t>
            </a:r>
            <a:r>
              <a:rPr lang="en-US" sz="1600" dirty="0"/>
              <a:t> Eğitim </a:t>
            </a:r>
            <a:r>
              <a:rPr lang="en-US" sz="1600" dirty="0" err="1"/>
              <a:t>Vakfı</a:t>
            </a:r>
            <a:r>
              <a:rPr lang="en-US" sz="1600" dirty="0"/>
              <a:t> </a:t>
            </a:r>
          </a:p>
          <a:p>
            <a:pPr fontAlgn="t"/>
            <a:r>
              <a:rPr lang="en-US" sz="1600" dirty="0" err="1"/>
              <a:t>Kaytaz</a:t>
            </a:r>
            <a:r>
              <a:rPr lang="en-US" sz="1600" dirty="0"/>
              <a:t>, M. (2005). </a:t>
            </a:r>
            <a:r>
              <a:rPr lang="en-US" sz="1600" i="1" dirty="0" err="1"/>
              <a:t>Türkiye’de</a:t>
            </a:r>
            <a:r>
              <a:rPr lang="en-US" sz="1600" i="1" dirty="0"/>
              <a:t> </a:t>
            </a:r>
            <a:r>
              <a:rPr lang="en-US" sz="1600" i="1" dirty="0" err="1"/>
              <a:t>okul</a:t>
            </a:r>
            <a:r>
              <a:rPr lang="en-US" sz="1600" i="1" dirty="0"/>
              <a:t> </a:t>
            </a:r>
            <a:r>
              <a:rPr lang="en-US" sz="1600" i="1" dirty="0" err="1"/>
              <a:t>öncesi</a:t>
            </a:r>
            <a:r>
              <a:rPr lang="en-US" sz="1600" i="1" dirty="0"/>
              <a:t> </a:t>
            </a:r>
            <a:r>
              <a:rPr lang="en-US" sz="1600" i="1" dirty="0" err="1"/>
              <a:t>eğitimin</a:t>
            </a:r>
            <a:r>
              <a:rPr lang="en-US" sz="1600" i="1" dirty="0"/>
              <a:t> </a:t>
            </a:r>
            <a:r>
              <a:rPr lang="en-US" sz="1600" i="1" dirty="0" err="1"/>
              <a:t>fayda-maliyet</a:t>
            </a:r>
            <a:r>
              <a:rPr lang="en-US" sz="1600" i="1" dirty="0"/>
              <a:t> </a:t>
            </a:r>
            <a:r>
              <a:rPr lang="en-US" sz="1600" i="1" dirty="0" err="1"/>
              <a:t>analizi</a:t>
            </a:r>
            <a:r>
              <a:rPr lang="en-US" sz="1600" i="1" dirty="0"/>
              <a:t>. </a:t>
            </a:r>
            <a:r>
              <a:rPr lang="en-US" sz="1600" dirty="0"/>
              <a:t>İstanbul: Anne </a:t>
            </a:r>
            <a:r>
              <a:rPr lang="en-US" sz="1600" dirty="0" err="1"/>
              <a:t>Çocuk</a:t>
            </a:r>
            <a:r>
              <a:rPr lang="en-US" sz="1600" dirty="0"/>
              <a:t> Eğitim </a:t>
            </a:r>
            <a:r>
              <a:rPr lang="en-US" sz="1600" dirty="0" err="1"/>
              <a:t>Vakfı</a:t>
            </a:r>
            <a:r>
              <a:rPr lang="en-US" sz="1600" dirty="0"/>
              <a:t> .</a:t>
            </a:r>
          </a:p>
          <a:p>
            <a:pPr fontAlgn="t"/>
            <a:r>
              <a:rPr lang="en-US" sz="1600" dirty="0" err="1"/>
              <a:t>www.acev.org</a:t>
            </a:r>
            <a:endParaRPr lang="en-US" sz="1400" dirty="0"/>
          </a:p>
        </p:txBody>
      </p:sp>
      <p:sp>
        <p:nvSpPr>
          <p:cNvPr id="3" name="Başlık 2"/>
          <p:cNvSpPr>
            <a:spLocks noGrp="1"/>
          </p:cNvSpPr>
          <p:nvPr>
            <p:ph type="title"/>
          </p:nvPr>
        </p:nvSpPr>
        <p:spPr>
          <a:xfrm>
            <a:off x="683568" y="764704"/>
            <a:ext cx="7756263" cy="1054250"/>
          </a:xfrm>
        </p:spPr>
        <p:txBody>
          <a:bodyPr/>
          <a:lstStyle/>
          <a:p>
            <a:r>
              <a:rPr lang="en-US" sz="3600" dirty="0" err="1"/>
              <a:t>Kaynakça</a:t>
            </a:r>
            <a:endParaRPr lang="en-US" sz="3600" dirty="0"/>
          </a:p>
        </p:txBody>
      </p:sp>
      <p:sp>
        <p:nvSpPr>
          <p:cNvPr id="4" name="Alt Bilgi Yer Tutucusu 3">
            <a:extLst>
              <a:ext uri="{FF2B5EF4-FFF2-40B4-BE49-F238E27FC236}">
                <a16:creationId xmlns:a16="http://schemas.microsoft.com/office/drawing/2014/main" id="{38A9CCE1-E0B8-7443-B8F2-7A6C1ECD71B0}"/>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1736707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Anne Destek Programı</a:t>
            </a:r>
          </a:p>
          <a:p>
            <a:r>
              <a:rPr lang="tr-TR" dirty="0"/>
              <a:t>Baba Destek Programı</a:t>
            </a:r>
          </a:p>
          <a:p>
            <a:r>
              <a:rPr lang="tr-TR" dirty="0"/>
              <a:t>‘Sen Benim Babamsın’ Kampanyası</a:t>
            </a:r>
          </a:p>
          <a:p>
            <a:r>
              <a:rPr lang="tr-TR" dirty="0"/>
              <a:t>Baba Olmak Güzel Şey</a:t>
            </a:r>
          </a:p>
          <a:p>
            <a:r>
              <a:rPr lang="tr-TR" dirty="0"/>
              <a:t>Anne-Baba Olmak Seminerleri</a:t>
            </a:r>
          </a:p>
          <a:p>
            <a:r>
              <a:rPr lang="tr-TR" dirty="0"/>
              <a:t>Aile Mektupları</a:t>
            </a:r>
          </a:p>
          <a:p>
            <a:r>
              <a:rPr lang="tr-TR" dirty="0"/>
              <a:t>Dere Tepe Eğitim Programı</a:t>
            </a:r>
            <a:endParaRPr lang="en-US" dirty="0"/>
          </a:p>
        </p:txBody>
      </p:sp>
      <p:sp>
        <p:nvSpPr>
          <p:cNvPr id="3" name="Başlık 2"/>
          <p:cNvSpPr>
            <a:spLocks noGrp="1"/>
          </p:cNvSpPr>
          <p:nvPr>
            <p:ph type="title"/>
          </p:nvPr>
        </p:nvSpPr>
        <p:spPr>
          <a:xfrm>
            <a:off x="755576" y="620688"/>
            <a:ext cx="7756263" cy="1054250"/>
          </a:xfrm>
        </p:spPr>
        <p:txBody>
          <a:bodyPr/>
          <a:lstStyle/>
          <a:p>
            <a:r>
              <a:rPr lang="tr-TR" sz="3600" dirty="0" err="1"/>
              <a:t>AÇEV’in</a:t>
            </a:r>
            <a:r>
              <a:rPr lang="tr-TR" sz="3600" dirty="0"/>
              <a:t> Anne-Babalar İçin Programları</a:t>
            </a:r>
            <a:endParaRPr lang="en-US" sz="3600" dirty="0"/>
          </a:p>
        </p:txBody>
      </p:sp>
      <p:sp>
        <p:nvSpPr>
          <p:cNvPr id="4" name="Alt Bilgi Yer Tutucusu 3">
            <a:extLst>
              <a:ext uri="{FF2B5EF4-FFF2-40B4-BE49-F238E27FC236}">
                <a16:creationId xmlns:a16="http://schemas.microsoft.com/office/drawing/2014/main" id="{A9A839F7-4898-3341-8266-CA2878F5A7A3}"/>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2547877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Anne Çocuk Eğitim Programı</a:t>
            </a:r>
          </a:p>
          <a:p>
            <a:r>
              <a:rPr lang="tr-TR" dirty="0"/>
              <a:t>Okul Öncesi Veli Çocuk Eğitim Programı</a:t>
            </a:r>
          </a:p>
          <a:p>
            <a:r>
              <a:rPr lang="tr-TR" dirty="0" err="1"/>
              <a:t>AÇEV</a:t>
            </a:r>
            <a:r>
              <a:rPr lang="tr-TR" dirty="0"/>
              <a:t> Yaz Anaokulları</a:t>
            </a:r>
          </a:p>
          <a:p>
            <a:r>
              <a:rPr lang="tr-TR" dirty="0"/>
              <a:t>Eğlenerek Öğreniyorum</a:t>
            </a:r>
          </a:p>
          <a:p>
            <a:r>
              <a:rPr lang="tr-TR" dirty="0"/>
              <a:t>Benimle Oynar Mısın?</a:t>
            </a:r>
            <a:endParaRPr lang="en-US" dirty="0"/>
          </a:p>
        </p:txBody>
      </p:sp>
      <p:sp>
        <p:nvSpPr>
          <p:cNvPr id="3" name="Başlık 2"/>
          <p:cNvSpPr>
            <a:spLocks noGrp="1"/>
          </p:cNvSpPr>
          <p:nvPr>
            <p:ph type="title"/>
          </p:nvPr>
        </p:nvSpPr>
        <p:spPr/>
        <p:txBody>
          <a:bodyPr/>
          <a:lstStyle/>
          <a:p>
            <a:r>
              <a:rPr lang="tr-TR" sz="3600" dirty="0" err="1"/>
              <a:t>AÇEV’in</a:t>
            </a:r>
            <a:r>
              <a:rPr lang="tr-TR" sz="3600" dirty="0"/>
              <a:t> Çocuklar İçin Programları</a:t>
            </a:r>
            <a:endParaRPr lang="en-US" sz="3600" dirty="0"/>
          </a:p>
        </p:txBody>
      </p:sp>
      <p:sp>
        <p:nvSpPr>
          <p:cNvPr id="4" name="Alt Bilgi Yer Tutucusu 3">
            <a:extLst>
              <a:ext uri="{FF2B5EF4-FFF2-40B4-BE49-F238E27FC236}">
                <a16:creationId xmlns:a16="http://schemas.microsoft.com/office/drawing/2014/main" id="{C3D4576A-4E5D-104D-B759-2A30713DC8B5}"/>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569257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988840"/>
            <a:ext cx="7745505" cy="4608511"/>
          </a:xfrm>
        </p:spPr>
        <p:txBody>
          <a:bodyPr>
            <a:normAutofit/>
          </a:bodyPr>
          <a:lstStyle/>
          <a:p>
            <a:pPr marL="0" indent="0">
              <a:buNone/>
            </a:pPr>
            <a:r>
              <a:rPr lang="tr-TR" sz="3200" b="1" u="sng" dirty="0" err="1">
                <a:effectLst>
                  <a:outerShdw blurRad="38100" dist="38100" dir="2700000" algn="tl">
                    <a:srgbClr val="000000">
                      <a:alpha val="43137"/>
                    </a:srgbClr>
                  </a:outerShdw>
                </a:effectLst>
              </a:rPr>
              <a:t>AÇEV</a:t>
            </a:r>
            <a:r>
              <a:rPr lang="tr-TR" sz="3200" b="1" u="sng" dirty="0">
                <a:effectLst>
                  <a:outerShdw blurRad="38100" dist="38100" dir="2700000" algn="tl">
                    <a:srgbClr val="000000">
                      <a:alpha val="43137"/>
                    </a:srgbClr>
                  </a:outerShdw>
                </a:effectLst>
              </a:rPr>
              <a:t> Akademi</a:t>
            </a:r>
          </a:p>
          <a:p>
            <a:pPr fontAlgn="t"/>
            <a:r>
              <a:rPr lang="en-US" sz="2000" dirty="0" err="1"/>
              <a:t>Uygulamalar</a:t>
            </a:r>
            <a:r>
              <a:rPr lang="en-US" sz="2000" dirty="0"/>
              <a:t> </a:t>
            </a:r>
            <a:r>
              <a:rPr lang="en-US" sz="2000" dirty="0" err="1"/>
              <a:t>üç</a:t>
            </a:r>
            <a:r>
              <a:rPr lang="en-US" sz="2000" dirty="0"/>
              <a:t> </a:t>
            </a:r>
            <a:r>
              <a:rPr lang="en-US" sz="2000" dirty="0" err="1"/>
              <a:t>bölümden</a:t>
            </a:r>
            <a:r>
              <a:rPr lang="en-US" sz="2000" dirty="0"/>
              <a:t> </a:t>
            </a:r>
            <a:r>
              <a:rPr lang="en-US" sz="2000" dirty="0" err="1"/>
              <a:t>oluşur</a:t>
            </a:r>
            <a:r>
              <a:rPr lang="en-US" sz="2000" dirty="0"/>
              <a:t>;</a:t>
            </a:r>
          </a:p>
          <a:p>
            <a:pPr fontAlgn="t"/>
            <a:r>
              <a:rPr lang="en-US" sz="2000" b="1" dirty="0"/>
              <a:t>A </a:t>
            </a:r>
            <a:r>
              <a:rPr lang="en-US" sz="2000" b="1" dirty="0" err="1"/>
              <a:t>Grubu</a:t>
            </a:r>
            <a:r>
              <a:rPr lang="en-US" sz="2000" b="1" dirty="0"/>
              <a:t> </a:t>
            </a:r>
            <a:r>
              <a:rPr lang="en-US" sz="2000" b="1" dirty="0" err="1"/>
              <a:t>Modüller</a:t>
            </a:r>
            <a:r>
              <a:rPr lang="en-US" sz="2000" b="1" dirty="0"/>
              <a:t> -</a:t>
            </a:r>
            <a:r>
              <a:rPr lang="en-US" sz="2000" b="1" dirty="0" err="1"/>
              <a:t>Teorik</a:t>
            </a:r>
            <a:r>
              <a:rPr lang="en-US" sz="2000" b="1" dirty="0"/>
              <a:t>: </a:t>
            </a:r>
            <a:r>
              <a:rPr lang="en-US" sz="2000" dirty="0" err="1"/>
              <a:t>Katılımcıların</a:t>
            </a:r>
            <a:r>
              <a:rPr lang="en-US" sz="2000" dirty="0"/>
              <a:t> </a:t>
            </a:r>
            <a:r>
              <a:rPr lang="en-US" sz="2000" dirty="0" err="1"/>
              <a:t>AÇEV'in</a:t>
            </a:r>
            <a:r>
              <a:rPr lang="en-US" sz="2000" dirty="0"/>
              <a:t> </a:t>
            </a:r>
            <a:r>
              <a:rPr lang="en-US" sz="2000" dirty="0" err="1"/>
              <a:t>uzmanlık</a:t>
            </a:r>
            <a:r>
              <a:rPr lang="en-US" sz="2000" dirty="0"/>
              <a:t> </a:t>
            </a:r>
            <a:r>
              <a:rPr lang="en-US" sz="2000" dirty="0" err="1"/>
              <a:t>alanlarındaki</a:t>
            </a:r>
            <a:r>
              <a:rPr lang="en-US" sz="2000" dirty="0"/>
              <a:t> </a:t>
            </a:r>
            <a:r>
              <a:rPr lang="en-US" sz="2000" dirty="0" err="1"/>
              <a:t>konulara</a:t>
            </a:r>
            <a:r>
              <a:rPr lang="en-US" sz="2000" dirty="0"/>
              <a:t> </a:t>
            </a:r>
            <a:r>
              <a:rPr lang="en-US" sz="2000" dirty="0" err="1"/>
              <a:t>dair</a:t>
            </a:r>
            <a:r>
              <a:rPr lang="en-US" sz="2000" dirty="0"/>
              <a:t> </a:t>
            </a:r>
            <a:r>
              <a:rPr lang="en-US" sz="2000" dirty="0" err="1"/>
              <a:t>teorik</a:t>
            </a:r>
            <a:r>
              <a:rPr lang="en-US" sz="2000" dirty="0"/>
              <a:t> </a:t>
            </a:r>
            <a:r>
              <a:rPr lang="en-US" sz="2000" dirty="0" err="1"/>
              <a:t>temelleri</a:t>
            </a:r>
            <a:r>
              <a:rPr lang="en-US" sz="2000" dirty="0"/>
              <a:t> </a:t>
            </a:r>
            <a:r>
              <a:rPr lang="en-US" sz="2000" dirty="0" err="1"/>
              <a:t>kavramaları</a:t>
            </a:r>
            <a:r>
              <a:rPr lang="en-US" sz="2000" dirty="0"/>
              <a:t> ve </a:t>
            </a:r>
            <a:r>
              <a:rPr lang="en-US" sz="2000" dirty="0" err="1"/>
              <a:t>bunların</a:t>
            </a:r>
            <a:r>
              <a:rPr lang="en-US" sz="2000" dirty="0"/>
              <a:t> </a:t>
            </a:r>
            <a:r>
              <a:rPr lang="en-US" sz="2000" dirty="0" err="1"/>
              <a:t>programlarla</a:t>
            </a:r>
            <a:r>
              <a:rPr lang="en-US" sz="2000" dirty="0"/>
              <a:t> </a:t>
            </a:r>
            <a:r>
              <a:rPr lang="en-US" sz="2000" dirty="0" err="1"/>
              <a:t>olan</a:t>
            </a:r>
            <a:r>
              <a:rPr lang="en-US" sz="2000" dirty="0"/>
              <a:t> </a:t>
            </a:r>
            <a:r>
              <a:rPr lang="en-US" sz="2000" dirty="0" err="1"/>
              <a:t>ilişkilerini</a:t>
            </a:r>
            <a:r>
              <a:rPr lang="en-US" sz="2000" dirty="0"/>
              <a:t> </a:t>
            </a:r>
            <a:r>
              <a:rPr lang="en-US" sz="2000" dirty="0" err="1"/>
              <a:t>kurabilmeleri</a:t>
            </a:r>
            <a:r>
              <a:rPr lang="en-US" sz="2000" dirty="0"/>
              <a:t> </a:t>
            </a:r>
            <a:r>
              <a:rPr lang="en-US" sz="2000" dirty="0" err="1"/>
              <a:t>hedeflenir</a:t>
            </a:r>
            <a:r>
              <a:rPr lang="en-US" sz="2000" dirty="0"/>
              <a:t>.</a:t>
            </a:r>
            <a:endParaRPr lang="tr-TR" sz="2000" dirty="0"/>
          </a:p>
          <a:p>
            <a:pPr fontAlgn="t"/>
            <a:r>
              <a:rPr lang="en-US" sz="2000" b="1" dirty="0"/>
              <a:t>B </a:t>
            </a:r>
            <a:r>
              <a:rPr lang="en-US" sz="2000" b="1" dirty="0" err="1"/>
              <a:t>Grubu</a:t>
            </a:r>
            <a:r>
              <a:rPr lang="en-US" sz="2000" b="1" dirty="0"/>
              <a:t> </a:t>
            </a:r>
            <a:r>
              <a:rPr lang="en-US" sz="2000" b="1" dirty="0" err="1"/>
              <a:t>Modüller</a:t>
            </a:r>
            <a:r>
              <a:rPr lang="en-US" sz="2000" b="1" dirty="0"/>
              <a:t> - </a:t>
            </a:r>
            <a:r>
              <a:rPr lang="en-US" sz="2000" b="1" dirty="0" err="1"/>
              <a:t>Eğitici</a:t>
            </a:r>
            <a:r>
              <a:rPr lang="en-US" sz="2000" b="1" dirty="0"/>
              <a:t> </a:t>
            </a:r>
            <a:r>
              <a:rPr lang="en-US" sz="2000" b="1" dirty="0" err="1"/>
              <a:t>Formasyonu</a:t>
            </a:r>
            <a:r>
              <a:rPr lang="en-US" sz="2000" b="1" dirty="0"/>
              <a:t>: </a:t>
            </a:r>
            <a:r>
              <a:rPr lang="en-US" sz="2000" dirty="0" err="1"/>
              <a:t>Katılımcıların</a:t>
            </a:r>
            <a:r>
              <a:rPr lang="en-US" sz="2000" dirty="0"/>
              <a:t> </a:t>
            </a:r>
            <a:r>
              <a:rPr lang="en-US" sz="2000" dirty="0" err="1"/>
              <a:t>eğitimcilik</a:t>
            </a:r>
            <a:r>
              <a:rPr lang="en-US" sz="2000" dirty="0"/>
              <a:t>/</a:t>
            </a:r>
            <a:r>
              <a:rPr lang="en-US" sz="2000" dirty="0" err="1"/>
              <a:t>grup</a:t>
            </a:r>
            <a:r>
              <a:rPr lang="en-US" sz="2000" dirty="0"/>
              <a:t> </a:t>
            </a:r>
            <a:r>
              <a:rPr lang="en-US" sz="2000" dirty="0" err="1"/>
              <a:t>liderliği</a:t>
            </a:r>
            <a:r>
              <a:rPr lang="en-US" sz="2000" dirty="0"/>
              <a:t> ve </a:t>
            </a:r>
            <a:r>
              <a:rPr lang="en-US" sz="2000" dirty="0" err="1"/>
              <a:t>gözlemcilik</a:t>
            </a:r>
            <a:r>
              <a:rPr lang="en-US" sz="2000" dirty="0"/>
              <a:t> </a:t>
            </a:r>
            <a:r>
              <a:rPr lang="en-US" sz="2000" dirty="0" err="1"/>
              <a:t>için</a:t>
            </a:r>
            <a:r>
              <a:rPr lang="en-US" sz="2000" dirty="0"/>
              <a:t> </a:t>
            </a:r>
            <a:r>
              <a:rPr lang="en-US" sz="2000" dirty="0" err="1"/>
              <a:t>gerekli</a:t>
            </a:r>
            <a:r>
              <a:rPr lang="en-US" sz="2000" dirty="0"/>
              <a:t> </a:t>
            </a:r>
            <a:r>
              <a:rPr lang="en-US" sz="2000" dirty="0" err="1"/>
              <a:t>bilgileri</a:t>
            </a:r>
            <a:r>
              <a:rPr lang="en-US" sz="2000" dirty="0"/>
              <a:t> </a:t>
            </a:r>
            <a:r>
              <a:rPr lang="en-US" sz="2000" dirty="0" err="1"/>
              <a:t>edinmeleri</a:t>
            </a:r>
            <a:r>
              <a:rPr lang="en-US" sz="2000" dirty="0"/>
              <a:t>, </a:t>
            </a:r>
            <a:r>
              <a:rPr lang="en-US" sz="2000" dirty="0" err="1"/>
              <a:t>beceri</a:t>
            </a:r>
            <a:r>
              <a:rPr lang="en-US" sz="2000" dirty="0"/>
              <a:t> </a:t>
            </a:r>
            <a:r>
              <a:rPr lang="en-US" sz="2000" dirty="0" err="1"/>
              <a:t>geliştirmeleri</a:t>
            </a:r>
            <a:r>
              <a:rPr lang="en-US" sz="2000" dirty="0"/>
              <a:t> </a:t>
            </a:r>
            <a:r>
              <a:rPr lang="en-US" sz="2000" dirty="0" err="1"/>
              <a:t>hedeflenir</a:t>
            </a:r>
            <a:r>
              <a:rPr lang="en-US" sz="2000" dirty="0"/>
              <a:t>.</a:t>
            </a:r>
          </a:p>
          <a:p>
            <a:pPr fontAlgn="t"/>
            <a:r>
              <a:rPr lang="en-US" sz="2000" b="1" dirty="0"/>
              <a:t>C </a:t>
            </a:r>
            <a:r>
              <a:rPr lang="en-US" sz="2000" b="1" dirty="0" err="1"/>
              <a:t>Grubu</a:t>
            </a:r>
            <a:r>
              <a:rPr lang="en-US" sz="2000" b="1" dirty="0"/>
              <a:t> </a:t>
            </a:r>
            <a:r>
              <a:rPr lang="en-US" sz="2000" b="1" dirty="0" err="1"/>
              <a:t>Modüller</a:t>
            </a:r>
            <a:r>
              <a:rPr lang="en-US" sz="2000" b="1" dirty="0"/>
              <a:t> - </a:t>
            </a:r>
            <a:r>
              <a:rPr lang="en-US" sz="2000" b="1" dirty="0" err="1"/>
              <a:t>AÇEV</a:t>
            </a:r>
            <a:r>
              <a:rPr lang="en-US" sz="2000" b="1" dirty="0"/>
              <a:t> </a:t>
            </a:r>
            <a:r>
              <a:rPr lang="en-US" sz="2000" b="1" dirty="0" err="1"/>
              <a:t>Programları</a:t>
            </a:r>
            <a:r>
              <a:rPr lang="en-US" sz="2000" b="1" dirty="0"/>
              <a:t>: </a:t>
            </a:r>
            <a:r>
              <a:rPr lang="en-US" sz="2000" dirty="0" err="1"/>
              <a:t>Katılımcıların</a:t>
            </a:r>
            <a:r>
              <a:rPr lang="en-US" sz="2000" dirty="0"/>
              <a:t> </a:t>
            </a:r>
            <a:r>
              <a:rPr lang="en-US" sz="2000" dirty="0" err="1"/>
              <a:t>üzerinde</a:t>
            </a:r>
            <a:r>
              <a:rPr lang="en-US" sz="2000" dirty="0"/>
              <a:t> </a:t>
            </a:r>
            <a:r>
              <a:rPr lang="en-US" sz="2000" dirty="0" err="1"/>
              <a:t>çalıştıkları</a:t>
            </a:r>
            <a:r>
              <a:rPr lang="en-US" sz="2000" dirty="0"/>
              <a:t> </a:t>
            </a:r>
            <a:r>
              <a:rPr lang="en-US" sz="2000" dirty="0" err="1"/>
              <a:t>AÇEV</a:t>
            </a:r>
            <a:r>
              <a:rPr lang="en-US" sz="2000" dirty="0"/>
              <a:t> program/</a:t>
            </a:r>
            <a:r>
              <a:rPr lang="en-US" sz="2000" dirty="0" err="1"/>
              <a:t>larına</a:t>
            </a:r>
            <a:r>
              <a:rPr lang="en-US" sz="2000" dirty="0"/>
              <a:t> </a:t>
            </a:r>
            <a:r>
              <a:rPr lang="en-US" sz="2000" dirty="0" err="1"/>
              <a:t>dair</a:t>
            </a:r>
            <a:r>
              <a:rPr lang="en-US" sz="2000" dirty="0"/>
              <a:t> </a:t>
            </a:r>
            <a:r>
              <a:rPr lang="en-US" sz="2000" dirty="0" err="1"/>
              <a:t>bilgi</a:t>
            </a:r>
            <a:r>
              <a:rPr lang="en-US" sz="2000" dirty="0"/>
              <a:t> ve </a:t>
            </a:r>
            <a:r>
              <a:rPr lang="en-US" sz="2000" dirty="0" err="1"/>
              <a:t>uygulama</a:t>
            </a:r>
            <a:r>
              <a:rPr lang="en-US" sz="2000" dirty="0"/>
              <a:t> </a:t>
            </a:r>
            <a:r>
              <a:rPr lang="en-US" sz="2000" dirty="0" err="1"/>
              <a:t>becerilerini</a:t>
            </a:r>
            <a:r>
              <a:rPr lang="en-US" sz="2000" dirty="0"/>
              <a:t> </a:t>
            </a:r>
            <a:r>
              <a:rPr lang="en-US" sz="2000" dirty="0" err="1"/>
              <a:t>kazanmaları</a:t>
            </a:r>
            <a:r>
              <a:rPr lang="en-US" sz="2000" dirty="0"/>
              <a:t>, </a:t>
            </a:r>
            <a:r>
              <a:rPr lang="en-US" sz="2000" dirty="0" err="1"/>
              <a:t>gözlemcilik</a:t>
            </a:r>
            <a:r>
              <a:rPr lang="en-US" sz="2000" dirty="0"/>
              <a:t> ve master </a:t>
            </a:r>
            <a:r>
              <a:rPr lang="en-US" sz="2000" dirty="0" err="1"/>
              <a:t>eğitimcilik</a:t>
            </a:r>
            <a:r>
              <a:rPr lang="en-US" sz="2000" dirty="0"/>
              <a:t> </a:t>
            </a:r>
            <a:r>
              <a:rPr lang="en-US" sz="2000" dirty="0" err="1"/>
              <a:t>süreçlerinde</a:t>
            </a:r>
            <a:r>
              <a:rPr lang="en-US" sz="2000" dirty="0"/>
              <a:t> </a:t>
            </a:r>
            <a:r>
              <a:rPr lang="en-US" sz="2000" dirty="0" err="1"/>
              <a:t>deneyim</a:t>
            </a:r>
            <a:r>
              <a:rPr lang="en-US" sz="2000" dirty="0"/>
              <a:t> </a:t>
            </a:r>
            <a:r>
              <a:rPr lang="en-US" sz="2000" dirty="0" err="1"/>
              <a:t>edinmeleri</a:t>
            </a:r>
            <a:r>
              <a:rPr lang="en-US" sz="2000" dirty="0"/>
              <a:t> </a:t>
            </a:r>
            <a:r>
              <a:rPr lang="en-US" sz="2000" dirty="0" err="1"/>
              <a:t>hedeflenir</a:t>
            </a:r>
            <a:r>
              <a:rPr lang="en-US" sz="2000" dirty="0"/>
              <a:t>.</a:t>
            </a:r>
          </a:p>
          <a:p>
            <a:pPr fontAlgn="t"/>
            <a:endParaRPr lang="en-US" sz="2200" dirty="0"/>
          </a:p>
          <a:p>
            <a:endParaRPr lang="en-US" dirty="0"/>
          </a:p>
        </p:txBody>
      </p:sp>
      <p:sp>
        <p:nvSpPr>
          <p:cNvPr id="3" name="Başlık 2"/>
          <p:cNvSpPr>
            <a:spLocks noGrp="1"/>
          </p:cNvSpPr>
          <p:nvPr>
            <p:ph type="title"/>
          </p:nvPr>
        </p:nvSpPr>
        <p:spPr>
          <a:xfrm>
            <a:off x="688490" y="570156"/>
            <a:ext cx="7987966" cy="1054250"/>
          </a:xfrm>
        </p:spPr>
        <p:txBody>
          <a:bodyPr/>
          <a:lstStyle/>
          <a:p>
            <a:r>
              <a:rPr lang="tr-TR" sz="3600" dirty="0" err="1"/>
              <a:t>AÇEV’in</a:t>
            </a:r>
            <a:r>
              <a:rPr lang="tr-TR" sz="3600" dirty="0"/>
              <a:t> Eğitimciler İçin Programları</a:t>
            </a:r>
            <a:endParaRPr lang="en-US" sz="3600" dirty="0"/>
          </a:p>
        </p:txBody>
      </p:sp>
      <p:sp>
        <p:nvSpPr>
          <p:cNvPr id="4" name="Alt Bilgi Yer Tutucusu 3">
            <a:extLst>
              <a:ext uri="{FF2B5EF4-FFF2-40B4-BE49-F238E27FC236}">
                <a16:creationId xmlns:a16="http://schemas.microsoft.com/office/drawing/2014/main" id="{5E52F7AD-2B69-344C-B2C1-09972A5F1AD7}"/>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122814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İşlevsel Yetişkin Okuryazarlığı Programı</a:t>
            </a:r>
          </a:p>
          <a:p>
            <a:r>
              <a:rPr lang="tr-TR" dirty="0"/>
              <a:t>İleri Okuryazarlık ve Bilgiye Erişim</a:t>
            </a:r>
          </a:p>
          <a:p>
            <a:r>
              <a:rPr lang="tr-TR" dirty="0"/>
              <a:t>Bilgisayar Temelli Okuryazarlık Programı</a:t>
            </a:r>
          </a:p>
          <a:p>
            <a:r>
              <a:rPr lang="tr-TR" dirty="0"/>
              <a:t>Bizim Sınıf</a:t>
            </a:r>
          </a:p>
          <a:p>
            <a:r>
              <a:rPr lang="tr-TR" dirty="0"/>
              <a:t>Hayat Okuyunca Güzel</a:t>
            </a:r>
            <a:endParaRPr lang="en-US" dirty="0"/>
          </a:p>
        </p:txBody>
      </p:sp>
      <p:sp>
        <p:nvSpPr>
          <p:cNvPr id="3" name="Başlık 2"/>
          <p:cNvSpPr>
            <a:spLocks noGrp="1"/>
          </p:cNvSpPr>
          <p:nvPr>
            <p:ph type="title"/>
          </p:nvPr>
        </p:nvSpPr>
        <p:spPr/>
        <p:txBody>
          <a:bodyPr/>
          <a:lstStyle/>
          <a:p>
            <a:r>
              <a:rPr lang="tr-TR" sz="3600" dirty="0" err="1"/>
              <a:t>AÇEV’in</a:t>
            </a:r>
            <a:r>
              <a:rPr lang="tr-TR" sz="3600" dirty="0"/>
              <a:t> Okuryazarlık İçin Programları</a:t>
            </a:r>
            <a:endParaRPr lang="en-US" sz="3600" dirty="0"/>
          </a:p>
        </p:txBody>
      </p:sp>
      <p:sp>
        <p:nvSpPr>
          <p:cNvPr id="4" name="Alt Bilgi Yer Tutucusu 3">
            <a:extLst>
              <a:ext uri="{FF2B5EF4-FFF2-40B4-BE49-F238E27FC236}">
                <a16:creationId xmlns:a16="http://schemas.microsoft.com/office/drawing/2014/main" id="{52744FA6-D1C8-E842-BD76-DD0F0220AC69}"/>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4035280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Toplumsal Cinsiyet</a:t>
            </a:r>
          </a:p>
          <a:p>
            <a:r>
              <a:rPr lang="tr-TR" dirty="0"/>
              <a:t>Erken Çocukluk Eğitiminin Önemi</a:t>
            </a:r>
          </a:p>
          <a:p>
            <a:r>
              <a:rPr lang="tr-TR" dirty="0"/>
              <a:t>Engellilik-Engelli Hakları</a:t>
            </a:r>
          </a:p>
          <a:p>
            <a:r>
              <a:rPr lang="tr-TR" dirty="0"/>
              <a:t>Aile İçi Şiddet </a:t>
            </a:r>
          </a:p>
          <a:p>
            <a:r>
              <a:rPr lang="tr-TR" dirty="0"/>
              <a:t>Çocuk Koruma</a:t>
            </a:r>
          </a:p>
          <a:p>
            <a:endParaRPr lang="en-US" dirty="0"/>
          </a:p>
        </p:txBody>
      </p:sp>
      <p:sp>
        <p:nvSpPr>
          <p:cNvPr id="3" name="Başlık 2"/>
          <p:cNvSpPr>
            <a:spLocks noGrp="1"/>
          </p:cNvSpPr>
          <p:nvPr>
            <p:ph type="title"/>
          </p:nvPr>
        </p:nvSpPr>
        <p:spPr/>
        <p:txBody>
          <a:bodyPr/>
          <a:lstStyle/>
          <a:p>
            <a:r>
              <a:rPr lang="tr-TR" sz="3600" dirty="0" err="1"/>
              <a:t>AÇEV’in</a:t>
            </a:r>
            <a:r>
              <a:rPr lang="tr-TR" sz="3600" dirty="0"/>
              <a:t> Bilinçlendirme Programları</a:t>
            </a:r>
            <a:endParaRPr lang="en-US" sz="3600" dirty="0"/>
          </a:p>
        </p:txBody>
      </p:sp>
      <p:sp>
        <p:nvSpPr>
          <p:cNvPr id="4" name="Alt Bilgi Yer Tutucusu 3">
            <a:extLst>
              <a:ext uri="{FF2B5EF4-FFF2-40B4-BE49-F238E27FC236}">
                <a16:creationId xmlns:a16="http://schemas.microsoft.com/office/drawing/2014/main" id="{3B2C1EAB-BFE0-354E-AD9A-F5806509B0E0}"/>
              </a:ext>
            </a:extLst>
          </p:cNvPr>
          <p:cNvSpPr>
            <a:spLocks noGrp="1"/>
          </p:cNvSpPr>
          <p:nvPr>
            <p:ph type="ftr" sz="quarter" idx="11"/>
          </p:nvPr>
        </p:nvSpPr>
        <p:spPr/>
        <p:txBody>
          <a:bodyPr/>
          <a:lstStyle/>
          <a:p>
            <a:r>
              <a:rPr lang="en-US"/>
              <a:t>Doç. Dr. Hatice Bakkaloğlu</a:t>
            </a:r>
          </a:p>
        </p:txBody>
      </p:sp>
    </p:spTree>
    <p:extLst>
      <p:ext uri="{BB962C8B-B14F-4D97-AF65-F5344CB8AC3E}">
        <p14:creationId xmlns:p14="http://schemas.microsoft.com/office/powerpoint/2010/main" val="301080748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397</TotalTime>
  <Words>4605</Words>
  <Application>Microsoft Macintosh PowerPoint</Application>
  <PresentationFormat>Ekran Gösterisi (4:3)</PresentationFormat>
  <Paragraphs>233</Paragraphs>
  <Slides>48</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48</vt:i4>
      </vt:variant>
    </vt:vector>
  </HeadingPairs>
  <TitlesOfParts>
    <vt:vector size="52" baseType="lpstr">
      <vt:lpstr>Book Antiqua</vt:lpstr>
      <vt:lpstr>Calibri</vt:lpstr>
      <vt:lpstr>Wingdings</vt:lpstr>
      <vt:lpstr>Cilt</vt:lpstr>
      <vt:lpstr>AÇEV-AÇEP</vt:lpstr>
      <vt:lpstr>AÇEV’in Tarihçesi</vt:lpstr>
      <vt:lpstr>Yıllar İçinde Anne Çocuk Eğitim Vakfı (AÇEV): Çok Bakışlı Bir Anlatı (Bekman, 2008)</vt:lpstr>
      <vt:lpstr>AÇEV Neler Yapar?</vt:lpstr>
      <vt:lpstr>AÇEV’in Anne-Babalar İçin Programları</vt:lpstr>
      <vt:lpstr>AÇEV’in Çocuklar İçin Programları</vt:lpstr>
      <vt:lpstr>AÇEV’in Eğitimciler İçin Programları</vt:lpstr>
      <vt:lpstr>AÇEV’in Okuryazarlık İçin Programları</vt:lpstr>
      <vt:lpstr>AÇEV’in Bilinçlendirme Programları</vt:lpstr>
      <vt:lpstr>Erken Çocukluk Eğitiminin Önemi (Kaytaz, 2005)</vt:lpstr>
      <vt:lpstr>PowerPoint Sunusu</vt:lpstr>
      <vt:lpstr>    Anne-Çocuk Eğitimi Programı (AÇEP) </vt:lpstr>
      <vt:lpstr>AÇEV’in AÇEP’teki Başlıca Amacı</vt:lpstr>
      <vt:lpstr>Anne Çocuk Eğitim Programı (AÇEP) İlk Nasıl Gelişti?</vt:lpstr>
      <vt:lpstr>Devam…</vt:lpstr>
      <vt:lpstr>1993-2009 Yıllarını Arasında AÇEP’in MEB ve SHÇEK Aracılığıyla Ulaşılan Anne ve Kurs Sayısı</vt:lpstr>
      <vt:lpstr>AÇEP’in Ana Unsurları</vt:lpstr>
      <vt:lpstr>Zihinsel Eğitim Programı (ZEP)</vt:lpstr>
      <vt:lpstr>ZEP</vt:lpstr>
      <vt:lpstr>ZEP</vt:lpstr>
      <vt:lpstr>Anne Destek Programı (ADEP)</vt:lpstr>
      <vt:lpstr>ADEP</vt:lpstr>
      <vt:lpstr>Üreme Sağlığı ve Aile Planlaması Programı</vt:lpstr>
      <vt:lpstr>Üreme Sağlığı ve Aile Planlaması Programı</vt:lpstr>
      <vt:lpstr>AÇEP Sonrası Yapılan İzleme Çalışmaları</vt:lpstr>
      <vt:lpstr>Erken Müdahalenin Erişkinlikte Süren Etkileri: Erken Destek Projesinin İkinci Takip Araştırmalarının Ön Bulguları Kağıtçıbaşı, Sunar, Bekman &amp; Cemalcılar, 2005)</vt:lpstr>
      <vt:lpstr>Devam…</vt:lpstr>
      <vt:lpstr>Beş Ülkeden Anneler Anlatıyor I: Anne - Çocuk Eğitim Programı Kimler İçin ve Neden Etkili? (Bekman &amp; Koçak, 2011) </vt:lpstr>
      <vt:lpstr>Devam…</vt:lpstr>
      <vt:lpstr>Beş Ülkeden Anneler Anlatıyor II: Anne - Çocuk Eğitim Programı Kimler İçin ve Neden Etkili?  (Bekman &amp; Koçak, 2011)</vt:lpstr>
      <vt:lpstr>AÇEP’in Doğrudan Etkileri;</vt:lpstr>
      <vt:lpstr>AÇEP’in Dolaylı Etkileri;</vt:lpstr>
      <vt:lpstr>AÇEV’in Düzenlediği Etkinlik, Program ve Projeler</vt:lpstr>
      <vt:lpstr>«7 Çok Geç Kampanyası» 2005-2010</vt:lpstr>
      <vt:lpstr>Türkiye Vodafone Vakfı (TVV) İşbirliğinde “Güneydoğu Anadolu Bölgesi Yaz Anaokulları ve Aile Destek” Projesi 2008</vt:lpstr>
      <vt:lpstr>Türkiye Vodafone Vakfı İşbirliğinde "Geleceğe İlk Adım" Projesi  2009 -2010</vt:lpstr>
      <vt:lpstr>Türk Ekonomi Bankası İşbirliğinde  "Ben de Ben de" Projesi 2009-2011</vt:lpstr>
      <vt:lpstr>«Ev Okulum»</vt:lpstr>
      <vt:lpstr>«Güzel Sınıfım»</vt:lpstr>
      <vt:lpstr>«Web Okulum»</vt:lpstr>
      <vt:lpstr>Türkiye Vodafone Vakfı (TVV) İşbirliğinde "Güneydoğu Anadolu Bölgesi Yaz Anaokulları ve Aile Destek" Projesi</vt:lpstr>
      <vt:lpstr>Türkiye Vodafone Vakfı (TVV) ve Anne Çocuk Eğitim Vakfı (AÇEV) İşbirliğinde "Bugün Çocuğunuzun Yarını”Projesi – Anne Eğitimiyle Çocuk Gelişimine Destek</vt:lpstr>
      <vt:lpstr>“Türkiye'de Kırsal Alanda Yaşayan Çocuklar İçin Eşit Bir Başlangıç” Projesi 2010-2011</vt:lpstr>
      <vt:lpstr>Eğitimciler İçin;</vt:lpstr>
      <vt:lpstr>Anne-Babalar İçin;</vt:lpstr>
      <vt:lpstr>“Kırsal Alanda Erken Çocukluk Eğitiminin Desteklenmesi ” Projesi 2011-2012</vt:lpstr>
      <vt:lpstr>“Okul Öncesi Eğitimi Güçlendirme Projesi”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AHMET TURAN Acungil</cp:lastModifiedBy>
  <cp:revision>46</cp:revision>
  <dcterms:created xsi:type="dcterms:W3CDTF">2013-12-20T16:50:12Z</dcterms:created>
  <dcterms:modified xsi:type="dcterms:W3CDTF">2019-11-29T11:42:16Z</dcterms:modified>
</cp:coreProperties>
</file>