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9" r:id="rId2"/>
    <p:sldId id="261" r:id="rId3"/>
    <p:sldId id="263" r:id="rId4"/>
    <p:sldId id="257" r:id="rId5"/>
    <p:sldId id="262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089390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C5443325-971C-4E2B-821B-901ACC84C3D0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9592" y="3226820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endParaRPr lang="tr-TR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45EBA2FA-2D16-4F7F-874F-546C8D576A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3723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6674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43325-971C-4E2B-821B-901ACC84C3D0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A2FA-2D16-4F7F-874F-546C8D576A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46031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43325-971C-4E2B-821B-901ACC84C3D0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A2FA-2D16-4F7F-874F-546C8D576A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96449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3" name="TextBox 12"/>
          <p:cNvSpPr txBox="1"/>
          <p:nvPr/>
        </p:nvSpPr>
        <p:spPr>
          <a:xfrm>
            <a:off x="9719438" y="2631815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8295" y="591093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0517"/>
            <a:ext cx="8453906" cy="2698249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43325-971C-4E2B-821B-901ACC84C3D0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2" name="Rectangle 3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A2FA-2D16-4F7F-874F-546C8D576A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21332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33068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43325-971C-4E2B-821B-901ACC84C3D0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A2FA-2D16-4F7F-874F-546C8D576A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13621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72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93561"/>
            <a:ext cx="3129168" cy="28334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2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93561"/>
            <a:ext cx="3145380" cy="28334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617299"/>
            <a:ext cx="3161029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93561"/>
            <a:ext cx="3164719" cy="28334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43325-971C-4E2B-821B-901ACC84C3D0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A2FA-2D16-4F7F-874F-546C8D576A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6384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2" y="4532845"/>
            <a:ext cx="30504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50437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537" y="4532846"/>
            <a:ext cx="3046766" cy="651156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1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84002"/>
            <a:ext cx="3050438" cy="84305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7"/>
            <a:ext cx="3050438" cy="65115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84001"/>
            <a:ext cx="3050437" cy="84305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8153" y="2603500"/>
            <a:ext cx="0" cy="351759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1905" y="2603500"/>
            <a:ext cx="0" cy="34925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43325-971C-4E2B-821B-901ACC84C3D0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A2FA-2D16-4F7F-874F-546C8D576A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92081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8825660" cy="70696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43325-971C-4E2B-821B-901ACC84C3D0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A2FA-2D16-4F7F-874F-546C8D576A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50814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8"/>
            <a:ext cx="1413933" cy="4748589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8"/>
            <a:ext cx="6247546" cy="474859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43325-971C-4E2B-821B-901ACC84C3D0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A2FA-2D16-4F7F-874F-546C8D576A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4971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43325-971C-4E2B-821B-901ACC84C3D0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A2FA-2D16-4F7F-874F-546C8D576A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2921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5"/>
            <a:ext cx="4351023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8" y="2677644"/>
            <a:ext cx="3755379" cy="2283823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43325-971C-4E2B-821B-901ACC84C3D0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A2FA-2D16-4F7F-874F-546C8D576A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3635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43325-971C-4E2B-821B-901ACC84C3D0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A2FA-2D16-4F7F-874F-546C8D576A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60101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0" y="3179762"/>
            <a:ext cx="4825159" cy="2840039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43325-971C-4E2B-821B-901ACC84C3D0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A2FA-2D16-4F7F-874F-546C8D576A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6762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43325-971C-4E2B-821B-901ACC84C3D0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A2FA-2D16-4F7F-874F-546C8D576A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7840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43325-971C-4E2B-821B-901ACC84C3D0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A2FA-2D16-4F7F-874F-546C8D576A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8985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9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2895600"/>
            <a:ext cx="2793158" cy="312927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43325-971C-4E2B-821B-901ACC84C3D0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A2FA-2D16-4F7F-874F-546C8D576A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4543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60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43325-971C-4E2B-821B-901ACC84C3D0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A2FA-2D16-4F7F-874F-546C8D576A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6355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6" name="Rectangle 2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0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3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2603500"/>
            <a:ext cx="8761412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06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C5443325-971C-4E2B-821B-901ACC84C3D0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1" i="0">
                <a:solidFill>
                  <a:schemeClr val="accent1"/>
                </a:solidFill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22" name="Rectangle 2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45EBA2FA-2D16-4F7F-874F-546C8D576A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0502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BIO311 ACADEMIC PRESENTATION SKILLS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err="1" smtClean="0"/>
              <a:t>Assoc</a:t>
            </a:r>
            <a:r>
              <a:rPr lang="tr-TR" dirty="0" smtClean="0"/>
              <a:t>. Prof. Dr. Fadime Kıran</a:t>
            </a:r>
          </a:p>
          <a:p>
            <a:r>
              <a:rPr lang="tr-TR" dirty="0" err="1" smtClean="0"/>
              <a:t>Assoc</a:t>
            </a:r>
            <a:r>
              <a:rPr lang="tr-TR" dirty="0" smtClean="0"/>
              <a:t>. Prof. Dr. İlker Büyük</a:t>
            </a:r>
          </a:p>
          <a:p>
            <a:r>
              <a:rPr lang="tr-TR" dirty="0" err="1" smtClean="0"/>
              <a:t>Assist</a:t>
            </a:r>
            <a:r>
              <a:rPr lang="tr-TR" dirty="0" smtClean="0"/>
              <a:t>. Prof. Dr. Şeyda Fikirdeşici Ergen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736557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5" y="2603500"/>
            <a:ext cx="8761412" cy="753849"/>
          </a:xfrm>
        </p:spPr>
        <p:txBody>
          <a:bodyPr/>
          <a:lstStyle/>
          <a:p>
            <a:pPr algn="just"/>
            <a:r>
              <a:rPr lang="en-US" b="1" dirty="0"/>
              <a:t>The aim of designing and delivering a presentation is to communicate a message to an audience</a:t>
            </a:r>
            <a:r>
              <a:rPr lang="en-US" dirty="0"/>
              <a:t>. </a:t>
            </a:r>
            <a:endParaRPr lang="tr-TR" dirty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Communicate</a:t>
            </a:r>
            <a:r>
              <a:rPr lang="tr-TR" dirty="0" smtClean="0"/>
              <a:t> a </a:t>
            </a:r>
            <a:r>
              <a:rPr lang="tr-TR" dirty="0" err="1" smtClean="0"/>
              <a:t>message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6030" y="3643953"/>
            <a:ext cx="5813946" cy="2429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9107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Know</a:t>
            </a:r>
            <a:r>
              <a:rPr lang="tr-TR" dirty="0"/>
              <a:t> </a:t>
            </a:r>
            <a:r>
              <a:rPr lang="tr-TR" dirty="0" err="1"/>
              <a:t>Your</a:t>
            </a:r>
            <a:r>
              <a:rPr lang="tr-TR" dirty="0"/>
              <a:t> </a:t>
            </a:r>
            <a:r>
              <a:rPr lang="tr-TR" dirty="0" err="1"/>
              <a:t>Target</a:t>
            </a:r>
            <a:r>
              <a:rPr lang="tr-TR" dirty="0"/>
              <a:t> </a:t>
            </a:r>
            <a:r>
              <a:rPr lang="tr-TR" dirty="0" err="1"/>
              <a:t>Audience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first </a:t>
            </a:r>
            <a:r>
              <a:rPr lang="en-US" dirty="0" smtClean="0"/>
              <a:t>question </a:t>
            </a:r>
            <a:r>
              <a:rPr lang="en-US" dirty="0"/>
              <a:t>you should ask before designing a presentation is</a:t>
            </a:r>
            <a:r>
              <a:rPr lang="en-US" dirty="0" smtClean="0"/>
              <a:t>:</a:t>
            </a:r>
            <a:endParaRPr lang="tr-TR" dirty="0" smtClean="0"/>
          </a:p>
          <a:p>
            <a:pPr marL="0" indent="0">
              <a:buNone/>
            </a:pPr>
            <a:r>
              <a:rPr lang="en-US" b="1" u="sng" dirty="0"/>
              <a:t>Who will be in the audience</a:t>
            </a:r>
            <a:r>
              <a:rPr lang="tr-TR" b="1" u="sng" dirty="0"/>
              <a:t>?</a:t>
            </a:r>
            <a:r>
              <a:rPr lang="en-US" b="1" u="sng" dirty="0"/>
              <a:t> </a:t>
            </a:r>
            <a:endParaRPr lang="tr-TR" b="1" u="sng" dirty="0"/>
          </a:p>
          <a:p>
            <a:endParaRPr lang="tr-TR" dirty="0" smtClean="0"/>
          </a:p>
          <a:p>
            <a:r>
              <a:rPr lang="tr-TR" dirty="0" smtClean="0"/>
              <a:t>The </a:t>
            </a:r>
            <a:r>
              <a:rPr lang="tr-TR" dirty="0" err="1" smtClean="0"/>
              <a:t>second</a:t>
            </a:r>
            <a:r>
              <a:rPr lang="tr-TR" dirty="0" smtClean="0"/>
              <a:t> </a:t>
            </a:r>
            <a:r>
              <a:rPr lang="tr-TR" dirty="0" err="1" smtClean="0"/>
              <a:t>one</a:t>
            </a:r>
            <a:r>
              <a:rPr lang="tr-TR" dirty="0" smtClean="0"/>
              <a:t> is </a:t>
            </a:r>
          </a:p>
          <a:p>
            <a:endParaRPr lang="tr-TR" b="1" u="sng" dirty="0"/>
          </a:p>
          <a:p>
            <a:pPr marL="0" indent="0">
              <a:buNone/>
            </a:pPr>
            <a:r>
              <a:rPr lang="tr-TR" b="1" u="sng" dirty="0" smtClean="0"/>
              <a:t>W</a:t>
            </a:r>
            <a:r>
              <a:rPr lang="en-US" b="1" u="sng" dirty="0" smtClean="0"/>
              <a:t>hat </a:t>
            </a:r>
            <a:r>
              <a:rPr lang="en-US" b="1" u="sng" dirty="0"/>
              <a:t>will they be expecting</a:t>
            </a:r>
            <a:r>
              <a:rPr lang="en-US" b="1" u="sng" dirty="0" smtClean="0"/>
              <a:t>?</a:t>
            </a:r>
            <a:endParaRPr lang="tr-TR" b="1" u="sng" dirty="0" smtClean="0"/>
          </a:p>
          <a:p>
            <a:pPr marL="0" indent="0">
              <a:buNone/>
            </a:pPr>
            <a:r>
              <a:rPr lang="tr-TR" b="1" u="sng" dirty="0"/>
              <a:t> </a:t>
            </a:r>
            <a:r>
              <a:rPr lang="en-US" b="1" u="sng" dirty="0"/>
              <a:t>Your content may be exactly the same from presentation to presentation, but the format and delivery you choose can and should change from one audience to another.</a:t>
            </a:r>
            <a:endParaRPr lang="tr-TR" b="1" u="sng" dirty="0"/>
          </a:p>
        </p:txBody>
      </p:sp>
    </p:spTree>
    <p:extLst>
      <p:ext uri="{BB962C8B-B14F-4D97-AF65-F5344CB8AC3E}">
        <p14:creationId xmlns:p14="http://schemas.microsoft.com/office/powerpoint/2010/main" val="40668029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</a:t>
            </a:r>
            <a:r>
              <a:rPr lang="en-US" dirty="0" err="1" smtClean="0"/>
              <a:t>emonstrate</a:t>
            </a:r>
            <a:r>
              <a:rPr lang="en-US" dirty="0" smtClean="0"/>
              <a:t> care</a:t>
            </a:r>
            <a:r>
              <a:rPr lang="en-US" dirty="0"/>
              <a:t> and</a:t>
            </a:r>
            <a:r>
              <a:rPr lang="en-US" dirty="0" smtClean="0"/>
              <a:t> </a:t>
            </a:r>
            <a:r>
              <a:rPr lang="tr-TR" dirty="0" smtClean="0"/>
              <a:t>r</a:t>
            </a:r>
            <a:r>
              <a:rPr lang="en-US" dirty="0" err="1" smtClean="0"/>
              <a:t>espect</a:t>
            </a:r>
            <a:r>
              <a:rPr lang="en-US" dirty="0" smtClean="0"/>
              <a:t> for </a:t>
            </a:r>
            <a:r>
              <a:rPr lang="tr-TR" dirty="0" smtClean="0"/>
              <a:t>y</a:t>
            </a:r>
            <a:r>
              <a:rPr lang="en-US" dirty="0" smtClean="0"/>
              <a:t>our </a:t>
            </a:r>
            <a:r>
              <a:rPr lang="tr-TR" dirty="0" smtClean="0"/>
              <a:t>a</a:t>
            </a:r>
            <a:r>
              <a:rPr lang="en-US" dirty="0" err="1" smtClean="0"/>
              <a:t>udience</a:t>
            </a:r>
            <a:endParaRPr lang="tr-TR" dirty="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7776" y="2785769"/>
            <a:ext cx="6633512" cy="349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1987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1913909"/>
          </a:xfrm>
        </p:spPr>
        <p:txBody>
          <a:bodyPr/>
          <a:lstStyle/>
          <a:p>
            <a:r>
              <a:rPr lang="tr-TR" dirty="0" err="1" smtClean="0"/>
              <a:t>Davis</a:t>
            </a:r>
            <a:r>
              <a:rPr lang="tr-TR" dirty="0"/>
              <a:t>, M. </a:t>
            </a:r>
            <a:r>
              <a:rPr lang="tr-TR" dirty="0" smtClean="0"/>
              <a:t>2005. </a:t>
            </a:r>
            <a:r>
              <a:rPr lang="tr-TR" dirty="0" err="1" smtClean="0"/>
              <a:t>Scientific</a:t>
            </a:r>
            <a:r>
              <a:rPr lang="tr-TR" dirty="0" smtClean="0"/>
              <a:t> </a:t>
            </a:r>
            <a:r>
              <a:rPr lang="tr-TR" dirty="0" err="1" smtClean="0"/>
              <a:t>Papers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Presentations</a:t>
            </a:r>
            <a:r>
              <a:rPr lang="tr-TR" dirty="0"/>
              <a:t>, </a:t>
            </a:r>
            <a:r>
              <a:rPr lang="tr-TR" dirty="0" err="1" smtClean="0"/>
              <a:t>Revised</a:t>
            </a:r>
            <a:r>
              <a:rPr lang="tr-TR" dirty="0" smtClean="0"/>
              <a:t> Edition </a:t>
            </a:r>
            <a:r>
              <a:rPr lang="tr-TR" dirty="0" err="1" smtClean="0"/>
              <a:t>Elsevier</a:t>
            </a:r>
            <a:endParaRPr lang="tr-TR" dirty="0" smtClean="0"/>
          </a:p>
          <a:p>
            <a:r>
              <a:rPr lang="tr-TR" dirty="0" err="1" smtClean="0"/>
              <a:t>Wallwork</a:t>
            </a:r>
            <a:r>
              <a:rPr lang="tr-TR" dirty="0" smtClean="0"/>
              <a:t>, A. 2016. </a:t>
            </a:r>
            <a:r>
              <a:rPr lang="en-US" dirty="0" smtClean="0"/>
              <a:t>English</a:t>
            </a:r>
            <a:r>
              <a:rPr lang="tr-TR" dirty="0" smtClean="0"/>
              <a:t> </a:t>
            </a:r>
            <a:r>
              <a:rPr lang="en-US" dirty="0" smtClean="0"/>
              <a:t>for Presentations</a:t>
            </a:r>
            <a:r>
              <a:rPr lang="tr-TR" dirty="0" smtClean="0"/>
              <a:t> </a:t>
            </a:r>
            <a:r>
              <a:rPr lang="en-US" dirty="0" smtClean="0"/>
              <a:t>at International</a:t>
            </a:r>
            <a:r>
              <a:rPr lang="tr-TR" dirty="0" smtClean="0"/>
              <a:t> </a:t>
            </a:r>
            <a:r>
              <a:rPr lang="en-US" dirty="0" smtClean="0"/>
              <a:t>Conferences</a:t>
            </a:r>
            <a:r>
              <a:rPr lang="tr-TR" dirty="0" smtClean="0"/>
              <a:t>, </a:t>
            </a:r>
            <a:r>
              <a:rPr lang="tr-TR" dirty="0" err="1" smtClean="0"/>
              <a:t>Springer</a:t>
            </a:r>
            <a:r>
              <a:rPr lang="tr-TR" dirty="0" smtClean="0"/>
              <a:t>.</a:t>
            </a:r>
          </a:p>
          <a:p>
            <a:pPr algn="just"/>
            <a:r>
              <a:rPr lang="tr-TR" dirty="0" smtClean="0"/>
              <a:t>Carter, M. 2020. Designing </a:t>
            </a:r>
            <a:r>
              <a:rPr lang="tr-TR" dirty="0" err="1"/>
              <a:t>Science</a:t>
            </a:r>
            <a:r>
              <a:rPr lang="tr-TR" dirty="0"/>
              <a:t> </a:t>
            </a:r>
            <a:r>
              <a:rPr lang="tr-TR" dirty="0" err="1" smtClean="0"/>
              <a:t>Presentations</a:t>
            </a:r>
            <a:r>
              <a:rPr lang="tr-TR" dirty="0" smtClean="0"/>
              <a:t>, </a:t>
            </a:r>
            <a:r>
              <a:rPr lang="en-US" dirty="0"/>
              <a:t>A Visual Guide to Figures, Papers, Slides, Posters, and </a:t>
            </a:r>
            <a:r>
              <a:rPr lang="en-US" dirty="0" smtClean="0"/>
              <a:t>More</a:t>
            </a:r>
            <a:r>
              <a:rPr lang="tr-TR" dirty="0" smtClean="0"/>
              <a:t>, </a:t>
            </a:r>
            <a:r>
              <a:rPr lang="tr-TR" dirty="0" err="1"/>
              <a:t>Academic</a:t>
            </a:r>
            <a:r>
              <a:rPr lang="tr-TR" dirty="0"/>
              <a:t> </a:t>
            </a:r>
            <a:r>
              <a:rPr lang="tr-TR" dirty="0" err="1" smtClean="0"/>
              <a:t>Press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44617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 Toplantı Odası">
  <a:themeElements>
    <a:clrScheme name="İyon Toplantı Odası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İyon Toplantı Odası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 Toplantı Odası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A3AB87EF-B655-4FFF-8D05-F333AD7F278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61</TotalTime>
  <Words>182</Words>
  <Application>Microsoft Office PowerPoint</Application>
  <PresentationFormat>Geniş ekran</PresentationFormat>
  <Paragraphs>19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Wingdings 3</vt:lpstr>
      <vt:lpstr>İyon Toplantı Odası</vt:lpstr>
      <vt:lpstr>BIO311 ACADEMIC PRESENTATION SKILLS</vt:lpstr>
      <vt:lpstr>Communicate a message</vt:lpstr>
      <vt:lpstr>Know Your Target Audience</vt:lpstr>
      <vt:lpstr>Demonstrate care and respect for your audience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hp_ergen</dc:creator>
  <cp:lastModifiedBy>hp_ergen</cp:lastModifiedBy>
  <cp:revision>8</cp:revision>
  <dcterms:created xsi:type="dcterms:W3CDTF">2020-10-03T15:29:52Z</dcterms:created>
  <dcterms:modified xsi:type="dcterms:W3CDTF">2020-10-03T16:30:58Z</dcterms:modified>
</cp:coreProperties>
</file>