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1" r:id="rId3"/>
    <p:sldId id="263" r:id="rId4"/>
    <p:sldId id="257" r:id="rId5"/>
    <p:sldId id="262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72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60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64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13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36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3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20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08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97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92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63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0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76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84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98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5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35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5443325-971C-4E2B-821B-901ACC84C3D0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5EBA2FA-2D16-4F7F-874F-546C8D576A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5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BIO311 ACADEMIC PRESENTATION SKILLS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Assoc</a:t>
            </a:r>
            <a:r>
              <a:rPr lang="tr-TR" dirty="0" smtClean="0"/>
              <a:t>. Prof. Dr. Fadime Kıran</a:t>
            </a:r>
          </a:p>
          <a:p>
            <a:r>
              <a:rPr lang="tr-TR" dirty="0" err="1" smtClean="0"/>
              <a:t>Assoc</a:t>
            </a:r>
            <a:r>
              <a:rPr lang="tr-TR" dirty="0" smtClean="0"/>
              <a:t>. Prof. Dr. İlker Büyük</a:t>
            </a:r>
          </a:p>
          <a:p>
            <a:r>
              <a:rPr lang="tr-TR" dirty="0" err="1" smtClean="0"/>
              <a:t>Assist</a:t>
            </a:r>
            <a:r>
              <a:rPr lang="tr-TR" dirty="0" smtClean="0"/>
              <a:t>. Prof. Dr. Şeyda Fikirdeşici Ergen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365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753849"/>
          </a:xfrm>
        </p:spPr>
        <p:txBody>
          <a:bodyPr/>
          <a:lstStyle/>
          <a:p>
            <a:pPr algn="just"/>
            <a:r>
              <a:rPr lang="en-US" b="1" dirty="0"/>
              <a:t>The aim of designing and delivering a presentation is to communicate a message to an audience</a:t>
            </a:r>
            <a:r>
              <a:rPr lang="en-US" dirty="0"/>
              <a:t>. 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Communicate</a:t>
            </a:r>
            <a:r>
              <a:rPr lang="tr-TR" dirty="0" smtClean="0"/>
              <a:t> a </a:t>
            </a:r>
            <a:r>
              <a:rPr lang="tr-TR" dirty="0" err="1" smtClean="0"/>
              <a:t>message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0" y="3643953"/>
            <a:ext cx="5813946" cy="24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1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Know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Target</a:t>
            </a:r>
            <a:r>
              <a:rPr lang="tr-TR" dirty="0"/>
              <a:t> </a:t>
            </a:r>
            <a:r>
              <a:rPr lang="tr-TR" dirty="0" err="1"/>
              <a:t>Audience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</a:t>
            </a:r>
            <a:r>
              <a:rPr lang="en-US" dirty="0" smtClean="0"/>
              <a:t>question </a:t>
            </a:r>
            <a:r>
              <a:rPr lang="en-US" dirty="0"/>
              <a:t>you should ask before designing a presentation is</a:t>
            </a:r>
            <a:r>
              <a:rPr lang="en-US" dirty="0" smtClean="0"/>
              <a:t>:</a:t>
            </a:r>
            <a:endParaRPr lang="tr-TR" dirty="0" smtClean="0"/>
          </a:p>
          <a:p>
            <a:pPr marL="0" indent="0">
              <a:buNone/>
            </a:pPr>
            <a:r>
              <a:rPr lang="en-US" b="1" u="sng" dirty="0"/>
              <a:t>Who will be in the audience</a:t>
            </a:r>
            <a:r>
              <a:rPr lang="tr-TR" b="1" u="sng" dirty="0"/>
              <a:t>?</a:t>
            </a:r>
            <a:r>
              <a:rPr lang="en-US" b="1" u="sng" dirty="0"/>
              <a:t> </a:t>
            </a:r>
            <a:endParaRPr lang="tr-TR" b="1" u="sng" dirty="0"/>
          </a:p>
          <a:p>
            <a:endParaRPr lang="tr-TR" dirty="0" smtClean="0"/>
          </a:p>
          <a:p>
            <a:r>
              <a:rPr lang="tr-TR" dirty="0" smtClean="0"/>
              <a:t>The </a:t>
            </a:r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</a:p>
          <a:p>
            <a:endParaRPr lang="tr-TR" b="1" u="sng" dirty="0"/>
          </a:p>
          <a:p>
            <a:pPr marL="0" indent="0">
              <a:buNone/>
            </a:pPr>
            <a:r>
              <a:rPr lang="tr-TR" b="1" u="sng" dirty="0" smtClean="0"/>
              <a:t>W</a:t>
            </a:r>
            <a:r>
              <a:rPr lang="en-US" b="1" u="sng" dirty="0" smtClean="0"/>
              <a:t>hat </a:t>
            </a:r>
            <a:r>
              <a:rPr lang="en-US" b="1" u="sng" dirty="0"/>
              <a:t>will they be expecting</a:t>
            </a:r>
            <a:r>
              <a:rPr lang="en-US" b="1" u="sng" dirty="0" smtClean="0"/>
              <a:t>?</a:t>
            </a:r>
            <a:endParaRPr lang="tr-TR" b="1" u="sng" dirty="0" smtClean="0"/>
          </a:p>
          <a:p>
            <a:pPr marL="0" indent="0">
              <a:buNone/>
            </a:pPr>
            <a:r>
              <a:rPr lang="tr-TR" b="1" u="sng" dirty="0"/>
              <a:t> </a:t>
            </a:r>
            <a:r>
              <a:rPr lang="en-US" b="1" u="sng" dirty="0"/>
              <a:t>Your content may be exactly the same from presentation to presentation, but the format and delivery you choose can and should change from one audience to another.</a:t>
            </a:r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406680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r>
              <a:rPr lang="en-US" dirty="0" err="1" smtClean="0"/>
              <a:t>emonstrate</a:t>
            </a:r>
            <a:r>
              <a:rPr lang="en-US" dirty="0" smtClean="0"/>
              <a:t> care</a:t>
            </a:r>
            <a:r>
              <a:rPr lang="en-US" dirty="0"/>
              <a:t> and</a:t>
            </a:r>
            <a:r>
              <a:rPr lang="en-US" dirty="0" smtClean="0"/>
              <a:t> </a:t>
            </a:r>
            <a:r>
              <a:rPr lang="tr-TR" dirty="0" smtClean="0"/>
              <a:t>r</a:t>
            </a:r>
            <a:r>
              <a:rPr lang="en-US" dirty="0" err="1" smtClean="0"/>
              <a:t>espect</a:t>
            </a:r>
            <a:r>
              <a:rPr lang="en-US" dirty="0" smtClean="0"/>
              <a:t> for </a:t>
            </a:r>
            <a:r>
              <a:rPr lang="tr-TR" dirty="0" smtClean="0"/>
              <a:t>y</a:t>
            </a:r>
            <a:r>
              <a:rPr lang="en-US" dirty="0" smtClean="0"/>
              <a:t>our </a:t>
            </a:r>
            <a:r>
              <a:rPr lang="tr-TR" dirty="0" smtClean="0"/>
              <a:t>a</a:t>
            </a:r>
            <a:r>
              <a:rPr lang="en-US" dirty="0" err="1" smtClean="0"/>
              <a:t>udience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776" y="2785769"/>
            <a:ext cx="6633512" cy="34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9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913909"/>
          </a:xfrm>
        </p:spPr>
        <p:txBody>
          <a:bodyPr/>
          <a:lstStyle/>
          <a:p>
            <a:r>
              <a:rPr lang="tr-TR" dirty="0" err="1" smtClean="0"/>
              <a:t>Davis</a:t>
            </a:r>
            <a:r>
              <a:rPr lang="tr-TR" dirty="0"/>
              <a:t>, M. </a:t>
            </a:r>
            <a:r>
              <a:rPr lang="tr-TR" dirty="0" smtClean="0"/>
              <a:t>2005.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Presentations</a:t>
            </a:r>
            <a:r>
              <a:rPr lang="tr-TR" dirty="0"/>
              <a:t>, </a:t>
            </a:r>
            <a:r>
              <a:rPr lang="tr-TR" dirty="0" err="1" smtClean="0"/>
              <a:t>Revised</a:t>
            </a:r>
            <a:r>
              <a:rPr lang="tr-TR" dirty="0" smtClean="0"/>
              <a:t> Edition </a:t>
            </a:r>
            <a:r>
              <a:rPr lang="tr-TR" dirty="0" err="1" smtClean="0"/>
              <a:t>Elsevier</a:t>
            </a:r>
            <a:endParaRPr lang="tr-TR" dirty="0" smtClean="0"/>
          </a:p>
          <a:p>
            <a:r>
              <a:rPr lang="tr-TR" dirty="0" err="1" smtClean="0"/>
              <a:t>Wallwork</a:t>
            </a:r>
            <a:r>
              <a:rPr lang="tr-TR" dirty="0" smtClean="0"/>
              <a:t>, A. 2016. </a:t>
            </a:r>
            <a:r>
              <a:rPr lang="en-US" dirty="0" smtClean="0"/>
              <a:t>English</a:t>
            </a:r>
            <a:r>
              <a:rPr lang="tr-TR" dirty="0" smtClean="0"/>
              <a:t> </a:t>
            </a:r>
            <a:r>
              <a:rPr lang="en-US" dirty="0" smtClean="0"/>
              <a:t>for Presentations</a:t>
            </a:r>
            <a:r>
              <a:rPr lang="tr-TR" dirty="0" smtClean="0"/>
              <a:t> </a:t>
            </a:r>
            <a:r>
              <a:rPr lang="en-US" dirty="0" smtClean="0"/>
              <a:t>at International</a:t>
            </a:r>
            <a:r>
              <a:rPr lang="tr-TR" dirty="0" smtClean="0"/>
              <a:t> </a:t>
            </a:r>
            <a:r>
              <a:rPr lang="en-US" dirty="0" smtClean="0"/>
              <a:t>Conferences</a:t>
            </a:r>
            <a:r>
              <a:rPr lang="tr-TR" dirty="0" smtClean="0"/>
              <a:t>, </a:t>
            </a:r>
            <a:r>
              <a:rPr lang="tr-TR" dirty="0" err="1" smtClean="0"/>
              <a:t>Springer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Carter, M. 2020. Designing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 smtClean="0"/>
              <a:t>Presentations</a:t>
            </a:r>
            <a:r>
              <a:rPr lang="tr-TR" dirty="0" smtClean="0"/>
              <a:t>, </a:t>
            </a:r>
            <a:r>
              <a:rPr lang="en-US" dirty="0"/>
              <a:t>A Visual Guide to Figures, Papers, Slides, Posters, and </a:t>
            </a:r>
            <a:r>
              <a:rPr lang="en-US" dirty="0" smtClean="0"/>
              <a:t>More</a:t>
            </a:r>
            <a:r>
              <a:rPr lang="tr-TR" dirty="0" smtClean="0"/>
              <a:t>,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61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</TotalTime>
  <Words>182</Words>
  <Application>Microsoft Office PowerPoint</Application>
  <PresentationFormat>Geniş ekran</PresentationFormat>
  <Paragraphs>19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İyon Toplantı Odası</vt:lpstr>
      <vt:lpstr>BIO311 ACADEMIC PRESENTATION SKILLS</vt:lpstr>
      <vt:lpstr>Communicate a message</vt:lpstr>
      <vt:lpstr>Know Your Target Audience</vt:lpstr>
      <vt:lpstr>Demonstrate care and respect for your audience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hp_ergen</dc:creator>
  <cp:lastModifiedBy>hp_ergen</cp:lastModifiedBy>
  <cp:revision>8</cp:revision>
  <dcterms:created xsi:type="dcterms:W3CDTF">2020-10-03T15:29:52Z</dcterms:created>
  <dcterms:modified xsi:type="dcterms:W3CDTF">2020-10-03T16:30:58Z</dcterms:modified>
</cp:coreProperties>
</file>