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59" r:id="rId7"/>
    <p:sldId id="266" r:id="rId8"/>
    <p:sldId id="265" r:id="rId9"/>
    <p:sldId id="262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KÜLTÜR VE SAĞLIK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3420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KÜLTÜR VE </a:t>
            </a:r>
            <a:r>
              <a:rPr lang="tr-TR" dirty="0" smtClean="0"/>
              <a:t>SAĞLIK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İnsan </a:t>
            </a:r>
            <a:r>
              <a:rPr lang="tr-TR" dirty="0"/>
              <a:t>Bedeni ve Toplum</a:t>
            </a:r>
          </a:p>
          <a:p>
            <a:pPr lvl="1"/>
            <a:r>
              <a:rPr lang="tr-TR" dirty="0"/>
              <a:t>Toplum ve Sağlık</a:t>
            </a:r>
          </a:p>
          <a:p>
            <a:pPr lvl="1"/>
            <a:r>
              <a:rPr lang="tr-TR" dirty="0"/>
              <a:t>Din ve İnançlar Bağlamında Sağlık</a:t>
            </a:r>
          </a:p>
          <a:p>
            <a:pPr lvl="1"/>
            <a:r>
              <a:rPr lang="tr-TR" dirty="0" smtClean="0"/>
              <a:t>Tamamlayıcı ve Alternatif Tıp, </a:t>
            </a:r>
            <a:r>
              <a:rPr lang="tr-TR" dirty="0"/>
              <a:t>Sağlık Sorunları</a:t>
            </a:r>
          </a:p>
        </p:txBody>
      </p:sp>
    </p:spTree>
    <p:extLst>
      <p:ext uri="{BB962C8B-B14F-4D97-AF65-F5344CB8AC3E}">
        <p14:creationId xmlns:p14="http://schemas.microsoft.com/office/powerpoint/2010/main" val="1093511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İnsan Bedeni ve </a:t>
            </a:r>
            <a:r>
              <a:rPr lang="tr-TR" dirty="0" smtClean="0"/>
              <a:t>Toplum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Beden, yapısı, biçimi, kütlesiyle insanın maddesel yönünü temsil eder.  </a:t>
            </a:r>
          </a:p>
          <a:p>
            <a:r>
              <a:rPr lang="tr-TR" dirty="0"/>
              <a:t>Bunun yanı sıra insan bedeni toplumsal cinsiyet, ırk ve cinsellik gibi birçok kimliği taşır.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340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Toplum ve </a:t>
            </a:r>
            <a:r>
              <a:rPr lang="tr-TR" dirty="0" smtClean="0"/>
              <a:t>Sağlık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Hastalık ve sağlık  sosyal yapıda şekillenir ve sosyal yapıdan etkilenir. Bu </a:t>
            </a:r>
            <a:r>
              <a:rPr lang="tr-TR" dirty="0"/>
              <a:t>yüzden </a:t>
            </a:r>
            <a:r>
              <a:rPr lang="tr-TR" dirty="0" smtClean="0"/>
              <a:t>sağlık ve hastalık algısı insanların </a:t>
            </a:r>
            <a:r>
              <a:rPr lang="tr-TR" dirty="0"/>
              <a:t>yaşadığı toplumdan ayrı </a:t>
            </a:r>
            <a:r>
              <a:rPr lang="tr-TR" dirty="0" smtClean="0"/>
              <a:t>düşünülemez</a:t>
            </a:r>
            <a:r>
              <a:rPr lang="tr-TR" dirty="0" smtClean="0"/>
              <a:t>..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4436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Toplum ve </a:t>
            </a:r>
            <a:r>
              <a:rPr lang="tr-TR" dirty="0" smtClean="0"/>
              <a:t>Sağlık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Sağlık </a:t>
            </a:r>
            <a:r>
              <a:rPr lang="tr-TR" dirty="0"/>
              <a:t>ve hastalık </a:t>
            </a:r>
            <a:r>
              <a:rPr lang="tr-TR" dirty="0" smtClean="0"/>
              <a:t>algısını belirleyen düşünceler sağlık </a:t>
            </a:r>
            <a:r>
              <a:rPr lang="tr-TR" dirty="0"/>
              <a:t>bilimine ve insan problemlerini tanımlayan sosyal ve kültürel </a:t>
            </a:r>
            <a:r>
              <a:rPr lang="tr-TR" dirty="0" smtClean="0"/>
              <a:t>yapıya bağlı olarak değişim gösterebilir.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8676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Din ve İnançlar Bağlamında Sağlık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Sağlık </a:t>
            </a:r>
            <a:r>
              <a:rPr lang="tr-TR" dirty="0" smtClean="0"/>
              <a:t>bilimlerinde</a:t>
            </a:r>
            <a:r>
              <a:rPr lang="tr-TR" dirty="0"/>
              <a:t>, dini ve manevi kaygıların sağlıkla ilgili davranışları, tutumları ve inançları anlamak için önemli olduğu </a:t>
            </a:r>
            <a:r>
              <a:rPr lang="tr-TR" dirty="0" smtClean="0"/>
              <a:t>kabul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2664048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Din ve İnançlar Bağlamında </a:t>
            </a:r>
            <a:r>
              <a:rPr lang="tr-TR" dirty="0" smtClean="0"/>
              <a:t>Sağlık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Hastalıklardan korunabilmek için insanların sağlıklı yaşam davranışı geliştirmesi gerekmektedir.</a:t>
            </a:r>
          </a:p>
          <a:p>
            <a:pPr marL="0" indent="0">
              <a:buNone/>
            </a:pPr>
            <a:r>
              <a:rPr lang="tr-TR" dirty="0" smtClean="0"/>
              <a:t>Dini kurallarla konulan bazı yasaklar sağlıklı yaşam davranışı geliştirmeye katkı sunmaktadır.</a:t>
            </a:r>
          </a:p>
          <a:p>
            <a:pPr marL="0" indent="0">
              <a:buNone/>
            </a:pPr>
            <a:r>
              <a:rPr lang="tr-TR" dirty="0" smtClean="0"/>
              <a:t>Örneğin; alkol ve sigaranın yasaklanması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8686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Din ve İnançlar Bağlamında Sağlık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İnsanlar sağlık sorunlarıyla karşılaştıklarında bu olumsuz durumlarla başa çıkarken dini baş etme yöntemlerinden faydanabilmektedir.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4011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DOĞAN, İsmail, Sosyoloji Kavramlar ve Sorunlar, Ankara, Pegem Akademi Yayınları, 14. Basım 2016, 423-456</a:t>
            </a:r>
          </a:p>
          <a:p>
            <a:r>
              <a:rPr lang="tr-TR" dirty="0"/>
              <a:t>DOĞAN, İsmail, Eğitim Sosyolojisi, Nobel yayıncılık, 2018,  267-288</a:t>
            </a:r>
          </a:p>
          <a:p>
            <a:r>
              <a:rPr lang="tr-TR" dirty="0"/>
              <a:t>DOĞAN, İsmail, Göç ve Kültür, İstanbul, Bilge Kültür Sanat Yayınları, Kasım 2018.</a:t>
            </a:r>
          </a:p>
          <a:p>
            <a:r>
              <a:rPr lang="tr-TR" dirty="0"/>
              <a:t>DOĞAN, İsmail, Bir Alt Kültür Olarak Ankara Yüksel Caddesi Gençliği, Ankara, Kültür Bakanlığı Yayınları, 1994.</a:t>
            </a:r>
          </a:p>
          <a:p>
            <a:r>
              <a:rPr lang="tr-TR" dirty="0"/>
              <a:t>GİDDEN, Anthony, Sosyoloji, Ankara, Yayına hazırlayanlar: H. Özel-C. Güzel, 2000, s. 123- </a:t>
            </a:r>
            <a:r>
              <a:rPr lang="tr-TR" dirty="0" smtClean="0"/>
              <a:t>146</a:t>
            </a:r>
          </a:p>
          <a:p>
            <a:r>
              <a:rPr lang="tr-TR" dirty="0"/>
              <a:t>BURY, </a:t>
            </a:r>
            <a:r>
              <a:rPr lang="tr-TR" dirty="0" smtClean="0"/>
              <a:t>M.l </a:t>
            </a:r>
            <a:r>
              <a:rPr lang="tr-TR" dirty="0"/>
              <a:t>R. Social constructionism and the development of medical sociology. </a:t>
            </a:r>
            <a:r>
              <a:rPr lang="tr-TR" i="1" dirty="0"/>
              <a:t>Sociology of Health &amp; Illness</a:t>
            </a:r>
            <a:r>
              <a:rPr lang="tr-TR" dirty="0"/>
              <a:t>, 1986, 8.2: 137-169.</a:t>
            </a:r>
          </a:p>
        </p:txBody>
      </p:sp>
    </p:spTree>
    <p:extLst>
      <p:ext uri="{BB962C8B-B14F-4D97-AF65-F5344CB8AC3E}">
        <p14:creationId xmlns:p14="http://schemas.microsoft.com/office/powerpoint/2010/main" val="34457254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298</Words>
  <Application>Microsoft Office PowerPoint</Application>
  <PresentationFormat>Ekran Gösterisi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KÜLTÜR VE SAĞLIK</vt:lpstr>
      <vt:lpstr>KÜLTÜR VE SAĞLIK</vt:lpstr>
      <vt:lpstr>İnsan Bedeni ve Toplum</vt:lpstr>
      <vt:lpstr>Toplum ve Sağlık</vt:lpstr>
      <vt:lpstr>Toplum ve Sağlık</vt:lpstr>
      <vt:lpstr>Din ve İnançlar Bağlamında Sağlık </vt:lpstr>
      <vt:lpstr>Din ve İnançlar Bağlamında Sağlık</vt:lpstr>
      <vt:lpstr>Din ve İnançlar Bağlamında Sağlık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KÜLTÜR VE SAĞLIK</dc:title>
  <dc:creator>xx</dc:creator>
  <cp:lastModifiedBy>ronaldinho424</cp:lastModifiedBy>
  <cp:revision>10</cp:revision>
  <dcterms:created xsi:type="dcterms:W3CDTF">2020-01-08T19:43:38Z</dcterms:created>
  <dcterms:modified xsi:type="dcterms:W3CDTF">2020-01-11T13:23:03Z</dcterms:modified>
</cp:coreProperties>
</file>