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09" r:id="rId4"/>
    <p:sldId id="311" r:id="rId5"/>
    <p:sldId id="313" r:id="rId6"/>
    <p:sldId id="310" r:id="rId7"/>
    <p:sldId id="312" r:id="rId8"/>
    <p:sldId id="303" r:id="rId9"/>
    <p:sldId id="308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08.02.2018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9512" y="3068960"/>
            <a:ext cx="86044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Türk Ticaret Kanunu anlamında işyeri devri ve işyeri devrinin toplu iş hukuku yönünden doğurduğu sonuçlar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 </a:t>
            </a:r>
            <a:b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Anlamında İşyeri Devri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340768"/>
            <a:ext cx="7344816" cy="5256583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 madde 178, aynı kanunun 158/4 ve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190’ıncı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maddelerinde yer alan yollamalar nedeniyle ancak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hallerde uygulama alanı bulabilmektedir. </a:t>
            </a:r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Kanunundaki hükümlerin uygulanacağı haller; 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Ticaret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şirketlerinin birleşmesi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Ticaret şirketlerinin bölünmesi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Ticaret şirketlerinin tür değiştirmesi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50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260648"/>
            <a:ext cx="7344816" cy="6480719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TTK. md.178, İş Kanunu md.6 karşısında özel hüküm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niteliğindedir. </a:t>
            </a:r>
          </a:p>
          <a:p>
            <a:pPr marL="342900" indent="-342900">
              <a:buFont typeface="Wingdings" pitchFamily="2" charset="2"/>
              <a:buChar char="Ø"/>
            </a:pP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Kanununun uygulanacağı hallerde işçinin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 itiraz etmemesi gerekir. Kanun hükmü gereği; «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 itiraz ederse, hizmet sözleşmesi kanuni işten çıkarma süresinin sonunda sona erer; devralan ve işçi o tarihe kadar sözleşmeyi yerine getirmekle yükümlüdür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.»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39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88640"/>
            <a:ext cx="7416824" cy="6552727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itirazı üzerine iş sözleşmesinin sona erme tarihi tartışmalıdır.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Hangi tarihte iş sözleşmesi sona erecektir?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yasal bildirim süresinin sonu devralan işveren döneminde sona eriyorsa, devralan işveren yanında da çalışmaya devam edecek midir?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iş sözleşmesi belirli süreli ise yasal bildirim süresi hususu ne şekilde uygulanacaktır?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643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188640"/>
            <a:ext cx="7272808" cy="6480719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itirazı sonucu iş sözleşmesi sona erdiği takdirde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önemli sorunlardan biri işçinin çalışmasının bir yılı aştığı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hallerde, işçiye kıdem tazminatı ödenip ödenmeyeceğidir.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Kıdem tazminatına hak kazanma hallerinde, işçinin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itirazıyla iş sözleşmesinin sona ermesi durumu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düzenlenmemiştir.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hukukunun amaçları dikkate alındığında, işçiye kıdem </a:t>
            </a:r>
            <a:b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tazminatının ödenmesi gerektiği sonucuna ulaşılması </a:t>
            </a:r>
            <a:b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isabetli olacaktır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Zira işçinin de iş sözleşmesini sona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erdirme iradesi yoktur. İş sözleşmesi kanundaki hüküm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nedeniyle sona ermektedir. 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7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332656"/>
            <a:ext cx="7272808" cy="6336703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Türk Ticaret Kanunu kapsamında devir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gerçekleştirildiğinde, İş Kanunundaki düzenlemeden farklı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olarak müteselsil sorumluluk daha geniş düzenlenmiştir.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 Devirden önce doğmuş ve devir tarihinde ödenmesi </a:t>
            </a:r>
            <a:b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gereken işçilik alacaklarından ötürü müteselsil sorumluluk </a:t>
            </a:r>
            <a:b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iki yılla sınırlı değildir.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TTK md.178/6 uyarınca;</a:t>
            </a: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Devreden şirketin bölünmeden önce şirket borçlarından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dolayı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 olan ortakları, hizmet sözleşmesinden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doğan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intikal gününe kadar muaccel olan borçlarla, hizmet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 olarak sona ermiş olsaydı muaccel hâle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gelecek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olan veya işçinin itirazı sebebiyle hizmet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sözleşmesinin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sona erdiği ana kadar doğacak olan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borçlardan </a:t>
            </a:r>
            <a:r>
              <a:rPr lang="tr-TR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müteselsilen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sorumlu olmakta devam ederler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.»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34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 İş Sözleşmesi Özerkliği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547664" y="1412776"/>
            <a:ext cx="7149480" cy="5011962"/>
          </a:xfrm>
        </p:spPr>
        <p:txBody>
          <a:bodyPr/>
          <a:lstStyle/>
          <a:p>
            <a:r>
              <a:rPr lang="tr-TR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1982 Anayasası </a:t>
            </a:r>
          </a:p>
          <a:p>
            <a:r>
              <a:rPr lang="tr-TR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Sendikal faaliyet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 52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(Mülga: 23.7.1995-4121/3 </a:t>
            </a:r>
            <a:r>
              <a:rPr lang="tr-TR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md.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VI. Toplu iş sözleşmesi, grev hakkı ve lokavt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Toplu iş sözleşmesi hakkı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 53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İşçiler ve işverenler, karşılıklı olarak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ekonomik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sosyal durumlarını ve çalışma şartlarını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düzenlemek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amacıyla toplu iş sözleşmesi yapma hakkına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sahiptirler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 iş sözleşmesinin nasıl yapılacağı kanunla düzenlenir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Aynı işyerinde, aynı dönem için, birden fazla toplu iş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yapılamaz ve uygulanamaz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262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16632"/>
            <a:ext cx="7776864" cy="6552728"/>
          </a:xfrm>
        </p:spPr>
        <p:txBody>
          <a:bodyPr/>
          <a:lstStyle/>
          <a:p>
            <a:r>
              <a:rPr lang="tr-TR" sz="17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Yargıtay Kararı;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«Davacı işveren, Sütlüce adresindeki "Kara Taşımacılığı" faaliyetine son verildiğini ve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adresindeki işyerinde "Kara Taşımacılığı" faaliyetinin yapılmadığını,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burada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sadece eskiden beri sürdürülen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dolamit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eğitme işinin yapıldığını, böylece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işkolu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 da "Kara Taşımacılığı ile ilgilerinin bulunmadığını, nitekim bu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için yeni bir işkolu tespiti için Çalışma Bakanlığı’na başvurduklarını ileri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sürerek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sendikanın bu işyerinde grev uygulamayacağından, mevcut grev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uygulamasının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yasadışı olduğunun tespitine karar verilmesini istemiştir. 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Mahkemece yazılı gerekçelerle, istek gibi karar verilmiştir. 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TİS, işyerinde çalışan işçiler için yapılır. Nitelik değiştirilmeksizin işyerinin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başka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mahalle veya adrese nakledilmiş olması, yetki alınmış o işyeri için TİS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yapılmasını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engellemez. Olayda işveren, yetki alınmış olan Sütlüce’deki işyerini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kapattığını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Anbarlı’daki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adresinde kara taşımacılığı faaliyetinde bulunmadığını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iddia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etmektedir. Gerçekten durum böyle ise, bu takdirde sendikanın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Anbarlı’daki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için grev kararı alması ve uygulamaya geçmesi mümkün olmaz. Buna karşı,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 Taşımacılığı" işini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Anbarlı’daki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adresinde de sürdürmekte ise, o zaman,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sendikanın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adreste faaliyet gösteren "Kara Taşımacılığı" işi ile sınırlı olmak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üzere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TİS yapabileceğinin kabulü gerekir. Böyle olunca da, "Kara Taşımacılığı" ile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sınırlı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olmak üzere uygulanan grevin yasadışı olduğundan söz etmek doğru olmaz. </a:t>
            </a:r>
          </a:p>
          <a:p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halde, Sütlüce’deki işin </a:t>
            </a:r>
            <a:r>
              <a:rPr lang="tr-TR" sz="1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Anbarlı’da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aynen sürdürülüp sürdürülmediğinin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araştırılıp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tespiti ile, yukarıda açıklanan esaslar dairesinde, sonucuna göre bir karar verilmesi gerekir. Noksan inceleme ve değerlendirme ile karar verilmiş olması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isabetli </a:t>
            </a:r>
            <a:r>
              <a:rPr lang="tr-TR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görülmemiştir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(Y9HD, 13.7.1987, 7421/7183)»</a:t>
            </a:r>
            <a:endParaRPr lang="tr-TR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2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176</Words>
  <Application>Microsoft Office PowerPoint</Application>
  <PresentationFormat>Ekran Gösterisi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Türk Ticaret Kanunu  Anlamında İşyeri Devri </vt:lpstr>
      <vt:lpstr>PowerPoint Sunusu</vt:lpstr>
      <vt:lpstr>PowerPoint Sunusu</vt:lpstr>
      <vt:lpstr>PowerPoint Sunusu</vt:lpstr>
      <vt:lpstr>PowerPoint Sunusu</vt:lpstr>
      <vt:lpstr>Toplu İş Sözleşmesi Özerkliği</vt:lpstr>
      <vt:lpstr>PowerPoint Sunusu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327</cp:revision>
  <dcterms:created xsi:type="dcterms:W3CDTF">2014-04-01T16:35:38Z</dcterms:created>
  <dcterms:modified xsi:type="dcterms:W3CDTF">2018-02-08T21:53:49Z</dcterms:modified>
</cp:coreProperties>
</file>