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6" r:id="rId3"/>
    <p:sldId id="309" r:id="rId4"/>
    <p:sldId id="311" r:id="rId5"/>
    <p:sldId id="313" r:id="rId6"/>
    <p:sldId id="310" r:id="rId7"/>
    <p:sldId id="312" r:id="rId8"/>
    <p:sldId id="303" r:id="rId9"/>
    <p:sldId id="308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40" autoAdjust="0"/>
    <p:restoredTop sz="94675" autoAdjust="0"/>
  </p:normalViewPr>
  <p:slideViewPr>
    <p:cSldViewPr>
      <p:cViewPr>
        <p:scale>
          <a:sx n="114" d="100"/>
          <a:sy n="114" d="100"/>
        </p:scale>
        <p:origin x="-10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A289D-16B0-4FE4-8F92-7E7629926742}" type="datetimeFigureOut">
              <a:rPr lang="tr-TR" smtClean="0"/>
              <a:pPr/>
              <a:t>08.02.2018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7060B-B066-489A-B483-F802301B2F65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494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9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3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1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5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636913"/>
            <a:ext cx="9108504" cy="316835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79512" y="3068960"/>
            <a:ext cx="860444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tr-TR" altLang="ko-KR" sz="36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Türk Ticaret Kanunu anlamında işyeri devri ve işyeri devrinin toplu iş hukuku yönünden doğurduğu sonuçlar</a:t>
            </a:r>
            <a:endParaRPr lang="tr-TR" altLang="ko-KR" sz="3600" b="1" dirty="0" smtClean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Türk Ticaret Kanunu </a:t>
            </a:r>
            <a:b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Anlamında İşyeri Devri 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1340768"/>
            <a:ext cx="7344816" cy="5256583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Türk Ticaret Kanunu madde 178, aynı kanunun 158/4 ve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190’ıncı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maddelerinde yer alan yollamalar nedeniyle ancak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bazı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hallerde uygulama alanı bulabilmektedir. </a:t>
            </a:r>
          </a:p>
          <a:p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Türk Ticaret Kanunundaki hükümlerin uygulanacağı haller; </a:t>
            </a:r>
          </a:p>
          <a:p>
            <a:pPr marL="285750" indent="-285750">
              <a:spcBef>
                <a:spcPts val="1200"/>
              </a:spcBef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Ticaret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şirketlerinin birleşmesi</a:t>
            </a:r>
          </a:p>
          <a:p>
            <a:pPr marL="285750" indent="-285750">
              <a:spcBef>
                <a:spcPts val="1200"/>
              </a:spcBef>
              <a:buFont typeface="Wingdings" pitchFamily="2" charset="2"/>
              <a:buChar char="Ø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Ticaret şirketlerinin bölünmesi</a:t>
            </a:r>
          </a:p>
          <a:p>
            <a:pPr marL="285750" indent="-285750">
              <a:spcBef>
                <a:spcPts val="1200"/>
              </a:spcBef>
              <a:buFont typeface="Wingdings" pitchFamily="2" charset="2"/>
              <a:buChar char="Ø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Ticaret şirketlerinin tür değiştirmesi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9503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91680" y="260648"/>
            <a:ext cx="7344816" cy="6480719"/>
          </a:xfrm>
        </p:spPr>
        <p:txBody>
          <a:bodyPr/>
          <a:lstStyle/>
          <a:p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TTK. md.178, İş Kanunu md.6 karşısında özel hüküm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niteliğindedir. </a:t>
            </a:r>
          </a:p>
          <a:p>
            <a:pPr marL="342900" indent="-342900">
              <a:buFont typeface="Wingdings" pitchFamily="2" charset="2"/>
              <a:buChar char="Ø"/>
            </a:pPr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Türk Ticaret Kanununun uygulanacağı hallerde işçinin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devre itiraz etmemesi gerekir. Kanun hükmü gereği; «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İşçi itiraz ederse, hizmet sözleşmesi kanuni işten çıkarma süresinin sonunda sona erer; devralan ve işçi o tarihe kadar sözleşmeyi yerine getirmekle yükümlüdür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.»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390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188640"/>
            <a:ext cx="7416824" cy="6552727"/>
          </a:xfrm>
        </p:spPr>
        <p:txBody>
          <a:bodyPr/>
          <a:lstStyle/>
          <a:p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İşçinin itirazı üzerine iş sözleşmesinin sona erme tarihi tartışmalıdır.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Hangi tarihte iş sözleşmesi sona erecektir?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İşçinin yasal bildirim süresinin sonu devralan işveren döneminde sona eriyorsa, devralan işveren yanında da çalışmaya devam edecek midir?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İşçinin iş sözleşmesi belirli süreli ise yasal bildirim süresi hususu ne şekilde uygulanacaktır?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43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763688" y="188640"/>
            <a:ext cx="7272808" cy="6480719"/>
          </a:xfrm>
        </p:spPr>
        <p:txBody>
          <a:bodyPr/>
          <a:lstStyle/>
          <a:p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İşçinin itirazı sonucu iş sözleşmesi sona erdiği takdirde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önemli sorunlardan biri işçinin çalışmasının bir yılı aştığı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hallerde, işçiye kıdem tazminatı ödenip ödenmeyeceğidir.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Kıdem tazminatına hak kazanma hallerinde, işçinin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itirazıyla iş sözleşmesinin sona ermesi durumu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düzenlenmemiştir.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hukukunun amaçları dikkate alındığında, işçiye kıdem </a:t>
            </a:r>
            <a:br>
              <a:rPr lang="tr-TR" sz="22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tazminatının ödenmesi gerektiği sonucuna ulaşılması </a:t>
            </a:r>
            <a:br>
              <a:rPr lang="tr-TR" sz="22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isabetli olacaktır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Zira işçinin de iş sözleşmesini sona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erdirme iradesi yoktur. İş sözleşmesi kanundaki hüküm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nedeniyle sona ermektedir. 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871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91680" y="332656"/>
            <a:ext cx="7272808" cy="6336703"/>
          </a:xfrm>
        </p:spPr>
        <p:txBody>
          <a:bodyPr/>
          <a:lstStyle/>
          <a:p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Türk Ticaret Kanunu kapsamında devir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gerçekleştirildiğinde, İş Kanunundaki düzenlemeden farklı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olarak müteselsil sorumluluk daha geniş düzenlenmiştir.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 Devirden önce doğmuş ve devir tarihinde ödenmesi </a:t>
            </a:r>
            <a:br>
              <a:rPr lang="tr-T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gereken işçilik alacaklarından ötürü müteselsil sorumluluk </a:t>
            </a:r>
            <a:br>
              <a:rPr lang="tr-T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iki yılla sınırlı değildir.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TTK md.178/6 uyarınca;</a:t>
            </a: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Devreden şirketin bölünmeden önce şirket borçlarından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dolayı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sorumlu olan ortakları, hizmet sözleşmesinden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doğan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 intikal gününe kadar muaccel olan borçlarla, hizmet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sözleşmesi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normal olarak sona ermiş olsaydı muaccel hâle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gelecek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olan veya işçinin itirazı sebebiyle hizmet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sözleşmesinin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sona erdiği ana kadar doğacak olan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borçlardan </a:t>
            </a:r>
            <a:r>
              <a:rPr lang="tr-TR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müteselsilen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sorumlu olmakta devam ederler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.»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349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19672" y="116632"/>
            <a:ext cx="7524328" cy="1069514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Toplu İş Sözleşmesi Özerkliği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0"/>
          </p:nvPr>
        </p:nvSpPr>
        <p:spPr>
          <a:xfrm>
            <a:off x="1547664" y="1412776"/>
            <a:ext cx="7149480" cy="5011962"/>
          </a:xfrm>
        </p:spPr>
        <p:txBody>
          <a:bodyPr/>
          <a:lstStyle/>
          <a:p>
            <a:r>
              <a:rPr lang="tr-TR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1982 Anayasası </a:t>
            </a:r>
          </a:p>
          <a:p>
            <a:r>
              <a:rPr lang="tr-TR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tr-T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Sendikal faaliyet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MADDE 52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– (Mülga: 23.7.1995-4121/3 </a:t>
            </a:r>
            <a:r>
              <a:rPr lang="tr-TR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md.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tr-T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VI. Toplu iş sözleşmesi, grev hakkı ve lokavt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Toplu iş sözleşmesi hakkı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MADDE 53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– İşçiler ve işverenler, karşılıklı olarak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ekonomik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 sosyal durumlarını ve çalışma şartlarını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düzenlemek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amacıyla toplu iş sözleşmesi yapma hakkına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sahiptirler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Toplu iş sözleşmesinin nasıl yapılacağı kanunla düzenlenir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Aynı işyerinde, aynı dönem için, birden fazla toplu iş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sözleşmesi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yapılamaz ve uygulanamaz</a:t>
            </a:r>
            <a:r>
              <a:rPr lang="tr-TR" sz="2400" dirty="0">
                <a:solidFill>
                  <a:schemeClr val="tx1"/>
                </a:solidFill>
              </a:rPr>
              <a:t>.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32622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259632" y="116632"/>
            <a:ext cx="7776864" cy="6552728"/>
          </a:xfrm>
        </p:spPr>
        <p:txBody>
          <a:bodyPr/>
          <a:lstStyle/>
          <a:p>
            <a:r>
              <a:rPr lang="tr-TR" sz="17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Yargıtay Kararı;</a:t>
            </a:r>
          </a:p>
          <a:p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«Davacı işveren, Sütlüce adresindeki "Kara Taşımacılığı" faaliyetine son verildiğini ve </a:t>
            </a:r>
            <a:r>
              <a:rPr lang="tr-TR" sz="1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Anbarlı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adresindeki işyerinde "Kara Taşımacılığı" faaliyetinin yapılmadığını,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burada 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sadece eskiden beri sürdürülen </a:t>
            </a:r>
            <a:r>
              <a:rPr lang="tr-TR" sz="1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dolamit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eğitme işinin yapıldığını, böylece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işkolu 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bakımından da "Kara Taşımacılığı ile ilgilerinin bulunmadığını, nitekim bu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işyeri 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için yeni bir işkolu tespiti için Çalışma Bakanlığı’na başvurduklarını ileri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sürerek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sendikanın bu işyerinde grev uygulamayacağından, mevcut grev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uygulamasının 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yasadışı olduğunun tespitine karar verilmesini istemiştir. </a:t>
            </a:r>
          </a:p>
          <a:p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Mahkemece yazılı gerekçelerle, istek gibi karar verilmiştir. </a:t>
            </a:r>
          </a:p>
          <a:p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 TİS, işyerinde çalışan işçiler için yapılır. Nitelik değiştirilmeksizin işyerinin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başka 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 mahalle veya adrese nakledilmiş olması, yetki alınmış o işyeri için TİS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yapılmasını 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engellemez. Olayda işveren, yetki alınmış olan Sütlüce’deki işyerini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kapattığını 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sz="1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Anbarlı’daki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adresinde kara taşımacılığı faaliyetinde bulunmadığını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iddia 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etmektedir. Gerçekten durum böyle ise, bu takdirde sendikanın </a:t>
            </a:r>
            <a:r>
              <a:rPr lang="tr-TR" sz="1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Anbarlı’daki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işyeri 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için grev kararı alması ve uygulamaya geçmesi mümkün olmaz. Buna karşı,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Kara Taşımacılığı" işini </a:t>
            </a:r>
            <a:r>
              <a:rPr lang="tr-TR" sz="1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Anbarlı’daki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adresinde de sürdürmekte ise, o zaman,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sendikanın 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 adreste faaliyet gösteren "Kara Taşımacılığı" işi ile sınırlı olmak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üzere 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TİS yapabileceğinin kabulü gerekir. Böyle olunca da, "Kara Taşımacılığı" ile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sınırlı 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olmak üzere uygulanan grevin yasadışı olduğundan söz etmek doğru olmaz. </a:t>
            </a:r>
          </a:p>
          <a:p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halde, Sütlüce’deki işin </a:t>
            </a:r>
            <a:r>
              <a:rPr lang="tr-TR" sz="1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Anbarlı’da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aynen sürdürülüp sürdürülmediğinin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araştırılıp 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tespiti ile, yukarıda açıklanan esaslar dairesinde, sonucuna göre bir karar verilmesi gerekir. Noksan inceleme ve değerlendirme ile karar verilmiş olması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isabetli 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görülmemiştir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(Y9HD, 13.7.1987, 7421/7183)»</a:t>
            </a:r>
            <a:endParaRPr lang="tr-TR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826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1916</TotalTime>
  <Words>176</Words>
  <Application>Microsoft Office PowerPoint</Application>
  <PresentationFormat>Ekran Gösterisi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Office Theme</vt:lpstr>
      <vt:lpstr>Custom Design</vt:lpstr>
      <vt:lpstr>PowerPoint Sunusu</vt:lpstr>
      <vt:lpstr>Türk Ticaret Kanunu  Anlamında İşyeri Devri </vt:lpstr>
      <vt:lpstr>PowerPoint Sunusu</vt:lpstr>
      <vt:lpstr>PowerPoint Sunusu</vt:lpstr>
      <vt:lpstr>PowerPoint Sunusu</vt:lpstr>
      <vt:lpstr>PowerPoint Sunusu</vt:lpstr>
      <vt:lpstr>Toplu İş Sözleşmesi Özerkliği</vt:lpstr>
      <vt:lpstr>PowerPoint Sunusu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pro</cp:lastModifiedBy>
  <cp:revision>327</cp:revision>
  <dcterms:created xsi:type="dcterms:W3CDTF">2014-04-01T16:35:38Z</dcterms:created>
  <dcterms:modified xsi:type="dcterms:W3CDTF">2018-02-08T21:53:49Z</dcterms:modified>
</cp:coreProperties>
</file>