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05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21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44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885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917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048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732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326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89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86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968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02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85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4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01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72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6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A2848DE-3A35-4C7C-918B-AF31A00F41C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A114F13-F29F-425D-AAEB-D2ED11897A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75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Değerler eğitiminde ahlak ve karakter eğitiminin yeri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256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29491" y="457200"/>
            <a:ext cx="1098665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DURKHEIM (1956) EĞİTİMİ; YETİŞKİN NESİLLER TARAFINDAN SOSYAL YAŞAMA HAZIR OLMAYAN NESİLLER ÜZERİNDE UYGULALAN BİR İŞLEM</a:t>
            </a:r>
          </a:p>
          <a:p>
            <a:endParaRPr lang="tr-TR" sz="3200" dirty="0"/>
          </a:p>
          <a:p>
            <a:r>
              <a:rPr lang="tr-TR" sz="3200" dirty="0" smtClean="0"/>
              <a:t>DEWEY (1995) «ÇOCUK, BEDENSEL BAKIMDAN OLDUĞU KADAR, DÜŞÜNSEL, TOPLUMSAL VE AHLAKİ BAKIMDAN DA BİR BÜTÜN OLARAK DEĞERLENİRİLMELİDİR».</a:t>
            </a:r>
          </a:p>
          <a:p>
            <a:endParaRPr lang="tr-TR" sz="3200" dirty="0"/>
          </a:p>
          <a:p>
            <a:r>
              <a:rPr lang="tr-TR" sz="3200" dirty="0" smtClean="0"/>
              <a:t>DEĞERLER EĞİTİMİNDE, AHLAK VE KARAKTER EĞİTİMİ İÇİÇE GEÇMİŞ KAVRAMLAR OLARAK UYGULMADA YER ALMAKTADIR.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1195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AHLAK KAVRAMI VE DEĞERLER EĞİTİMİNİN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156008" cy="342410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DEĞERLER,</a:t>
            </a:r>
          </a:p>
          <a:p>
            <a:r>
              <a:rPr lang="tr-TR" b="1" u="sng" dirty="0" smtClean="0"/>
              <a:t>AHLAKİ: </a:t>
            </a:r>
            <a:r>
              <a:rPr lang="tr-TR" dirty="0" smtClean="0"/>
              <a:t>doğruluk, dürüstlük, sorumluluk (bireylere yükümlülük getirirler)</a:t>
            </a:r>
          </a:p>
          <a:p>
            <a:endParaRPr lang="tr-TR" b="1" u="sng" dirty="0"/>
          </a:p>
          <a:p>
            <a:endParaRPr lang="tr-TR" b="1" u="sng" dirty="0" smtClean="0"/>
          </a:p>
          <a:p>
            <a:r>
              <a:rPr lang="tr-TR" b="1" u="sng" dirty="0" smtClean="0"/>
              <a:t>Ahlaki olmayan: </a:t>
            </a:r>
            <a:r>
              <a:rPr lang="tr-TR" dirty="0" smtClean="0"/>
              <a:t>bireyin ne İstediğini ya da istemediğini açıklar </a:t>
            </a:r>
            <a:r>
              <a:rPr lang="tr-TR" dirty="0"/>
              <a:t>(bireylere yükümlülük </a:t>
            </a:r>
            <a:r>
              <a:rPr lang="tr-TR" dirty="0" smtClean="0"/>
              <a:t>getirmezler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997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EVRENSEL</a:t>
            </a:r>
          </a:p>
          <a:p>
            <a:pPr marL="0" indent="0">
              <a:buNone/>
            </a:pPr>
            <a:r>
              <a:rPr lang="tr-TR" dirty="0" smtClean="0"/>
              <a:t>İNSANLARA ADİLCE DAVRANMA, YAŞAMLARINA SAYGI DUYMA, ÖZGÜRLÜK EŞİTLİK GİBİ……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TÜM İNSANLARI BAĞLAYICI DEĞER TAŞIR.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EVRENSEL OLMAYAN</a:t>
            </a:r>
          </a:p>
          <a:p>
            <a:pPr marL="0" indent="0">
              <a:buNone/>
            </a:pPr>
            <a:r>
              <a:rPr lang="tr-TR" dirty="0" smtClean="0"/>
              <a:t>KİŞİNİN DİNİ GÖREVLERİ GİBİ KİŞİSEL YÜKÜMLÜLÜK HİSSİ OLUŞTURURLAR.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EVRENSEL AHLAKİ BİR YÜKÜMLÜLÜK GETİRMEZLER.</a:t>
            </a:r>
            <a:endParaRPr lang="tr-TR" dirty="0"/>
          </a:p>
        </p:txBody>
      </p:sp>
      <p:sp>
        <p:nvSpPr>
          <p:cNvPr id="9" name="İçerik Yer Tutucusu 3"/>
          <p:cNvSpPr txBox="1">
            <a:spLocks noGrp="1"/>
          </p:cNvSpPr>
          <p:nvPr>
            <p:ph type="title"/>
          </p:nvPr>
        </p:nvSpPr>
        <p:spPr>
          <a:xfrm>
            <a:off x="913775" y="-462140"/>
            <a:ext cx="10364451" cy="159617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sz="3200" dirty="0" smtClean="0"/>
              <a:t>Ahlaki değerler</a:t>
            </a:r>
            <a:endParaRPr lang="tr-TR" sz="3200" dirty="0"/>
          </a:p>
        </p:txBody>
      </p:sp>
      <p:sp>
        <p:nvSpPr>
          <p:cNvPr id="10" name="Sağ Ok 9"/>
          <p:cNvSpPr/>
          <p:nvPr/>
        </p:nvSpPr>
        <p:spPr>
          <a:xfrm rot="7332758">
            <a:off x="3421321" y="1232924"/>
            <a:ext cx="2070636" cy="10352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 rot="19035282">
            <a:off x="6949369" y="692643"/>
            <a:ext cx="1074486" cy="2038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27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-420578"/>
            <a:ext cx="10364451" cy="1596177"/>
          </a:xfrm>
        </p:spPr>
        <p:txBody>
          <a:bodyPr/>
          <a:lstStyle/>
          <a:p>
            <a:r>
              <a:rPr lang="tr-TR" dirty="0" smtClean="0"/>
              <a:t>Karakter eğitimi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20436"/>
            <a:ext cx="5106026" cy="5070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800" dirty="0" smtClean="0"/>
              <a:t>Karakter; erdem ya da mükemmeliyetle ilgili yargıları ifade eder.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Karakter eğitimi; temel etik değerleri anlama, öğrencilerde bu değerlere bağlılık geliştirerek davranışların bu değerlere göre biçimlendirme eğilimini geliştirme sürecidir.</a:t>
            </a:r>
            <a:endParaRPr lang="tr-TR" sz="2800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4"/>
          </p:nvPr>
        </p:nvSpPr>
        <p:spPr>
          <a:xfrm>
            <a:off x="6172200" y="720436"/>
            <a:ext cx="5105400" cy="507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Karakter oluşumu yaşam boyu devam eden bir çaba olup, gelişimsel yaklaşımla ele alınmalıdır. Karakterin temel bileşenlerinden bir ahlaki bilgi ve sosyal sorgulama becerileridir.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9490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-420577"/>
            <a:ext cx="10364451" cy="1584360"/>
          </a:xfrm>
        </p:spPr>
        <p:txBody>
          <a:bodyPr/>
          <a:lstStyle/>
          <a:p>
            <a:r>
              <a:rPr lang="tr-TR" dirty="0" smtClean="0"/>
              <a:t>Karakter eğitimi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13"/>
          </p:nvPr>
        </p:nvSpPr>
        <p:spPr>
          <a:xfrm>
            <a:off x="277091" y="678874"/>
            <a:ext cx="11526981" cy="598516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Ahlaki değerlerin eğitiminde adalet, iyi ve doğru konusunda anlayış oluşturulması ve benimsenmesi, özverili olmak, alçak gönüllülük ve ahlaki alışkanlık kazanma gibi değer ve uygulamalara yer verilmektedir.</a:t>
            </a:r>
          </a:p>
          <a:p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Ahlak eğitiminin dört tipolojisinden bahsedilebilir: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Sınır belirleme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Değerlerin belirginleştirilmesi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 oluşturma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Ahlaki kavrayış</a:t>
            </a:r>
            <a:endParaRPr lang="tr-TR" sz="2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649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quarter" idx="13"/>
          </p:nvPr>
        </p:nvSpPr>
        <p:spPr>
          <a:xfrm>
            <a:off x="166255" y="817418"/>
            <a:ext cx="11804072" cy="604058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Ahlak eğitimi kuram temellidir. Karakter eğitimi ise kuramdan çok uygulamaya dönüktür ve eğitimsel açıdan bir çok strateji içermektedir.</a:t>
            </a:r>
          </a:p>
          <a:p>
            <a:r>
              <a:rPr lang="tr-TR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Etkili karakter eğitiminin ilkeleri: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Derslerle bütünleştirme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Olumlu okul ortamı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Yönetimsel politika ve uygulamalar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Yetkin öğretmen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Okul ve aile ortaklığı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2022764" y="304800"/>
            <a:ext cx="810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 EĞİTİMİ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656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90945" y="193964"/>
            <a:ext cx="11526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AHLAKİ DEĞERLERİN GELİŞİMİNDE FARKLI YAKLAŞIMLAR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90944" y="886692"/>
            <a:ext cx="1169323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PIAGET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KOHLBERG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GILLIGAN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NODDINGS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TURIEL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EISENBERG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9520292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140</TotalTime>
  <Words>297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Değerler eğitiminde ahlak ve karakter eğitiminin yeri</vt:lpstr>
      <vt:lpstr>PowerPoint Sunusu</vt:lpstr>
      <vt:lpstr>AHLAK KAVRAMI VE DEĞERLER EĞİTİMİNİN TANIMI</vt:lpstr>
      <vt:lpstr>Ahlaki değerler</vt:lpstr>
      <vt:lpstr>Karakter eğitimi</vt:lpstr>
      <vt:lpstr>Karakter eğitimi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Değerler eğitiminde ahlak ve karakter eğitiminin yeri</dc:title>
  <dc:creator>hakem</dc:creator>
  <cp:lastModifiedBy>hakem</cp:lastModifiedBy>
  <cp:revision>21</cp:revision>
  <dcterms:created xsi:type="dcterms:W3CDTF">2018-04-01T16:16:57Z</dcterms:created>
  <dcterms:modified xsi:type="dcterms:W3CDTF">2018-04-01T18:37:33Z</dcterms:modified>
</cp:coreProperties>
</file>