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1" r:id="rId5"/>
    <p:sldId id="257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Analysis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writing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step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writing</a:t>
            </a:r>
            <a:r>
              <a:rPr lang="tr-TR" dirty="0" smtClean="0"/>
              <a:t> </a:t>
            </a:r>
            <a:r>
              <a:rPr lang="tr-TR" dirty="0" err="1" smtClean="0"/>
              <a:t>essays</a:t>
            </a:r>
            <a:r>
              <a:rPr lang="tr-TR" dirty="0" smtClean="0"/>
              <a:t>. At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stage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expected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write</a:t>
            </a:r>
            <a:r>
              <a:rPr lang="tr-TR" dirty="0" smtClean="0"/>
              <a:t> a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paragraphs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 is on </a:t>
            </a:r>
            <a:r>
              <a:rPr lang="tr-TR" dirty="0" err="1" smtClean="0"/>
              <a:t>punishment</a:t>
            </a:r>
            <a:r>
              <a:rPr lang="tr-TR" dirty="0" smtClean="0"/>
              <a:t>/</a:t>
            </a:r>
            <a:r>
              <a:rPr lang="tr-TR" dirty="0" err="1" smtClean="0"/>
              <a:t>criticism</a:t>
            </a:r>
            <a:r>
              <a:rPr lang="tr-TR" dirty="0" smtClean="0"/>
              <a:t> of </a:t>
            </a:r>
            <a:r>
              <a:rPr lang="tr-TR" dirty="0" err="1" smtClean="0"/>
              <a:t>children</a:t>
            </a:r>
            <a:r>
              <a:rPr lang="tr-TR" dirty="0" smtClean="0"/>
              <a:t>. </a:t>
            </a:r>
            <a:r>
              <a:rPr lang="tr-TR" dirty="0" err="1" smtClean="0"/>
              <a:t>P</a:t>
            </a:r>
            <a:r>
              <a:rPr lang="tr-TR" dirty="0" err="1" smtClean="0"/>
              <a:t>lease</a:t>
            </a:r>
            <a:r>
              <a:rPr lang="tr-TR" dirty="0" smtClean="0"/>
              <a:t> </a:t>
            </a:r>
            <a:r>
              <a:rPr lang="tr-TR" dirty="0" err="1" smtClean="0"/>
              <a:t>complete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paragraphs</a:t>
            </a:r>
            <a:r>
              <a:rPr lang="tr-TR" dirty="0" smtClean="0"/>
              <a:t>; do not </a:t>
            </a:r>
            <a:r>
              <a:rPr lang="tr-TR" dirty="0" err="1" smtClean="0"/>
              <a:t>forget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conclusive</a:t>
            </a:r>
            <a:r>
              <a:rPr lang="tr-TR" dirty="0" smtClean="0"/>
              <a:t> </a:t>
            </a:r>
            <a:r>
              <a:rPr lang="tr-TR" dirty="0" err="1" smtClean="0"/>
              <a:t>statements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Criticizing</a:t>
            </a:r>
            <a:r>
              <a:rPr lang="tr-TR" dirty="0" smtClean="0"/>
              <a:t> a </a:t>
            </a:r>
            <a:r>
              <a:rPr lang="tr-TR" dirty="0" err="1" smtClean="0"/>
              <a:t>child</a:t>
            </a:r>
            <a:r>
              <a:rPr lang="tr-TR" dirty="0" smtClean="0"/>
              <a:t> in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important</a:t>
            </a:r>
            <a:r>
              <a:rPr lang="tr-TR" dirty="0" smtClean="0"/>
              <a:t>, </a:t>
            </a:r>
            <a:r>
              <a:rPr lang="tr-TR" dirty="0" err="1" smtClean="0"/>
              <a:t>especially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rude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hurtful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someone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done </a:t>
            </a:r>
            <a:r>
              <a:rPr lang="tr-TR" dirty="0" err="1" smtClean="0"/>
              <a:t>something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could</a:t>
            </a:r>
            <a:r>
              <a:rPr lang="tr-TR" dirty="0" smtClean="0"/>
              <a:t> be </a:t>
            </a:r>
            <a:r>
              <a:rPr lang="tr-TR" dirty="0" err="1" smtClean="0"/>
              <a:t>unsafe</a:t>
            </a:r>
            <a:r>
              <a:rPr lang="tr-TR" dirty="0" smtClean="0"/>
              <a:t>.</a:t>
            </a:r>
            <a:r>
              <a:rPr lang="tr-TR" dirty="0" smtClean="0"/>
              <a:t>. </a:t>
            </a:r>
            <a:r>
              <a:rPr lang="tr-TR" dirty="0" smtClean="0"/>
              <a:t>…… </a:t>
            </a:r>
            <a:r>
              <a:rPr lang="tr-TR" dirty="0" smtClean="0"/>
              <a:t>………. ……………………………………………..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But </a:t>
            </a:r>
            <a:r>
              <a:rPr lang="tr-TR" dirty="0" err="1" smtClean="0"/>
              <a:t>outside</a:t>
            </a:r>
            <a:r>
              <a:rPr lang="tr-TR" dirty="0" smtClean="0"/>
              <a:t> of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circumstances</a:t>
            </a:r>
            <a:r>
              <a:rPr lang="tr-TR" dirty="0" smtClean="0"/>
              <a:t>,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criticism</a:t>
            </a:r>
            <a:r>
              <a:rPr lang="tr-TR" dirty="0" smtClean="0"/>
              <a:t> is </a:t>
            </a:r>
            <a:r>
              <a:rPr lang="tr-TR" dirty="0" err="1" smtClean="0"/>
              <a:t>shaming</a:t>
            </a:r>
            <a:r>
              <a:rPr lang="tr-TR" dirty="0" smtClean="0"/>
              <a:t>. </a:t>
            </a:r>
            <a:r>
              <a:rPr lang="tr-TR" dirty="0" smtClean="0"/>
              <a:t>…………..………. </a:t>
            </a:r>
            <a:r>
              <a:rPr lang="tr-TR" dirty="0" smtClean="0"/>
              <a:t>……… ….. …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not be a </a:t>
            </a:r>
            <a:r>
              <a:rPr lang="tr-TR" dirty="0" err="1" smtClean="0"/>
              <a:t>great</a:t>
            </a:r>
            <a:r>
              <a:rPr lang="tr-TR" dirty="0" smtClean="0"/>
              <a:t> idea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criticize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a </a:t>
            </a:r>
            <a:r>
              <a:rPr lang="tr-TR" dirty="0" err="1" smtClean="0"/>
              <a:t>child</a:t>
            </a:r>
            <a:r>
              <a:rPr lang="tr-TR" dirty="0" smtClean="0"/>
              <a:t> is </a:t>
            </a:r>
            <a:r>
              <a:rPr lang="tr-TR" dirty="0" err="1" smtClean="0"/>
              <a:t>already</a:t>
            </a:r>
            <a:r>
              <a:rPr lang="tr-TR" dirty="0" smtClean="0"/>
              <a:t> </a:t>
            </a:r>
            <a:r>
              <a:rPr lang="tr-TR" dirty="0" err="1" smtClean="0"/>
              <a:t>upset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in a </a:t>
            </a:r>
            <a:r>
              <a:rPr lang="tr-TR" dirty="0" err="1" smtClean="0"/>
              <a:t>situation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keep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composure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not be </a:t>
            </a:r>
            <a:r>
              <a:rPr lang="tr-TR" dirty="0" err="1" smtClean="0"/>
              <a:t>distracted</a:t>
            </a:r>
            <a:r>
              <a:rPr lang="tr-TR" dirty="0" smtClean="0"/>
              <a:t>; </a:t>
            </a:r>
            <a:r>
              <a:rPr lang="tr-TR" dirty="0" err="1" smtClean="0"/>
              <a:t>that’s</a:t>
            </a:r>
            <a:r>
              <a:rPr lang="tr-TR" dirty="0" smtClean="0"/>
              <a:t>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shaming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kind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effective</a:t>
            </a:r>
            <a:r>
              <a:rPr lang="tr-TR" dirty="0" smtClean="0"/>
              <a:t>. ……….</a:t>
            </a:r>
            <a:r>
              <a:rPr lang="en-US" dirty="0" smtClean="0"/>
              <a:t>.</a:t>
            </a:r>
            <a:r>
              <a:rPr lang="tr-TR" dirty="0" smtClean="0"/>
              <a:t>. </a:t>
            </a:r>
            <a:r>
              <a:rPr lang="tr-TR" dirty="0" smtClean="0"/>
              <a:t>…… ………. ……… ….. … </a:t>
            </a:r>
            <a:r>
              <a:rPr lang="tr-TR" dirty="0" smtClean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 …………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/>
              <a:t>If</a:t>
            </a:r>
            <a:r>
              <a:rPr lang="tr-TR" dirty="0" smtClean="0"/>
              <a:t> a 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really</a:t>
            </a:r>
            <a:r>
              <a:rPr lang="tr-TR" dirty="0" smtClean="0"/>
              <a:t> </a:t>
            </a:r>
            <a:r>
              <a:rPr lang="tr-TR" dirty="0" err="1" smtClean="0"/>
              <a:t>doesn’t</a:t>
            </a:r>
            <a:r>
              <a:rPr lang="tr-TR" dirty="0" smtClean="0"/>
              <a:t> </a:t>
            </a:r>
            <a:r>
              <a:rPr lang="tr-TR" dirty="0" err="1" smtClean="0"/>
              <a:t>want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a </a:t>
            </a:r>
            <a:r>
              <a:rPr lang="tr-TR" dirty="0" err="1" smtClean="0"/>
              <a:t>behavior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of a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of </a:t>
            </a:r>
            <a:r>
              <a:rPr lang="tr-TR" dirty="0" err="1" smtClean="0"/>
              <a:t>managing</a:t>
            </a:r>
            <a:r>
              <a:rPr lang="tr-TR" dirty="0" smtClean="0"/>
              <a:t> it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just</a:t>
            </a:r>
            <a:r>
              <a:rPr lang="tr-TR" dirty="0" smtClean="0"/>
              <a:t> </a:t>
            </a:r>
            <a:r>
              <a:rPr lang="tr-TR" dirty="0" err="1" smtClean="0"/>
              <a:t>pointing</a:t>
            </a:r>
            <a:r>
              <a:rPr lang="tr-TR" dirty="0" smtClean="0"/>
              <a:t> it </a:t>
            </a:r>
            <a:r>
              <a:rPr lang="tr-TR" dirty="0" err="1" smtClean="0"/>
              <a:t>out</a:t>
            </a:r>
            <a:r>
              <a:rPr lang="tr-TR" dirty="0" smtClean="0"/>
              <a:t>. </a:t>
            </a:r>
            <a:r>
              <a:rPr lang="en-US" dirty="0" smtClean="0"/>
              <a:t> ………. ……… ….. …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219</Words>
  <Application>Microsoft Office PowerPoint</Application>
  <PresentationFormat>Ekran Gösterisi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</vt:vector>
  </TitlesOfParts>
  <Company>Private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Skills 1</dc:title>
  <dc:creator>Özel Kullanıcı</dc:creator>
  <cp:lastModifiedBy>Özel Kullanıcı</cp:lastModifiedBy>
  <cp:revision>9</cp:revision>
  <dcterms:created xsi:type="dcterms:W3CDTF">2020-03-04T20:45:23Z</dcterms:created>
  <dcterms:modified xsi:type="dcterms:W3CDTF">2020-03-05T01:04:54Z</dcterms:modified>
</cp:coreProperties>
</file>