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8" r:id="rId4"/>
    <p:sldId id="261" r:id="rId5"/>
    <p:sldId id="257" r:id="rId6"/>
    <p:sldId id="260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5FC8F-1BD9-481E-BC8E-36CE46060926}" type="datetimeFigureOut">
              <a:rPr lang="en-US" smtClean="0"/>
              <a:pPr/>
              <a:t>3/5/2020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2C367-1342-440A-9BAF-2477ECA8D3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Paragraph</a:t>
            </a:r>
            <a:r>
              <a:rPr lang="tr-TR" dirty="0" smtClean="0"/>
              <a:t> </a:t>
            </a:r>
            <a:r>
              <a:rPr lang="tr-TR" dirty="0" err="1" smtClean="0"/>
              <a:t>Analysis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Paragraph</a:t>
            </a:r>
            <a:r>
              <a:rPr lang="tr-TR" dirty="0" smtClean="0"/>
              <a:t> </a:t>
            </a:r>
            <a:r>
              <a:rPr lang="tr-TR" dirty="0" err="1" smtClean="0"/>
              <a:t>writing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step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writing</a:t>
            </a:r>
            <a:r>
              <a:rPr lang="tr-TR" dirty="0" smtClean="0"/>
              <a:t> </a:t>
            </a:r>
            <a:r>
              <a:rPr lang="tr-TR" dirty="0" err="1" smtClean="0"/>
              <a:t>essays</a:t>
            </a:r>
            <a:r>
              <a:rPr lang="tr-TR" dirty="0" smtClean="0"/>
              <a:t>. At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stage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expected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write</a:t>
            </a:r>
            <a:r>
              <a:rPr lang="tr-TR" dirty="0" smtClean="0"/>
              <a:t> a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paragraphs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related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task</a:t>
            </a:r>
            <a:r>
              <a:rPr lang="tr-TR" dirty="0" smtClean="0"/>
              <a:t> is on </a:t>
            </a:r>
            <a:r>
              <a:rPr lang="tr-TR" dirty="0" err="1" smtClean="0"/>
              <a:t>punishment</a:t>
            </a:r>
            <a:r>
              <a:rPr lang="tr-TR" dirty="0" smtClean="0"/>
              <a:t>/</a:t>
            </a:r>
            <a:r>
              <a:rPr lang="tr-TR" dirty="0" err="1" smtClean="0"/>
              <a:t>criticism</a:t>
            </a:r>
            <a:r>
              <a:rPr lang="tr-TR" dirty="0" smtClean="0"/>
              <a:t> of </a:t>
            </a:r>
            <a:r>
              <a:rPr lang="tr-TR" dirty="0" err="1" smtClean="0"/>
              <a:t>children</a:t>
            </a:r>
            <a:r>
              <a:rPr lang="tr-TR" dirty="0" smtClean="0"/>
              <a:t>. </a:t>
            </a:r>
            <a:r>
              <a:rPr lang="tr-TR" dirty="0" err="1" smtClean="0"/>
              <a:t>P</a:t>
            </a:r>
            <a:r>
              <a:rPr lang="tr-TR" dirty="0" err="1" smtClean="0"/>
              <a:t>lease</a:t>
            </a:r>
            <a:r>
              <a:rPr lang="tr-TR" dirty="0" smtClean="0"/>
              <a:t> </a:t>
            </a:r>
            <a:r>
              <a:rPr lang="tr-TR" dirty="0" err="1" smtClean="0"/>
              <a:t>complete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paragraphs</a:t>
            </a:r>
            <a:r>
              <a:rPr lang="tr-TR" dirty="0" smtClean="0"/>
              <a:t>; do not </a:t>
            </a:r>
            <a:r>
              <a:rPr lang="tr-TR" dirty="0" err="1" smtClean="0"/>
              <a:t>forget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minor</a:t>
            </a:r>
            <a:r>
              <a:rPr lang="tr-TR" dirty="0" smtClean="0"/>
              <a:t> </a:t>
            </a:r>
            <a:r>
              <a:rPr lang="tr-TR" dirty="0" err="1" smtClean="0"/>
              <a:t>ideas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conclusive</a:t>
            </a:r>
            <a:r>
              <a:rPr lang="tr-TR" dirty="0" smtClean="0"/>
              <a:t> </a:t>
            </a:r>
            <a:r>
              <a:rPr lang="tr-TR" dirty="0" err="1" smtClean="0"/>
              <a:t>statements</a:t>
            </a:r>
            <a:r>
              <a:rPr lang="tr-TR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Criticizing</a:t>
            </a:r>
            <a:r>
              <a:rPr lang="tr-TR" dirty="0" smtClean="0"/>
              <a:t> a </a:t>
            </a:r>
            <a:r>
              <a:rPr lang="tr-TR" dirty="0" err="1" smtClean="0"/>
              <a:t>child</a:t>
            </a:r>
            <a:r>
              <a:rPr lang="tr-TR" dirty="0" smtClean="0"/>
              <a:t> in </a:t>
            </a:r>
            <a:r>
              <a:rPr lang="tr-TR" dirty="0" err="1" smtClean="0"/>
              <a:t>public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</a:t>
            </a:r>
            <a:r>
              <a:rPr lang="tr-TR" dirty="0" err="1" smtClean="0"/>
              <a:t>important</a:t>
            </a:r>
            <a:r>
              <a:rPr lang="tr-TR" dirty="0" smtClean="0"/>
              <a:t>, </a:t>
            </a:r>
            <a:r>
              <a:rPr lang="tr-TR" dirty="0" err="1" smtClean="0"/>
              <a:t>especially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rude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hurtful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someone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done </a:t>
            </a:r>
            <a:r>
              <a:rPr lang="tr-TR" dirty="0" err="1" smtClean="0"/>
              <a:t>something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could</a:t>
            </a:r>
            <a:r>
              <a:rPr lang="tr-TR" dirty="0" smtClean="0"/>
              <a:t> be </a:t>
            </a:r>
            <a:r>
              <a:rPr lang="tr-TR" dirty="0" err="1" smtClean="0"/>
              <a:t>unsafe</a:t>
            </a:r>
            <a:r>
              <a:rPr lang="tr-TR" dirty="0" smtClean="0"/>
              <a:t>.</a:t>
            </a:r>
            <a:r>
              <a:rPr lang="tr-TR" dirty="0" smtClean="0"/>
              <a:t>. </a:t>
            </a:r>
            <a:r>
              <a:rPr lang="tr-TR" dirty="0" smtClean="0"/>
              <a:t>…… </a:t>
            </a:r>
            <a:r>
              <a:rPr lang="tr-TR" dirty="0" smtClean="0"/>
              <a:t>………. ……………………………………………..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But </a:t>
            </a:r>
            <a:r>
              <a:rPr lang="tr-TR" dirty="0" err="1" smtClean="0"/>
              <a:t>outside</a:t>
            </a:r>
            <a:r>
              <a:rPr lang="tr-TR" dirty="0" smtClean="0"/>
              <a:t> of </a:t>
            </a:r>
            <a:r>
              <a:rPr lang="tr-TR" dirty="0" err="1" smtClean="0"/>
              <a:t>those</a:t>
            </a:r>
            <a:r>
              <a:rPr lang="tr-TR" dirty="0" smtClean="0"/>
              <a:t> </a:t>
            </a:r>
            <a:r>
              <a:rPr lang="tr-TR" dirty="0" err="1" smtClean="0"/>
              <a:t>circumstances</a:t>
            </a:r>
            <a:r>
              <a:rPr lang="tr-TR" dirty="0" smtClean="0"/>
              <a:t>, </a:t>
            </a:r>
            <a:r>
              <a:rPr lang="tr-TR" dirty="0" err="1" smtClean="0"/>
              <a:t>public</a:t>
            </a:r>
            <a:r>
              <a:rPr lang="tr-TR" dirty="0" smtClean="0"/>
              <a:t> </a:t>
            </a:r>
            <a:r>
              <a:rPr lang="tr-TR" dirty="0" err="1" smtClean="0"/>
              <a:t>criticism</a:t>
            </a:r>
            <a:r>
              <a:rPr lang="tr-TR" dirty="0" smtClean="0"/>
              <a:t> is </a:t>
            </a:r>
            <a:r>
              <a:rPr lang="tr-TR" dirty="0" err="1" smtClean="0"/>
              <a:t>shaming</a:t>
            </a:r>
            <a:r>
              <a:rPr lang="tr-TR" dirty="0" smtClean="0"/>
              <a:t>. </a:t>
            </a:r>
            <a:r>
              <a:rPr lang="tr-TR" dirty="0" smtClean="0"/>
              <a:t>…………..………. </a:t>
            </a:r>
            <a:r>
              <a:rPr lang="tr-TR" dirty="0" smtClean="0"/>
              <a:t>……… ….. …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not be a </a:t>
            </a:r>
            <a:r>
              <a:rPr lang="tr-TR" dirty="0" err="1" smtClean="0"/>
              <a:t>great</a:t>
            </a:r>
            <a:r>
              <a:rPr lang="tr-TR" dirty="0" smtClean="0"/>
              <a:t> idea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criticize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a </a:t>
            </a:r>
            <a:r>
              <a:rPr lang="tr-TR" dirty="0" err="1" smtClean="0"/>
              <a:t>child</a:t>
            </a:r>
            <a:r>
              <a:rPr lang="tr-TR" dirty="0" smtClean="0"/>
              <a:t> is </a:t>
            </a:r>
            <a:r>
              <a:rPr lang="tr-TR" dirty="0" err="1" smtClean="0"/>
              <a:t>already</a:t>
            </a:r>
            <a:r>
              <a:rPr lang="tr-TR" dirty="0" smtClean="0"/>
              <a:t> </a:t>
            </a:r>
            <a:r>
              <a:rPr lang="tr-TR" dirty="0" err="1" smtClean="0"/>
              <a:t>upset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in a </a:t>
            </a:r>
            <a:r>
              <a:rPr lang="tr-TR" dirty="0" err="1" smtClean="0"/>
              <a:t>situation</a:t>
            </a:r>
            <a:r>
              <a:rPr lang="tr-TR" dirty="0" smtClean="0"/>
              <a:t> </a:t>
            </a: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keep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composure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not be </a:t>
            </a:r>
            <a:r>
              <a:rPr lang="tr-TR" dirty="0" err="1" smtClean="0"/>
              <a:t>distracted</a:t>
            </a:r>
            <a:r>
              <a:rPr lang="tr-TR" dirty="0" smtClean="0"/>
              <a:t>; </a:t>
            </a:r>
            <a:r>
              <a:rPr lang="tr-TR" dirty="0" err="1" smtClean="0"/>
              <a:t>that’s</a:t>
            </a:r>
            <a:r>
              <a:rPr lang="tr-TR" dirty="0" smtClean="0"/>
              <a:t> </a:t>
            </a:r>
            <a:r>
              <a:rPr lang="tr-TR" dirty="0" err="1" smtClean="0"/>
              <a:t>less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shaming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kind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effective</a:t>
            </a:r>
            <a:r>
              <a:rPr lang="tr-TR" dirty="0" smtClean="0"/>
              <a:t>. ……….</a:t>
            </a:r>
            <a:r>
              <a:rPr lang="en-US" dirty="0" smtClean="0"/>
              <a:t>.</a:t>
            </a:r>
            <a:r>
              <a:rPr lang="tr-TR" dirty="0" smtClean="0"/>
              <a:t>. </a:t>
            </a:r>
            <a:r>
              <a:rPr lang="tr-TR" dirty="0" smtClean="0"/>
              <a:t>…… ………. ……… ….. … </a:t>
            </a:r>
            <a:r>
              <a:rPr lang="tr-TR" dirty="0" smtClean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 …………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03848" y="0"/>
            <a:ext cx="8229600" cy="836712"/>
          </a:xfrm>
        </p:spPr>
        <p:txBody>
          <a:bodyPr/>
          <a:lstStyle/>
          <a:p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Writing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accent4">
                    <a:lumMod val="75000"/>
                  </a:schemeClr>
                </a:solidFill>
              </a:rPr>
              <a:t>Skills</a:t>
            </a:r>
            <a:r>
              <a:rPr lang="tr-TR" dirty="0" smtClean="0">
                <a:solidFill>
                  <a:schemeClr val="accent4">
                    <a:lumMod val="75000"/>
                  </a:schemeClr>
                </a:solidFill>
              </a:rPr>
              <a:t> 1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 smtClean="0"/>
              <a:t>If</a:t>
            </a:r>
            <a:r>
              <a:rPr lang="tr-TR" dirty="0" smtClean="0"/>
              <a:t> a </a:t>
            </a:r>
            <a:r>
              <a:rPr lang="tr-TR" dirty="0" err="1" smtClean="0"/>
              <a:t>child</a:t>
            </a:r>
            <a:r>
              <a:rPr lang="tr-TR" dirty="0" smtClean="0"/>
              <a:t> </a:t>
            </a:r>
            <a:r>
              <a:rPr lang="tr-TR" dirty="0" err="1" smtClean="0"/>
              <a:t>really</a:t>
            </a:r>
            <a:r>
              <a:rPr lang="tr-TR" dirty="0" smtClean="0"/>
              <a:t> </a:t>
            </a:r>
            <a:r>
              <a:rPr lang="tr-TR" dirty="0" err="1" smtClean="0"/>
              <a:t>doesn’t</a:t>
            </a:r>
            <a:r>
              <a:rPr lang="tr-TR" dirty="0" smtClean="0"/>
              <a:t> </a:t>
            </a:r>
            <a:r>
              <a:rPr lang="tr-TR" dirty="0" err="1" smtClean="0"/>
              <a:t>want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change</a:t>
            </a:r>
            <a:r>
              <a:rPr lang="tr-TR" dirty="0" smtClean="0"/>
              <a:t> a </a:t>
            </a:r>
            <a:r>
              <a:rPr lang="tr-TR" dirty="0" err="1" smtClean="0"/>
              <a:t>behavior</a:t>
            </a:r>
            <a:r>
              <a:rPr lang="tr-TR" dirty="0" smtClean="0"/>
              <a:t>, </a:t>
            </a:r>
            <a:r>
              <a:rPr lang="tr-TR" dirty="0" err="1" smtClean="0"/>
              <a:t>then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going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think</a:t>
            </a:r>
            <a:r>
              <a:rPr lang="tr-TR" dirty="0" smtClean="0"/>
              <a:t> of a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tr-TR" dirty="0" smtClean="0"/>
              <a:t> of </a:t>
            </a:r>
            <a:r>
              <a:rPr lang="tr-TR" dirty="0" err="1" smtClean="0"/>
              <a:t>managing</a:t>
            </a:r>
            <a:r>
              <a:rPr lang="tr-TR" dirty="0" smtClean="0"/>
              <a:t> it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just</a:t>
            </a:r>
            <a:r>
              <a:rPr lang="tr-TR" dirty="0" smtClean="0"/>
              <a:t> </a:t>
            </a:r>
            <a:r>
              <a:rPr lang="tr-TR" dirty="0" err="1" smtClean="0"/>
              <a:t>pointing</a:t>
            </a:r>
            <a:r>
              <a:rPr lang="tr-TR" dirty="0" smtClean="0"/>
              <a:t> it </a:t>
            </a:r>
            <a:r>
              <a:rPr lang="tr-TR" dirty="0" err="1" smtClean="0"/>
              <a:t>out</a:t>
            </a:r>
            <a:r>
              <a:rPr lang="tr-TR" dirty="0" smtClean="0"/>
              <a:t>. </a:t>
            </a:r>
            <a:r>
              <a:rPr lang="en-US" dirty="0" smtClean="0"/>
              <a:t> ………. ……… ….. …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219</Words>
  <Application>Microsoft Office PowerPoint</Application>
  <PresentationFormat>Ekran Gösterisi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Writing Skills 1</vt:lpstr>
      <vt:lpstr>Writing Skills 1</vt:lpstr>
      <vt:lpstr>Writing Skills 1</vt:lpstr>
      <vt:lpstr>Writing Skills 1</vt:lpstr>
      <vt:lpstr>Writing Skills 1</vt:lpstr>
      <vt:lpstr>Writing Skills 1</vt:lpstr>
    </vt:vector>
  </TitlesOfParts>
  <Company>Private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Skills 1</dc:title>
  <dc:creator>Özel Kullanıcı</dc:creator>
  <cp:lastModifiedBy>Özel Kullanıcı</cp:lastModifiedBy>
  <cp:revision>9</cp:revision>
  <dcterms:created xsi:type="dcterms:W3CDTF">2020-03-04T20:45:23Z</dcterms:created>
  <dcterms:modified xsi:type="dcterms:W3CDTF">2020-03-05T01:04:54Z</dcterms:modified>
</cp:coreProperties>
</file>