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10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35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19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82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614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5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09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01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12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054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77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1FF1B-CA80-4C2F-A357-8C826D4D31E3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D3082-B6A2-4AA8-806F-C6F289A64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107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TEMEL GERONTOLOJİ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Türkiye’de Yaşlılara Yönelik Sosyal Politikalar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717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Yaşlılara yönelik sosyal politikaların hedefleri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Bir gelir güvencesine sahip kılınma</a:t>
            </a:r>
          </a:p>
          <a:p>
            <a:pPr lvl="1"/>
            <a:r>
              <a:rPr lang="tr-TR" dirty="0" smtClean="0"/>
              <a:t>Sigortalı olanlar</a:t>
            </a:r>
            <a:r>
              <a:rPr lang="tr-TR" dirty="0" smtClean="0">
                <a:sym typeface="Wingdings" panose="05000000000000000000" pitchFamily="2" charset="2"/>
              </a:rPr>
              <a:t> emekli (yaşlılık) aylığı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Sigortası olmayanlar sosyal yardımlar genel devlet bütçesinden karşılanır)</a:t>
            </a:r>
          </a:p>
          <a:p>
            <a:pPr marL="571500" indent="-514350">
              <a:buFont typeface="+mj-lt"/>
              <a:buAutoNum type="arabicPeriod"/>
            </a:pPr>
            <a:r>
              <a:rPr lang="tr-TR" dirty="0" smtClean="0">
                <a:sym typeface="Wingdings" panose="05000000000000000000" pitchFamily="2" charset="2"/>
              </a:rPr>
              <a:t>İstihdam edilebilmelerine yardımcı olma</a:t>
            </a:r>
          </a:p>
          <a:p>
            <a:pPr marL="971550" lvl="1" indent="-514350"/>
            <a:r>
              <a:rPr lang="tr-TR" dirty="0" smtClean="0">
                <a:sym typeface="Wingdings" panose="05000000000000000000" pitchFamily="2" charset="2"/>
              </a:rPr>
              <a:t>Meslek formasyon düzeylerinin düşük olması (engel)</a:t>
            </a:r>
          </a:p>
          <a:p>
            <a:pPr marL="971550" lvl="1" indent="-514350"/>
            <a:r>
              <a:rPr lang="tr-TR" dirty="0" smtClean="0">
                <a:sym typeface="Wingdings" panose="05000000000000000000" pitchFamily="2" charset="2"/>
              </a:rPr>
              <a:t>Yaşam boyu öğrenme !</a:t>
            </a:r>
          </a:p>
          <a:p>
            <a:pPr marL="971550" lvl="1" indent="-514350"/>
            <a:r>
              <a:rPr lang="tr-TR" dirty="0" smtClean="0">
                <a:sym typeface="Wingdings" panose="05000000000000000000" pitchFamily="2" charset="2"/>
              </a:rPr>
              <a:t>Çalışma saatlerinin esnetilmesi/evde çalışma</a:t>
            </a:r>
          </a:p>
          <a:p>
            <a:pPr marL="971550" lvl="1" indent="-514350"/>
            <a:r>
              <a:rPr lang="tr-TR" dirty="0" smtClean="0">
                <a:sym typeface="Wingdings" panose="05000000000000000000" pitchFamily="2" charset="2"/>
              </a:rPr>
              <a:t>Motive etmek</a:t>
            </a:r>
            <a:endParaRPr lang="tr-T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084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3. Çalışma yaşamında koruma</a:t>
            </a:r>
          </a:p>
          <a:p>
            <a:pPr lvl="1" algn="just"/>
            <a:r>
              <a:rPr lang="tr-TR" dirty="0" smtClean="0"/>
              <a:t>İş ilişkilerinin son bulması</a:t>
            </a:r>
          </a:p>
          <a:p>
            <a:pPr lvl="1" algn="just"/>
            <a:r>
              <a:rPr lang="tr-TR" dirty="0" smtClean="0"/>
              <a:t>Kriz dönemlerinde ilk gözden çıkarılanlar olması</a:t>
            </a:r>
          </a:p>
          <a:p>
            <a:pPr lvl="1" algn="just"/>
            <a:r>
              <a:rPr lang="tr-TR" dirty="0" smtClean="0"/>
              <a:t>Yeni koşullara uyum gösterebilmelerinde yeterli fırsat tanınmaması (yaş ayrımcılığı)</a:t>
            </a:r>
          </a:p>
          <a:p>
            <a:pPr marL="457200" lvl="1" indent="0" algn="just">
              <a:buNone/>
            </a:pPr>
            <a:r>
              <a:rPr lang="tr-TR" i="1" u="sng" dirty="0" smtClean="0"/>
              <a:t>Çözüm: </a:t>
            </a:r>
            <a:r>
              <a:rPr lang="tr-TR" dirty="0" smtClean="0"/>
              <a:t>Buna neden olan değer yargılarını değiştirmek konusunda kamuoyu oluşturulabilir.</a:t>
            </a:r>
            <a:endParaRPr lang="tr-TR" i="1" u="sng" dirty="0"/>
          </a:p>
        </p:txBody>
      </p:sp>
    </p:spTree>
    <p:extLst>
      <p:ext uri="{BB962C8B-B14F-4D97-AF65-F5344CB8AC3E}">
        <p14:creationId xmlns:p14="http://schemas.microsoft.com/office/powerpoint/2010/main" val="43668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4. Kurumsal bakım hizmetlerini geliştirme </a:t>
            </a:r>
          </a:p>
          <a:p>
            <a:pPr marL="0" indent="0" algn="just">
              <a:buNone/>
            </a:pPr>
            <a:r>
              <a:rPr lang="tr-TR" dirty="0" smtClean="0"/>
              <a:t>5. Sağlık hizmet ve yardımlarından yararlandırma</a:t>
            </a:r>
          </a:p>
          <a:p>
            <a:pPr marL="0" indent="0" algn="just">
              <a:buNone/>
            </a:pPr>
            <a:r>
              <a:rPr lang="tr-TR" dirty="0" smtClean="0"/>
              <a:t>6. Sosyal hizmetlerden yararlandırma</a:t>
            </a:r>
          </a:p>
          <a:p>
            <a:pPr lvl="1" algn="just"/>
            <a:r>
              <a:rPr lang="tr-TR" dirty="0" smtClean="0"/>
              <a:t>Evde yaşlı bakımı</a:t>
            </a:r>
          </a:p>
          <a:p>
            <a:pPr lvl="1" algn="just"/>
            <a:r>
              <a:rPr lang="tr-TR" dirty="0" smtClean="0"/>
              <a:t>Yaşlı kulüpleri</a:t>
            </a:r>
          </a:p>
          <a:p>
            <a:pPr lvl="1" algn="just"/>
            <a:r>
              <a:rPr lang="tr-TR" dirty="0" smtClean="0"/>
              <a:t>Yaşlı danışma hizmeti</a:t>
            </a:r>
          </a:p>
          <a:p>
            <a:pPr lvl="1" algn="just"/>
            <a:r>
              <a:rPr lang="tr-TR" dirty="0" smtClean="0"/>
              <a:t>Yaşlılara yönelik sosyal </a:t>
            </a:r>
          </a:p>
          <a:p>
            <a:pPr marL="457200" lvl="1" indent="0" algn="just">
              <a:buNone/>
            </a:pPr>
            <a:r>
              <a:rPr lang="tr-TR" dirty="0" smtClean="0"/>
              <a:t>etkinlik ve organizasyonlar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586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Türkiye’de yaşlılara yönelik sosyal politikalar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 Sosyal sigorta uygulamaları</a:t>
            </a:r>
          </a:p>
          <a:p>
            <a:pPr marL="0" indent="0" algn="just">
              <a:buNone/>
            </a:pPr>
            <a:r>
              <a:rPr lang="tr-TR" dirty="0" smtClean="0"/>
              <a:t>2. Sosyal hizmet uygulamaları ve kurumsal bakım hizmetleri</a:t>
            </a:r>
          </a:p>
          <a:p>
            <a:pPr marL="0" indent="0" algn="just">
              <a:buNone/>
            </a:pPr>
            <a:r>
              <a:rPr lang="tr-TR" dirty="0" smtClean="0"/>
              <a:t>3. Sosyal yardım uygulamaları</a:t>
            </a:r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5637464" y="3933056"/>
            <a:ext cx="919336" cy="100811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567608" y="5157193"/>
            <a:ext cx="70590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Bunlar aynı zamanda </a:t>
            </a:r>
            <a:r>
              <a:rPr lang="tr-TR" sz="3600" b="1" dirty="0">
                <a:solidFill>
                  <a:srgbClr val="0070C0"/>
                </a:solidFill>
              </a:rPr>
              <a:t>sosyal güvenlik</a:t>
            </a:r>
          </a:p>
          <a:p>
            <a:r>
              <a:rPr lang="tr-TR" sz="3600" b="1" dirty="0">
                <a:solidFill>
                  <a:srgbClr val="0070C0"/>
                </a:solidFill>
              </a:rPr>
              <a:t>sistemi</a:t>
            </a:r>
            <a:r>
              <a:rPr lang="tr-TR" sz="3600" dirty="0"/>
              <a:t>nin 3 ana unsurudur.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3765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Altan, Ö. Z., &amp; Şişman, Y. (2003). Yaşlılara yönelik sosyal politikalar. Kamu-İş İş Hukuku ve İktisat Dergisi, 7(2), 2-36.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752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192</Words>
  <Application>Microsoft Office PowerPoint</Application>
  <PresentationFormat>Geniş ekran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TEMEL GERONTOLOJİ</vt:lpstr>
      <vt:lpstr>Yaşlılara yönelik sosyal politikaların hedefleri </vt:lpstr>
      <vt:lpstr>PowerPoint Sunusu</vt:lpstr>
      <vt:lpstr>PowerPoint Sunusu</vt:lpstr>
      <vt:lpstr>Türkiye’de yaşlılara yönelik sosyal politikalar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GERONTOLOJİ</dc:title>
  <dc:creator>Windows Kullanıcısı</dc:creator>
  <cp:lastModifiedBy>Windows Kullanıcısı</cp:lastModifiedBy>
  <cp:revision>2</cp:revision>
  <dcterms:created xsi:type="dcterms:W3CDTF">2019-12-12T09:01:58Z</dcterms:created>
  <dcterms:modified xsi:type="dcterms:W3CDTF">2019-12-12T09:04:14Z</dcterms:modified>
</cp:coreProperties>
</file>