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44"/>
    <p:restoredTop sz="95934"/>
  </p:normalViewPr>
  <p:slideViewPr>
    <p:cSldViewPr snapToGrid="0" snapToObjects="1">
      <p:cViewPr varScale="1">
        <p:scale>
          <a:sx n="60" d="100"/>
          <a:sy n="60" d="100"/>
        </p:scale>
        <p:origin x="184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ED9C3F-DBEF-0240-8E01-D2A1E1BB97EF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5309FC8-B9A6-124E-8276-845FF49221F6}">
      <dgm:prSet phldrT="[Metin]"/>
      <dgm:spPr>
        <a:solidFill>
          <a:schemeClr val="accent2"/>
        </a:solidFill>
      </dgm:spPr>
      <dgm:t>
        <a:bodyPr/>
        <a:lstStyle/>
        <a:p>
          <a:r>
            <a:rPr lang="tr-TR" dirty="0">
              <a:solidFill>
                <a:srgbClr val="002060"/>
              </a:solidFill>
            </a:rPr>
            <a:t>Görüşmeler</a:t>
          </a:r>
        </a:p>
      </dgm:t>
    </dgm:pt>
    <dgm:pt modelId="{C71C147C-6AF0-624B-AED9-2437D2AFE386}" type="parTrans" cxnId="{72946510-303E-F944-BAD3-2DF026807CB9}">
      <dgm:prSet/>
      <dgm:spPr/>
      <dgm:t>
        <a:bodyPr/>
        <a:lstStyle/>
        <a:p>
          <a:endParaRPr lang="tr-TR">
            <a:solidFill>
              <a:srgbClr val="002060"/>
            </a:solidFill>
          </a:endParaRPr>
        </a:p>
      </dgm:t>
    </dgm:pt>
    <dgm:pt modelId="{E003EEFE-16A9-8542-9C4F-14359C627624}" type="sibTrans" cxnId="{72946510-303E-F944-BAD3-2DF026807CB9}">
      <dgm:prSet/>
      <dgm:spPr/>
      <dgm:t>
        <a:bodyPr/>
        <a:lstStyle/>
        <a:p>
          <a:endParaRPr lang="tr-TR">
            <a:solidFill>
              <a:srgbClr val="002060"/>
            </a:solidFill>
          </a:endParaRPr>
        </a:p>
      </dgm:t>
    </dgm:pt>
    <dgm:pt modelId="{AE8E2A1E-FF9B-4E42-A24E-A1DAE2481786}">
      <dgm:prSet phldrT="[Metin]"/>
      <dgm:spPr/>
      <dgm:t>
        <a:bodyPr/>
        <a:lstStyle/>
        <a:p>
          <a:r>
            <a:rPr lang="tr-TR" dirty="0">
              <a:solidFill>
                <a:srgbClr val="002060"/>
              </a:solidFill>
            </a:rPr>
            <a:t>Anlaşmalar</a:t>
          </a:r>
        </a:p>
      </dgm:t>
    </dgm:pt>
    <dgm:pt modelId="{12E3A5FD-E1CB-6B45-956F-47835D05299D}" type="parTrans" cxnId="{85C47B93-5C1B-C540-90F1-8546EAB36EB6}">
      <dgm:prSet/>
      <dgm:spPr/>
      <dgm:t>
        <a:bodyPr/>
        <a:lstStyle/>
        <a:p>
          <a:endParaRPr lang="tr-TR">
            <a:solidFill>
              <a:srgbClr val="002060"/>
            </a:solidFill>
          </a:endParaRPr>
        </a:p>
      </dgm:t>
    </dgm:pt>
    <dgm:pt modelId="{17A40AF9-52EE-AC4A-B6F4-B7B809501ED3}" type="sibTrans" cxnId="{85C47B93-5C1B-C540-90F1-8546EAB36EB6}">
      <dgm:prSet/>
      <dgm:spPr/>
      <dgm:t>
        <a:bodyPr/>
        <a:lstStyle/>
        <a:p>
          <a:endParaRPr lang="tr-TR">
            <a:solidFill>
              <a:srgbClr val="002060"/>
            </a:solidFill>
          </a:endParaRPr>
        </a:p>
      </dgm:t>
    </dgm:pt>
    <dgm:pt modelId="{28BCC3DC-9039-0D43-AF20-A0286DD29A9C}">
      <dgm:prSet phldrT="[Metin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tr-TR" dirty="0">
              <a:solidFill>
                <a:srgbClr val="002060"/>
              </a:solidFill>
            </a:rPr>
            <a:t>Yönlendirilmiş Görevler</a:t>
          </a:r>
        </a:p>
      </dgm:t>
    </dgm:pt>
    <dgm:pt modelId="{FE947FE9-0381-3E47-8DF4-1D4A26B376AB}" type="parTrans" cxnId="{19DCAE9D-0863-A348-B067-D7839DAE1D84}">
      <dgm:prSet/>
      <dgm:spPr/>
      <dgm:t>
        <a:bodyPr/>
        <a:lstStyle/>
        <a:p>
          <a:endParaRPr lang="tr-TR">
            <a:solidFill>
              <a:srgbClr val="002060"/>
            </a:solidFill>
          </a:endParaRPr>
        </a:p>
      </dgm:t>
    </dgm:pt>
    <dgm:pt modelId="{99A0E28F-36CF-9A48-897F-E5550AF15F28}" type="sibTrans" cxnId="{19DCAE9D-0863-A348-B067-D7839DAE1D84}">
      <dgm:prSet/>
      <dgm:spPr/>
      <dgm:t>
        <a:bodyPr/>
        <a:lstStyle/>
        <a:p>
          <a:endParaRPr lang="tr-TR">
            <a:solidFill>
              <a:srgbClr val="002060"/>
            </a:solidFill>
          </a:endParaRPr>
        </a:p>
      </dgm:t>
    </dgm:pt>
    <dgm:pt modelId="{01C3AF15-3477-1E41-83F8-5C073A3EE08D}">
      <dgm:prSet phldrT="[Metin]"/>
      <dgm:spPr>
        <a:solidFill>
          <a:srgbClr val="FFFF00"/>
        </a:solidFill>
      </dgm:spPr>
      <dgm:t>
        <a:bodyPr/>
        <a:lstStyle/>
        <a:p>
          <a:r>
            <a:rPr lang="tr-TR" dirty="0">
              <a:solidFill>
                <a:srgbClr val="002060"/>
              </a:solidFill>
            </a:rPr>
            <a:t>Oyunlar</a:t>
          </a:r>
        </a:p>
      </dgm:t>
    </dgm:pt>
    <dgm:pt modelId="{34C0427A-9565-EC46-B31F-C09AB7103FD2}" type="parTrans" cxnId="{9192ED50-FA09-CA4F-8559-F0740F85AB57}">
      <dgm:prSet/>
      <dgm:spPr/>
      <dgm:t>
        <a:bodyPr/>
        <a:lstStyle/>
        <a:p>
          <a:endParaRPr lang="tr-TR">
            <a:solidFill>
              <a:srgbClr val="002060"/>
            </a:solidFill>
          </a:endParaRPr>
        </a:p>
      </dgm:t>
    </dgm:pt>
    <dgm:pt modelId="{2B6FB20D-A91E-BE4F-AFED-634A7E7F7E3A}" type="sibTrans" cxnId="{9192ED50-FA09-CA4F-8559-F0740F85AB57}">
      <dgm:prSet/>
      <dgm:spPr/>
      <dgm:t>
        <a:bodyPr/>
        <a:lstStyle/>
        <a:p>
          <a:endParaRPr lang="tr-TR">
            <a:solidFill>
              <a:srgbClr val="002060"/>
            </a:solidFill>
          </a:endParaRPr>
        </a:p>
      </dgm:t>
    </dgm:pt>
    <dgm:pt modelId="{4144C218-8E91-954D-82AB-FC3D8E34E3DD}">
      <dgm:prSet phldrT="[Metin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tr-TR" dirty="0">
              <a:solidFill>
                <a:srgbClr val="002060"/>
              </a:solidFill>
            </a:rPr>
            <a:t>Çalışma Örnekleri</a:t>
          </a:r>
        </a:p>
      </dgm:t>
    </dgm:pt>
    <dgm:pt modelId="{85F0BF7D-BB0F-164B-990B-6C469284A701}" type="parTrans" cxnId="{046D073E-4BFB-9943-829B-51E1BD9FB21F}">
      <dgm:prSet/>
      <dgm:spPr/>
      <dgm:t>
        <a:bodyPr/>
        <a:lstStyle/>
        <a:p>
          <a:endParaRPr lang="tr-TR">
            <a:solidFill>
              <a:srgbClr val="002060"/>
            </a:solidFill>
          </a:endParaRPr>
        </a:p>
      </dgm:t>
    </dgm:pt>
    <dgm:pt modelId="{0BA0A2CA-070B-B744-B192-22342A638424}" type="sibTrans" cxnId="{046D073E-4BFB-9943-829B-51E1BD9FB21F}">
      <dgm:prSet/>
      <dgm:spPr/>
      <dgm:t>
        <a:bodyPr/>
        <a:lstStyle/>
        <a:p>
          <a:endParaRPr lang="tr-TR">
            <a:solidFill>
              <a:srgbClr val="002060"/>
            </a:solidFill>
          </a:endParaRPr>
        </a:p>
      </dgm:t>
    </dgm:pt>
    <dgm:pt modelId="{B59D17F1-98DF-4E43-B784-02B5B63DADF9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tr-TR" dirty="0">
              <a:solidFill>
                <a:srgbClr val="002060"/>
              </a:solidFill>
            </a:rPr>
            <a:t>Projeler</a:t>
          </a:r>
        </a:p>
      </dgm:t>
    </dgm:pt>
    <dgm:pt modelId="{C5D707DB-CC90-3347-930A-E838D9D07515}" type="parTrans" cxnId="{1E629B52-2876-0547-ACAB-78009B3777F9}">
      <dgm:prSet/>
      <dgm:spPr/>
      <dgm:t>
        <a:bodyPr/>
        <a:lstStyle/>
        <a:p>
          <a:endParaRPr lang="tr-TR">
            <a:solidFill>
              <a:srgbClr val="002060"/>
            </a:solidFill>
          </a:endParaRPr>
        </a:p>
      </dgm:t>
    </dgm:pt>
    <dgm:pt modelId="{655EBE16-DF26-E94F-A432-367F5B6DD2CE}" type="sibTrans" cxnId="{1E629B52-2876-0547-ACAB-78009B3777F9}">
      <dgm:prSet/>
      <dgm:spPr/>
      <dgm:t>
        <a:bodyPr/>
        <a:lstStyle/>
        <a:p>
          <a:endParaRPr lang="tr-TR">
            <a:solidFill>
              <a:srgbClr val="002060"/>
            </a:solidFill>
          </a:endParaRPr>
        </a:p>
      </dgm:t>
    </dgm:pt>
    <dgm:pt modelId="{05F58014-D9D0-0045-94B1-B17A7508584B}">
      <dgm:prSet/>
      <dgm:spPr>
        <a:solidFill>
          <a:srgbClr val="C00000"/>
        </a:solidFill>
      </dgm:spPr>
      <dgm:t>
        <a:bodyPr/>
        <a:lstStyle/>
        <a:p>
          <a:r>
            <a:rPr lang="tr-TR" dirty="0" err="1">
              <a:solidFill>
                <a:srgbClr val="002060"/>
              </a:solidFill>
            </a:rPr>
            <a:t>Portfolyolar</a:t>
          </a:r>
          <a:endParaRPr lang="tr-TR" dirty="0">
            <a:solidFill>
              <a:srgbClr val="002060"/>
            </a:solidFill>
          </a:endParaRPr>
        </a:p>
      </dgm:t>
    </dgm:pt>
    <dgm:pt modelId="{19D270AF-FF50-9B4A-8203-5A7657DB3DA6}" type="parTrans" cxnId="{F45BAC81-D984-E24F-B5C2-CC7242EAE389}">
      <dgm:prSet/>
      <dgm:spPr/>
      <dgm:t>
        <a:bodyPr/>
        <a:lstStyle/>
        <a:p>
          <a:endParaRPr lang="tr-TR">
            <a:solidFill>
              <a:srgbClr val="002060"/>
            </a:solidFill>
          </a:endParaRPr>
        </a:p>
      </dgm:t>
    </dgm:pt>
    <dgm:pt modelId="{E4856306-9250-0646-809A-9C73333BD25C}" type="sibTrans" cxnId="{F45BAC81-D984-E24F-B5C2-CC7242EAE389}">
      <dgm:prSet/>
      <dgm:spPr/>
      <dgm:t>
        <a:bodyPr/>
        <a:lstStyle/>
        <a:p>
          <a:endParaRPr lang="tr-TR">
            <a:solidFill>
              <a:srgbClr val="002060"/>
            </a:solidFill>
          </a:endParaRPr>
        </a:p>
      </dgm:t>
    </dgm:pt>
    <dgm:pt modelId="{FC632282-0F97-384F-85BB-F802158D1080}" type="pres">
      <dgm:prSet presAssocID="{ECED9C3F-DBEF-0240-8E01-D2A1E1BB97EF}" presName="diagram" presStyleCnt="0">
        <dgm:presLayoutVars>
          <dgm:dir/>
          <dgm:resizeHandles val="exact"/>
        </dgm:presLayoutVars>
      </dgm:prSet>
      <dgm:spPr/>
    </dgm:pt>
    <dgm:pt modelId="{512865E7-9A6C-194C-B36B-F052D41F006B}" type="pres">
      <dgm:prSet presAssocID="{E5309FC8-B9A6-124E-8276-845FF49221F6}" presName="node" presStyleLbl="node1" presStyleIdx="0" presStyleCnt="7">
        <dgm:presLayoutVars>
          <dgm:bulletEnabled val="1"/>
        </dgm:presLayoutVars>
      </dgm:prSet>
      <dgm:spPr/>
    </dgm:pt>
    <dgm:pt modelId="{E9E0DB7D-6F3E-FB45-849A-2A702D88CD31}" type="pres">
      <dgm:prSet presAssocID="{E003EEFE-16A9-8542-9C4F-14359C627624}" presName="sibTrans" presStyleCnt="0"/>
      <dgm:spPr/>
    </dgm:pt>
    <dgm:pt modelId="{19824EF6-C83F-574F-98FC-4D806D72B428}" type="pres">
      <dgm:prSet presAssocID="{AE8E2A1E-FF9B-4E42-A24E-A1DAE2481786}" presName="node" presStyleLbl="node1" presStyleIdx="1" presStyleCnt="7">
        <dgm:presLayoutVars>
          <dgm:bulletEnabled val="1"/>
        </dgm:presLayoutVars>
      </dgm:prSet>
      <dgm:spPr/>
    </dgm:pt>
    <dgm:pt modelId="{25DC3262-D22F-1A44-8D12-A777281C986B}" type="pres">
      <dgm:prSet presAssocID="{17A40AF9-52EE-AC4A-B6F4-B7B809501ED3}" presName="sibTrans" presStyleCnt="0"/>
      <dgm:spPr/>
    </dgm:pt>
    <dgm:pt modelId="{A2AD961D-7041-0746-9237-33BD91587BFE}" type="pres">
      <dgm:prSet presAssocID="{28BCC3DC-9039-0D43-AF20-A0286DD29A9C}" presName="node" presStyleLbl="node1" presStyleIdx="2" presStyleCnt="7">
        <dgm:presLayoutVars>
          <dgm:bulletEnabled val="1"/>
        </dgm:presLayoutVars>
      </dgm:prSet>
      <dgm:spPr/>
    </dgm:pt>
    <dgm:pt modelId="{0EB89AC1-639B-C143-92C3-1A72E5062B22}" type="pres">
      <dgm:prSet presAssocID="{99A0E28F-36CF-9A48-897F-E5550AF15F28}" presName="sibTrans" presStyleCnt="0"/>
      <dgm:spPr/>
    </dgm:pt>
    <dgm:pt modelId="{B4A003F6-CD1A-A94C-95A2-F24D09379863}" type="pres">
      <dgm:prSet presAssocID="{01C3AF15-3477-1E41-83F8-5C073A3EE08D}" presName="node" presStyleLbl="node1" presStyleIdx="3" presStyleCnt="7">
        <dgm:presLayoutVars>
          <dgm:bulletEnabled val="1"/>
        </dgm:presLayoutVars>
      </dgm:prSet>
      <dgm:spPr/>
    </dgm:pt>
    <dgm:pt modelId="{F3D7F4B8-46DC-B44E-B7C7-7A2E52BFA180}" type="pres">
      <dgm:prSet presAssocID="{2B6FB20D-A91E-BE4F-AFED-634A7E7F7E3A}" presName="sibTrans" presStyleCnt="0"/>
      <dgm:spPr/>
    </dgm:pt>
    <dgm:pt modelId="{FD4B3D94-1963-1F42-A7D2-02B24F6A7795}" type="pres">
      <dgm:prSet presAssocID="{4144C218-8E91-954D-82AB-FC3D8E34E3DD}" presName="node" presStyleLbl="node1" presStyleIdx="4" presStyleCnt="7">
        <dgm:presLayoutVars>
          <dgm:bulletEnabled val="1"/>
        </dgm:presLayoutVars>
      </dgm:prSet>
      <dgm:spPr/>
    </dgm:pt>
    <dgm:pt modelId="{E464600E-A893-B54E-B7DB-27AAFFD86C4B}" type="pres">
      <dgm:prSet presAssocID="{0BA0A2CA-070B-B744-B192-22342A638424}" presName="sibTrans" presStyleCnt="0"/>
      <dgm:spPr/>
    </dgm:pt>
    <dgm:pt modelId="{CD518C3B-FB84-7545-A8E5-B0BA5E1C5E53}" type="pres">
      <dgm:prSet presAssocID="{B59D17F1-98DF-4E43-B784-02B5B63DADF9}" presName="node" presStyleLbl="node1" presStyleIdx="5" presStyleCnt="7">
        <dgm:presLayoutVars>
          <dgm:bulletEnabled val="1"/>
        </dgm:presLayoutVars>
      </dgm:prSet>
      <dgm:spPr/>
    </dgm:pt>
    <dgm:pt modelId="{5CE1A56E-21A9-FC4B-9195-1CBBD7B299A7}" type="pres">
      <dgm:prSet presAssocID="{655EBE16-DF26-E94F-A432-367F5B6DD2CE}" presName="sibTrans" presStyleCnt="0"/>
      <dgm:spPr/>
    </dgm:pt>
    <dgm:pt modelId="{72811A55-9266-1640-A074-C72641B9569F}" type="pres">
      <dgm:prSet presAssocID="{05F58014-D9D0-0045-94B1-B17A7508584B}" presName="node" presStyleLbl="node1" presStyleIdx="6" presStyleCnt="7">
        <dgm:presLayoutVars>
          <dgm:bulletEnabled val="1"/>
        </dgm:presLayoutVars>
      </dgm:prSet>
      <dgm:spPr/>
    </dgm:pt>
  </dgm:ptLst>
  <dgm:cxnLst>
    <dgm:cxn modelId="{72946510-303E-F944-BAD3-2DF026807CB9}" srcId="{ECED9C3F-DBEF-0240-8E01-D2A1E1BB97EF}" destId="{E5309FC8-B9A6-124E-8276-845FF49221F6}" srcOrd="0" destOrd="0" parTransId="{C71C147C-6AF0-624B-AED9-2437D2AFE386}" sibTransId="{E003EEFE-16A9-8542-9C4F-14359C627624}"/>
    <dgm:cxn modelId="{68C32F20-40E7-3945-BB00-B0E5DFA79F3C}" type="presOf" srcId="{4144C218-8E91-954D-82AB-FC3D8E34E3DD}" destId="{FD4B3D94-1963-1F42-A7D2-02B24F6A7795}" srcOrd="0" destOrd="0" presId="urn:microsoft.com/office/officeart/2005/8/layout/default"/>
    <dgm:cxn modelId="{7103D226-4F3A-0341-8224-4A205A62E71D}" type="presOf" srcId="{B59D17F1-98DF-4E43-B784-02B5B63DADF9}" destId="{CD518C3B-FB84-7545-A8E5-B0BA5E1C5E53}" srcOrd="0" destOrd="0" presId="urn:microsoft.com/office/officeart/2005/8/layout/default"/>
    <dgm:cxn modelId="{046D073E-4BFB-9943-829B-51E1BD9FB21F}" srcId="{ECED9C3F-DBEF-0240-8E01-D2A1E1BB97EF}" destId="{4144C218-8E91-954D-82AB-FC3D8E34E3DD}" srcOrd="4" destOrd="0" parTransId="{85F0BF7D-BB0F-164B-990B-6C469284A701}" sibTransId="{0BA0A2CA-070B-B744-B192-22342A638424}"/>
    <dgm:cxn modelId="{9192ED50-FA09-CA4F-8559-F0740F85AB57}" srcId="{ECED9C3F-DBEF-0240-8E01-D2A1E1BB97EF}" destId="{01C3AF15-3477-1E41-83F8-5C073A3EE08D}" srcOrd="3" destOrd="0" parTransId="{34C0427A-9565-EC46-B31F-C09AB7103FD2}" sibTransId="{2B6FB20D-A91E-BE4F-AFED-634A7E7F7E3A}"/>
    <dgm:cxn modelId="{1E629B52-2876-0547-ACAB-78009B3777F9}" srcId="{ECED9C3F-DBEF-0240-8E01-D2A1E1BB97EF}" destId="{B59D17F1-98DF-4E43-B784-02B5B63DADF9}" srcOrd="5" destOrd="0" parTransId="{C5D707DB-CC90-3347-930A-E838D9D07515}" sibTransId="{655EBE16-DF26-E94F-A432-367F5B6DD2CE}"/>
    <dgm:cxn modelId="{E24DC077-0580-DA4B-9180-86DF30BA8893}" type="presOf" srcId="{05F58014-D9D0-0045-94B1-B17A7508584B}" destId="{72811A55-9266-1640-A074-C72641B9569F}" srcOrd="0" destOrd="0" presId="urn:microsoft.com/office/officeart/2005/8/layout/default"/>
    <dgm:cxn modelId="{F45BAC81-D984-E24F-B5C2-CC7242EAE389}" srcId="{ECED9C3F-DBEF-0240-8E01-D2A1E1BB97EF}" destId="{05F58014-D9D0-0045-94B1-B17A7508584B}" srcOrd="6" destOrd="0" parTransId="{19D270AF-FF50-9B4A-8203-5A7657DB3DA6}" sibTransId="{E4856306-9250-0646-809A-9C73333BD25C}"/>
    <dgm:cxn modelId="{85C47B93-5C1B-C540-90F1-8546EAB36EB6}" srcId="{ECED9C3F-DBEF-0240-8E01-D2A1E1BB97EF}" destId="{AE8E2A1E-FF9B-4E42-A24E-A1DAE2481786}" srcOrd="1" destOrd="0" parTransId="{12E3A5FD-E1CB-6B45-956F-47835D05299D}" sibTransId="{17A40AF9-52EE-AC4A-B6F4-B7B809501ED3}"/>
    <dgm:cxn modelId="{19DCAE9D-0863-A348-B067-D7839DAE1D84}" srcId="{ECED9C3F-DBEF-0240-8E01-D2A1E1BB97EF}" destId="{28BCC3DC-9039-0D43-AF20-A0286DD29A9C}" srcOrd="2" destOrd="0" parTransId="{FE947FE9-0381-3E47-8DF4-1D4A26B376AB}" sibTransId="{99A0E28F-36CF-9A48-897F-E5550AF15F28}"/>
    <dgm:cxn modelId="{E8C5C1AB-57A8-A24D-9624-379C830226AE}" type="presOf" srcId="{28BCC3DC-9039-0D43-AF20-A0286DD29A9C}" destId="{A2AD961D-7041-0746-9237-33BD91587BFE}" srcOrd="0" destOrd="0" presId="urn:microsoft.com/office/officeart/2005/8/layout/default"/>
    <dgm:cxn modelId="{E9F16BC1-8397-7E49-9C95-5067D5EFEC8B}" type="presOf" srcId="{AE8E2A1E-FF9B-4E42-A24E-A1DAE2481786}" destId="{19824EF6-C83F-574F-98FC-4D806D72B428}" srcOrd="0" destOrd="0" presId="urn:microsoft.com/office/officeart/2005/8/layout/default"/>
    <dgm:cxn modelId="{529B96DC-CCE8-A349-B69A-E622D3B9E41E}" type="presOf" srcId="{E5309FC8-B9A6-124E-8276-845FF49221F6}" destId="{512865E7-9A6C-194C-B36B-F052D41F006B}" srcOrd="0" destOrd="0" presId="urn:microsoft.com/office/officeart/2005/8/layout/default"/>
    <dgm:cxn modelId="{78B016DE-35C6-B14C-B016-D8A4AFE7C21B}" type="presOf" srcId="{01C3AF15-3477-1E41-83F8-5C073A3EE08D}" destId="{B4A003F6-CD1A-A94C-95A2-F24D09379863}" srcOrd="0" destOrd="0" presId="urn:microsoft.com/office/officeart/2005/8/layout/default"/>
    <dgm:cxn modelId="{1B0AD5F2-A70B-0545-A345-834D6E624D3C}" type="presOf" srcId="{ECED9C3F-DBEF-0240-8E01-D2A1E1BB97EF}" destId="{FC632282-0F97-384F-85BB-F802158D1080}" srcOrd="0" destOrd="0" presId="urn:microsoft.com/office/officeart/2005/8/layout/default"/>
    <dgm:cxn modelId="{3FDB3D9F-499E-9641-A745-46CFE1639343}" type="presParOf" srcId="{FC632282-0F97-384F-85BB-F802158D1080}" destId="{512865E7-9A6C-194C-B36B-F052D41F006B}" srcOrd="0" destOrd="0" presId="urn:microsoft.com/office/officeart/2005/8/layout/default"/>
    <dgm:cxn modelId="{679B48F6-4E42-7A49-9453-091C897A2D34}" type="presParOf" srcId="{FC632282-0F97-384F-85BB-F802158D1080}" destId="{E9E0DB7D-6F3E-FB45-849A-2A702D88CD31}" srcOrd="1" destOrd="0" presId="urn:microsoft.com/office/officeart/2005/8/layout/default"/>
    <dgm:cxn modelId="{4BEA10CE-A7BB-7E41-A037-3B2CE656BF91}" type="presParOf" srcId="{FC632282-0F97-384F-85BB-F802158D1080}" destId="{19824EF6-C83F-574F-98FC-4D806D72B428}" srcOrd="2" destOrd="0" presId="urn:microsoft.com/office/officeart/2005/8/layout/default"/>
    <dgm:cxn modelId="{EEF4DC30-5601-AB49-9A2C-37C3ADAC7EB5}" type="presParOf" srcId="{FC632282-0F97-384F-85BB-F802158D1080}" destId="{25DC3262-D22F-1A44-8D12-A777281C986B}" srcOrd="3" destOrd="0" presId="urn:microsoft.com/office/officeart/2005/8/layout/default"/>
    <dgm:cxn modelId="{355FBCBC-DF9D-E243-B92E-8EA76C7EAF34}" type="presParOf" srcId="{FC632282-0F97-384F-85BB-F802158D1080}" destId="{A2AD961D-7041-0746-9237-33BD91587BFE}" srcOrd="4" destOrd="0" presId="urn:microsoft.com/office/officeart/2005/8/layout/default"/>
    <dgm:cxn modelId="{99018E95-5CD6-6546-B985-AE66D7DDEB2A}" type="presParOf" srcId="{FC632282-0F97-384F-85BB-F802158D1080}" destId="{0EB89AC1-639B-C143-92C3-1A72E5062B22}" srcOrd="5" destOrd="0" presId="urn:microsoft.com/office/officeart/2005/8/layout/default"/>
    <dgm:cxn modelId="{CC2B8752-EE78-E148-9CFB-6ABD95BF2839}" type="presParOf" srcId="{FC632282-0F97-384F-85BB-F802158D1080}" destId="{B4A003F6-CD1A-A94C-95A2-F24D09379863}" srcOrd="6" destOrd="0" presId="urn:microsoft.com/office/officeart/2005/8/layout/default"/>
    <dgm:cxn modelId="{716E20C7-54DE-D640-BFD1-DC5550B6D292}" type="presParOf" srcId="{FC632282-0F97-384F-85BB-F802158D1080}" destId="{F3D7F4B8-46DC-B44E-B7C7-7A2E52BFA180}" srcOrd="7" destOrd="0" presId="urn:microsoft.com/office/officeart/2005/8/layout/default"/>
    <dgm:cxn modelId="{4E3165F3-AE86-AB49-B951-3CE2C49CE434}" type="presParOf" srcId="{FC632282-0F97-384F-85BB-F802158D1080}" destId="{FD4B3D94-1963-1F42-A7D2-02B24F6A7795}" srcOrd="8" destOrd="0" presId="urn:microsoft.com/office/officeart/2005/8/layout/default"/>
    <dgm:cxn modelId="{BB886215-B67C-3440-A7B6-DB1B72C63BEE}" type="presParOf" srcId="{FC632282-0F97-384F-85BB-F802158D1080}" destId="{E464600E-A893-B54E-B7DB-27AAFFD86C4B}" srcOrd="9" destOrd="0" presId="urn:microsoft.com/office/officeart/2005/8/layout/default"/>
    <dgm:cxn modelId="{27627D0B-A392-8E4A-8E78-873B364FB968}" type="presParOf" srcId="{FC632282-0F97-384F-85BB-F802158D1080}" destId="{CD518C3B-FB84-7545-A8E5-B0BA5E1C5E53}" srcOrd="10" destOrd="0" presId="urn:microsoft.com/office/officeart/2005/8/layout/default"/>
    <dgm:cxn modelId="{C49BE523-46EA-A347-BF2F-A194BC0DA5D1}" type="presParOf" srcId="{FC632282-0F97-384F-85BB-F802158D1080}" destId="{5CE1A56E-21A9-FC4B-9195-1CBBD7B299A7}" srcOrd="11" destOrd="0" presId="urn:microsoft.com/office/officeart/2005/8/layout/default"/>
    <dgm:cxn modelId="{6DE52184-CA51-824A-82BD-677987339FFE}" type="presParOf" srcId="{FC632282-0F97-384F-85BB-F802158D1080}" destId="{72811A55-9266-1640-A074-C72641B9569F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3810DA-389A-9745-8E07-CB5BC1BA1841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57A9A57D-EA2C-2747-A7F6-9D190B627D22}">
      <dgm:prSet phldrT="[Metin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tr-TR" sz="1400" dirty="0">
              <a:solidFill>
                <a:srgbClr val="C00000"/>
              </a:solidFill>
            </a:rPr>
            <a:t>Gelişimseldir</a:t>
          </a:r>
        </a:p>
      </dgm:t>
    </dgm:pt>
    <dgm:pt modelId="{EE7152B7-A999-2D46-9789-5F57B6633913}" type="parTrans" cxnId="{26873A54-8CA0-0E48-94B8-C7D1E9FA3162}">
      <dgm:prSet/>
      <dgm:spPr/>
      <dgm:t>
        <a:bodyPr/>
        <a:lstStyle/>
        <a:p>
          <a:endParaRPr lang="tr-TR" sz="1400">
            <a:solidFill>
              <a:srgbClr val="C00000"/>
            </a:solidFill>
          </a:endParaRPr>
        </a:p>
      </dgm:t>
    </dgm:pt>
    <dgm:pt modelId="{BE76D4A8-4DC7-6241-B0A9-3C11765B56B5}" type="sibTrans" cxnId="{26873A54-8CA0-0E48-94B8-C7D1E9FA3162}">
      <dgm:prSet/>
      <dgm:spPr/>
      <dgm:t>
        <a:bodyPr/>
        <a:lstStyle/>
        <a:p>
          <a:endParaRPr lang="tr-TR" sz="1400">
            <a:solidFill>
              <a:srgbClr val="C00000"/>
            </a:solidFill>
          </a:endParaRPr>
        </a:p>
      </dgm:t>
    </dgm:pt>
    <dgm:pt modelId="{A475D2A6-60FF-7D48-9B07-8CF2E678BDAC}">
      <dgm:prSet phldrT="[Metin]" custT="1"/>
      <dgm:spPr/>
      <dgm:t>
        <a:bodyPr/>
        <a:lstStyle/>
        <a:p>
          <a:r>
            <a:rPr lang="tr-TR" sz="1400" dirty="0">
              <a:solidFill>
                <a:srgbClr val="C00000"/>
              </a:solidFill>
            </a:rPr>
            <a:t>Seçimlidir</a:t>
          </a:r>
        </a:p>
      </dgm:t>
    </dgm:pt>
    <dgm:pt modelId="{3B26211C-3506-9F4D-8F65-1796BC73713E}" type="parTrans" cxnId="{28264B9C-47AA-6543-99F1-DABAC7DEF84F}">
      <dgm:prSet/>
      <dgm:spPr/>
      <dgm:t>
        <a:bodyPr/>
        <a:lstStyle/>
        <a:p>
          <a:endParaRPr lang="tr-TR" sz="1400">
            <a:solidFill>
              <a:srgbClr val="C00000"/>
            </a:solidFill>
          </a:endParaRPr>
        </a:p>
      </dgm:t>
    </dgm:pt>
    <dgm:pt modelId="{816886F5-AFCC-BF44-B66E-E1994FF5E33E}" type="sibTrans" cxnId="{28264B9C-47AA-6543-99F1-DABAC7DEF84F}">
      <dgm:prSet/>
      <dgm:spPr/>
      <dgm:t>
        <a:bodyPr/>
        <a:lstStyle/>
        <a:p>
          <a:endParaRPr lang="tr-TR" sz="1400">
            <a:solidFill>
              <a:srgbClr val="C00000"/>
            </a:solidFill>
          </a:endParaRPr>
        </a:p>
      </dgm:t>
    </dgm:pt>
    <dgm:pt modelId="{BD3A3619-30DA-E642-9F02-4BCAC0A85EE1}">
      <dgm:prSet phldrT="[Metin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tr-TR" sz="1400" dirty="0">
              <a:solidFill>
                <a:srgbClr val="C00000"/>
              </a:solidFill>
            </a:rPr>
            <a:t>Bireyseldir</a:t>
          </a:r>
        </a:p>
      </dgm:t>
    </dgm:pt>
    <dgm:pt modelId="{9346BA58-4B38-2847-866B-07353AC98CC3}" type="parTrans" cxnId="{9A17244E-C6F4-0B41-AAD7-56707401041C}">
      <dgm:prSet/>
      <dgm:spPr/>
      <dgm:t>
        <a:bodyPr/>
        <a:lstStyle/>
        <a:p>
          <a:endParaRPr lang="tr-TR" sz="1400">
            <a:solidFill>
              <a:srgbClr val="C00000"/>
            </a:solidFill>
          </a:endParaRPr>
        </a:p>
      </dgm:t>
    </dgm:pt>
    <dgm:pt modelId="{D0B5EC26-224A-2341-9877-8A52A79E8776}" type="sibTrans" cxnId="{9A17244E-C6F4-0B41-AAD7-56707401041C}">
      <dgm:prSet/>
      <dgm:spPr/>
      <dgm:t>
        <a:bodyPr/>
        <a:lstStyle/>
        <a:p>
          <a:endParaRPr lang="tr-TR" sz="1400">
            <a:solidFill>
              <a:srgbClr val="C00000"/>
            </a:solidFill>
          </a:endParaRPr>
        </a:p>
      </dgm:t>
    </dgm:pt>
    <dgm:pt modelId="{8E920EF6-E751-104F-B9B2-58EE3BE26ECE}">
      <dgm:prSet custT="1"/>
      <dgm:spPr/>
      <dgm:t>
        <a:bodyPr/>
        <a:lstStyle/>
        <a:p>
          <a:r>
            <a:rPr lang="tr-TR" sz="1400" dirty="0">
              <a:solidFill>
                <a:srgbClr val="C00000"/>
              </a:solidFill>
            </a:rPr>
            <a:t>Özgündür</a:t>
          </a:r>
        </a:p>
      </dgm:t>
    </dgm:pt>
    <dgm:pt modelId="{B7224D15-FB56-A24C-912D-37EEC844C125}" type="parTrans" cxnId="{50474D45-BF14-2345-B881-67541A03373E}">
      <dgm:prSet/>
      <dgm:spPr/>
      <dgm:t>
        <a:bodyPr/>
        <a:lstStyle/>
        <a:p>
          <a:endParaRPr lang="tr-TR" sz="1400">
            <a:solidFill>
              <a:srgbClr val="C00000"/>
            </a:solidFill>
          </a:endParaRPr>
        </a:p>
      </dgm:t>
    </dgm:pt>
    <dgm:pt modelId="{E0294911-70C2-8B40-9C81-A7A723E21309}" type="sibTrans" cxnId="{50474D45-BF14-2345-B881-67541A03373E}">
      <dgm:prSet/>
      <dgm:spPr/>
      <dgm:t>
        <a:bodyPr/>
        <a:lstStyle/>
        <a:p>
          <a:endParaRPr lang="tr-TR" sz="1400">
            <a:solidFill>
              <a:srgbClr val="C00000"/>
            </a:solidFill>
          </a:endParaRPr>
        </a:p>
      </dgm:t>
    </dgm:pt>
    <dgm:pt modelId="{B7C8B188-514D-FA4C-AA7D-1C8EFCFD952D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tr-TR" sz="1400" dirty="0">
              <a:solidFill>
                <a:srgbClr val="C00000"/>
              </a:solidFill>
            </a:rPr>
            <a:t>Çift Yönlüdür (Başarı ve gelişimi değerlendirir)</a:t>
          </a:r>
        </a:p>
      </dgm:t>
    </dgm:pt>
    <dgm:pt modelId="{7CC0D2F9-6943-E241-9C8B-18224D30D3C0}" type="parTrans" cxnId="{325BD789-17B7-B547-98EA-A636698E7D49}">
      <dgm:prSet/>
      <dgm:spPr/>
      <dgm:t>
        <a:bodyPr/>
        <a:lstStyle/>
        <a:p>
          <a:endParaRPr lang="tr-TR" sz="1400">
            <a:solidFill>
              <a:srgbClr val="C00000"/>
            </a:solidFill>
          </a:endParaRPr>
        </a:p>
      </dgm:t>
    </dgm:pt>
    <dgm:pt modelId="{41F780F5-E8F3-A648-A21D-6AFA1354896B}" type="sibTrans" cxnId="{325BD789-17B7-B547-98EA-A636698E7D49}">
      <dgm:prSet/>
      <dgm:spPr/>
      <dgm:t>
        <a:bodyPr/>
        <a:lstStyle/>
        <a:p>
          <a:endParaRPr lang="tr-TR" sz="1400">
            <a:solidFill>
              <a:srgbClr val="C00000"/>
            </a:solidFill>
          </a:endParaRPr>
        </a:p>
      </dgm:t>
    </dgm:pt>
    <dgm:pt modelId="{6515D3AC-5377-4B4F-84C8-ECDEBC3D3062}">
      <dgm:prSet custT="1"/>
      <dgm:spPr/>
      <dgm:t>
        <a:bodyPr/>
        <a:lstStyle/>
        <a:p>
          <a:r>
            <a:rPr lang="tr-TR" sz="1400" dirty="0">
              <a:solidFill>
                <a:srgbClr val="C00000"/>
              </a:solidFill>
            </a:rPr>
            <a:t>Yansıtıcıdır</a:t>
          </a:r>
        </a:p>
      </dgm:t>
    </dgm:pt>
    <dgm:pt modelId="{D0ACB553-E1BA-F241-B61A-3BC585E05BD0}" type="parTrans" cxnId="{EB54921B-0B0F-A645-8EB8-1ABA955C52EB}">
      <dgm:prSet/>
      <dgm:spPr/>
      <dgm:t>
        <a:bodyPr/>
        <a:lstStyle/>
        <a:p>
          <a:endParaRPr lang="tr-TR" sz="1400">
            <a:solidFill>
              <a:srgbClr val="C00000"/>
            </a:solidFill>
          </a:endParaRPr>
        </a:p>
      </dgm:t>
    </dgm:pt>
    <dgm:pt modelId="{48B32A8E-93F0-7C49-A014-A8714344FFDC}" type="sibTrans" cxnId="{EB54921B-0B0F-A645-8EB8-1ABA955C52EB}">
      <dgm:prSet/>
      <dgm:spPr/>
      <dgm:t>
        <a:bodyPr/>
        <a:lstStyle/>
        <a:p>
          <a:endParaRPr lang="tr-TR" sz="1400">
            <a:solidFill>
              <a:srgbClr val="C00000"/>
            </a:solidFill>
          </a:endParaRPr>
        </a:p>
      </dgm:t>
    </dgm:pt>
    <dgm:pt modelId="{36B37923-85B3-BA42-8180-C1C3E31DF575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tr-TR" sz="1400" dirty="0">
              <a:solidFill>
                <a:srgbClr val="C00000"/>
              </a:solidFill>
            </a:rPr>
            <a:t>Etkileşimlidir</a:t>
          </a:r>
        </a:p>
      </dgm:t>
    </dgm:pt>
    <dgm:pt modelId="{AD16FC97-0DA4-4A49-B085-A14E781C0116}" type="parTrans" cxnId="{996D2FD8-2B18-EB46-B969-5B854B88754F}">
      <dgm:prSet/>
      <dgm:spPr/>
      <dgm:t>
        <a:bodyPr/>
        <a:lstStyle/>
        <a:p>
          <a:endParaRPr lang="tr-TR" sz="1400">
            <a:solidFill>
              <a:srgbClr val="C00000"/>
            </a:solidFill>
          </a:endParaRPr>
        </a:p>
      </dgm:t>
    </dgm:pt>
    <dgm:pt modelId="{56AF00E5-264F-7A47-810F-5AD26CF71339}" type="sibTrans" cxnId="{996D2FD8-2B18-EB46-B969-5B854B88754F}">
      <dgm:prSet/>
      <dgm:spPr/>
      <dgm:t>
        <a:bodyPr/>
        <a:lstStyle/>
        <a:p>
          <a:endParaRPr lang="tr-TR" sz="1400">
            <a:solidFill>
              <a:srgbClr val="C00000"/>
            </a:solidFill>
          </a:endParaRPr>
        </a:p>
      </dgm:t>
    </dgm:pt>
    <dgm:pt modelId="{7A28A6D9-4CEF-A249-95B3-48AE26558B39}" type="pres">
      <dgm:prSet presAssocID="{8F3810DA-389A-9745-8E07-CB5BC1BA1841}" presName="Name0" presStyleCnt="0">
        <dgm:presLayoutVars>
          <dgm:dir/>
          <dgm:resizeHandles val="exact"/>
        </dgm:presLayoutVars>
      </dgm:prSet>
      <dgm:spPr/>
    </dgm:pt>
    <dgm:pt modelId="{71E87CF0-216E-6B4C-9E4D-AF508356A629}" type="pres">
      <dgm:prSet presAssocID="{57A9A57D-EA2C-2747-A7F6-9D190B627D22}" presName="parTxOnly" presStyleLbl="node1" presStyleIdx="0" presStyleCnt="7">
        <dgm:presLayoutVars>
          <dgm:bulletEnabled val="1"/>
        </dgm:presLayoutVars>
      </dgm:prSet>
      <dgm:spPr/>
    </dgm:pt>
    <dgm:pt modelId="{7B2274C4-8BEC-CB4D-B5BA-37E8DAF8BEA5}" type="pres">
      <dgm:prSet presAssocID="{BE76D4A8-4DC7-6241-B0A9-3C11765B56B5}" presName="parSpace" presStyleCnt="0"/>
      <dgm:spPr/>
    </dgm:pt>
    <dgm:pt modelId="{9655A1AC-8D44-3142-BD70-B240CAA213B4}" type="pres">
      <dgm:prSet presAssocID="{A475D2A6-60FF-7D48-9B07-8CF2E678BDAC}" presName="parTxOnly" presStyleLbl="node1" presStyleIdx="1" presStyleCnt="7">
        <dgm:presLayoutVars>
          <dgm:bulletEnabled val="1"/>
        </dgm:presLayoutVars>
      </dgm:prSet>
      <dgm:spPr/>
    </dgm:pt>
    <dgm:pt modelId="{3CF87AEE-997B-0E49-8A06-1D5CCC286DA2}" type="pres">
      <dgm:prSet presAssocID="{816886F5-AFCC-BF44-B66E-E1994FF5E33E}" presName="parSpace" presStyleCnt="0"/>
      <dgm:spPr/>
    </dgm:pt>
    <dgm:pt modelId="{5EEF24F0-400D-C84F-BCFB-554F3635DCA5}" type="pres">
      <dgm:prSet presAssocID="{BD3A3619-30DA-E642-9F02-4BCAC0A85EE1}" presName="parTxOnly" presStyleLbl="node1" presStyleIdx="2" presStyleCnt="7">
        <dgm:presLayoutVars>
          <dgm:bulletEnabled val="1"/>
        </dgm:presLayoutVars>
      </dgm:prSet>
      <dgm:spPr/>
    </dgm:pt>
    <dgm:pt modelId="{5857A152-7B29-4E4D-85FC-05BF85716846}" type="pres">
      <dgm:prSet presAssocID="{D0B5EC26-224A-2341-9877-8A52A79E8776}" presName="parSpace" presStyleCnt="0"/>
      <dgm:spPr/>
    </dgm:pt>
    <dgm:pt modelId="{9916491F-111B-8B48-B081-63CFA9F76524}" type="pres">
      <dgm:prSet presAssocID="{8E920EF6-E751-104F-B9B2-58EE3BE26ECE}" presName="parTxOnly" presStyleLbl="node1" presStyleIdx="3" presStyleCnt="7">
        <dgm:presLayoutVars>
          <dgm:bulletEnabled val="1"/>
        </dgm:presLayoutVars>
      </dgm:prSet>
      <dgm:spPr/>
    </dgm:pt>
    <dgm:pt modelId="{67A1CD38-A58A-5945-BB8A-1EE7F7EBE594}" type="pres">
      <dgm:prSet presAssocID="{E0294911-70C2-8B40-9C81-A7A723E21309}" presName="parSpace" presStyleCnt="0"/>
      <dgm:spPr/>
    </dgm:pt>
    <dgm:pt modelId="{D1B64999-C0D7-684D-89CD-6A842B0E847A}" type="pres">
      <dgm:prSet presAssocID="{B7C8B188-514D-FA4C-AA7D-1C8EFCFD952D}" presName="parTxOnly" presStyleLbl="node1" presStyleIdx="4" presStyleCnt="7">
        <dgm:presLayoutVars>
          <dgm:bulletEnabled val="1"/>
        </dgm:presLayoutVars>
      </dgm:prSet>
      <dgm:spPr/>
    </dgm:pt>
    <dgm:pt modelId="{C98C217C-C281-6948-9095-41BD62ADD0CA}" type="pres">
      <dgm:prSet presAssocID="{41F780F5-E8F3-A648-A21D-6AFA1354896B}" presName="parSpace" presStyleCnt="0"/>
      <dgm:spPr/>
    </dgm:pt>
    <dgm:pt modelId="{69C7C0C1-98E8-A846-8A2E-4BE7D070321D}" type="pres">
      <dgm:prSet presAssocID="{6515D3AC-5377-4B4F-84C8-ECDEBC3D3062}" presName="parTxOnly" presStyleLbl="node1" presStyleIdx="5" presStyleCnt="7">
        <dgm:presLayoutVars>
          <dgm:bulletEnabled val="1"/>
        </dgm:presLayoutVars>
      </dgm:prSet>
      <dgm:spPr/>
    </dgm:pt>
    <dgm:pt modelId="{9D8FDF07-9848-3346-A80D-93612BB0C26D}" type="pres">
      <dgm:prSet presAssocID="{48B32A8E-93F0-7C49-A014-A8714344FFDC}" presName="parSpace" presStyleCnt="0"/>
      <dgm:spPr/>
    </dgm:pt>
    <dgm:pt modelId="{38AE215C-AEC0-304C-8448-48E8406EBCFD}" type="pres">
      <dgm:prSet presAssocID="{36B37923-85B3-BA42-8180-C1C3E31DF575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EB54921B-0B0F-A645-8EB8-1ABA955C52EB}" srcId="{8F3810DA-389A-9745-8E07-CB5BC1BA1841}" destId="{6515D3AC-5377-4B4F-84C8-ECDEBC3D3062}" srcOrd="5" destOrd="0" parTransId="{D0ACB553-E1BA-F241-B61A-3BC585E05BD0}" sibTransId="{48B32A8E-93F0-7C49-A014-A8714344FFDC}"/>
    <dgm:cxn modelId="{50474D45-BF14-2345-B881-67541A03373E}" srcId="{8F3810DA-389A-9745-8E07-CB5BC1BA1841}" destId="{8E920EF6-E751-104F-B9B2-58EE3BE26ECE}" srcOrd="3" destOrd="0" parTransId="{B7224D15-FB56-A24C-912D-37EEC844C125}" sibTransId="{E0294911-70C2-8B40-9C81-A7A723E21309}"/>
    <dgm:cxn modelId="{D4A9C948-C552-554E-9AE1-4DD0578D042F}" type="presOf" srcId="{BD3A3619-30DA-E642-9F02-4BCAC0A85EE1}" destId="{5EEF24F0-400D-C84F-BCFB-554F3635DCA5}" srcOrd="0" destOrd="0" presId="urn:microsoft.com/office/officeart/2005/8/layout/hChevron3"/>
    <dgm:cxn modelId="{9E357849-43F2-6542-A2C6-96A581A13E4F}" type="presOf" srcId="{8E920EF6-E751-104F-B9B2-58EE3BE26ECE}" destId="{9916491F-111B-8B48-B081-63CFA9F76524}" srcOrd="0" destOrd="0" presId="urn:microsoft.com/office/officeart/2005/8/layout/hChevron3"/>
    <dgm:cxn modelId="{9A17244E-C6F4-0B41-AAD7-56707401041C}" srcId="{8F3810DA-389A-9745-8E07-CB5BC1BA1841}" destId="{BD3A3619-30DA-E642-9F02-4BCAC0A85EE1}" srcOrd="2" destOrd="0" parTransId="{9346BA58-4B38-2847-866B-07353AC98CC3}" sibTransId="{D0B5EC26-224A-2341-9877-8A52A79E8776}"/>
    <dgm:cxn modelId="{26873A54-8CA0-0E48-94B8-C7D1E9FA3162}" srcId="{8F3810DA-389A-9745-8E07-CB5BC1BA1841}" destId="{57A9A57D-EA2C-2747-A7F6-9D190B627D22}" srcOrd="0" destOrd="0" parTransId="{EE7152B7-A999-2D46-9789-5F57B6633913}" sibTransId="{BE76D4A8-4DC7-6241-B0A9-3C11765B56B5}"/>
    <dgm:cxn modelId="{B9C0C658-4780-C346-9B81-F84624BBB158}" type="presOf" srcId="{36B37923-85B3-BA42-8180-C1C3E31DF575}" destId="{38AE215C-AEC0-304C-8448-48E8406EBCFD}" srcOrd="0" destOrd="0" presId="urn:microsoft.com/office/officeart/2005/8/layout/hChevron3"/>
    <dgm:cxn modelId="{9EF26984-77B1-1049-8583-73357AB83F8A}" type="presOf" srcId="{A475D2A6-60FF-7D48-9B07-8CF2E678BDAC}" destId="{9655A1AC-8D44-3142-BD70-B240CAA213B4}" srcOrd="0" destOrd="0" presId="urn:microsoft.com/office/officeart/2005/8/layout/hChevron3"/>
    <dgm:cxn modelId="{325BD789-17B7-B547-98EA-A636698E7D49}" srcId="{8F3810DA-389A-9745-8E07-CB5BC1BA1841}" destId="{B7C8B188-514D-FA4C-AA7D-1C8EFCFD952D}" srcOrd="4" destOrd="0" parTransId="{7CC0D2F9-6943-E241-9C8B-18224D30D3C0}" sibTransId="{41F780F5-E8F3-A648-A21D-6AFA1354896B}"/>
    <dgm:cxn modelId="{28264B9C-47AA-6543-99F1-DABAC7DEF84F}" srcId="{8F3810DA-389A-9745-8E07-CB5BC1BA1841}" destId="{A475D2A6-60FF-7D48-9B07-8CF2E678BDAC}" srcOrd="1" destOrd="0" parTransId="{3B26211C-3506-9F4D-8F65-1796BC73713E}" sibTransId="{816886F5-AFCC-BF44-B66E-E1994FF5E33E}"/>
    <dgm:cxn modelId="{CBC441A5-042C-4D44-8080-F262986CBC04}" type="presOf" srcId="{6515D3AC-5377-4B4F-84C8-ECDEBC3D3062}" destId="{69C7C0C1-98E8-A846-8A2E-4BE7D070321D}" srcOrd="0" destOrd="0" presId="urn:microsoft.com/office/officeart/2005/8/layout/hChevron3"/>
    <dgm:cxn modelId="{5D025BAF-907A-B545-8FA5-12C0413DF348}" type="presOf" srcId="{57A9A57D-EA2C-2747-A7F6-9D190B627D22}" destId="{71E87CF0-216E-6B4C-9E4D-AF508356A629}" srcOrd="0" destOrd="0" presId="urn:microsoft.com/office/officeart/2005/8/layout/hChevron3"/>
    <dgm:cxn modelId="{996D2FD8-2B18-EB46-B969-5B854B88754F}" srcId="{8F3810DA-389A-9745-8E07-CB5BC1BA1841}" destId="{36B37923-85B3-BA42-8180-C1C3E31DF575}" srcOrd="6" destOrd="0" parTransId="{AD16FC97-0DA4-4A49-B085-A14E781C0116}" sibTransId="{56AF00E5-264F-7A47-810F-5AD26CF71339}"/>
    <dgm:cxn modelId="{4589B9F6-BFE0-E049-8F57-A7865EC5F665}" type="presOf" srcId="{B7C8B188-514D-FA4C-AA7D-1C8EFCFD952D}" destId="{D1B64999-C0D7-684D-89CD-6A842B0E847A}" srcOrd="0" destOrd="0" presId="urn:microsoft.com/office/officeart/2005/8/layout/hChevron3"/>
    <dgm:cxn modelId="{935083FB-ED3D-EF4A-A7BC-E69B04C0B94D}" type="presOf" srcId="{8F3810DA-389A-9745-8E07-CB5BC1BA1841}" destId="{7A28A6D9-4CEF-A249-95B3-48AE26558B39}" srcOrd="0" destOrd="0" presId="urn:microsoft.com/office/officeart/2005/8/layout/hChevron3"/>
    <dgm:cxn modelId="{25619041-5C5C-6A42-9D97-DEBBCBDBB100}" type="presParOf" srcId="{7A28A6D9-4CEF-A249-95B3-48AE26558B39}" destId="{71E87CF0-216E-6B4C-9E4D-AF508356A629}" srcOrd="0" destOrd="0" presId="urn:microsoft.com/office/officeart/2005/8/layout/hChevron3"/>
    <dgm:cxn modelId="{9D1944B4-C3AA-C44A-BE99-892F8487AAF4}" type="presParOf" srcId="{7A28A6D9-4CEF-A249-95B3-48AE26558B39}" destId="{7B2274C4-8BEC-CB4D-B5BA-37E8DAF8BEA5}" srcOrd="1" destOrd="0" presId="urn:microsoft.com/office/officeart/2005/8/layout/hChevron3"/>
    <dgm:cxn modelId="{CFA1482D-A3BB-4349-8E79-2696B4CB2FC1}" type="presParOf" srcId="{7A28A6D9-4CEF-A249-95B3-48AE26558B39}" destId="{9655A1AC-8D44-3142-BD70-B240CAA213B4}" srcOrd="2" destOrd="0" presId="urn:microsoft.com/office/officeart/2005/8/layout/hChevron3"/>
    <dgm:cxn modelId="{FFEB790A-4A5A-0A49-8F1B-EEC3B4A2CDED}" type="presParOf" srcId="{7A28A6D9-4CEF-A249-95B3-48AE26558B39}" destId="{3CF87AEE-997B-0E49-8A06-1D5CCC286DA2}" srcOrd="3" destOrd="0" presId="urn:microsoft.com/office/officeart/2005/8/layout/hChevron3"/>
    <dgm:cxn modelId="{8A572DFF-7C4D-434E-BF94-9E894225DA2A}" type="presParOf" srcId="{7A28A6D9-4CEF-A249-95B3-48AE26558B39}" destId="{5EEF24F0-400D-C84F-BCFB-554F3635DCA5}" srcOrd="4" destOrd="0" presId="urn:microsoft.com/office/officeart/2005/8/layout/hChevron3"/>
    <dgm:cxn modelId="{47C6DFFD-0959-8B48-ACA0-938992DBF831}" type="presParOf" srcId="{7A28A6D9-4CEF-A249-95B3-48AE26558B39}" destId="{5857A152-7B29-4E4D-85FC-05BF85716846}" srcOrd="5" destOrd="0" presId="urn:microsoft.com/office/officeart/2005/8/layout/hChevron3"/>
    <dgm:cxn modelId="{A23CDF8A-6C36-314A-994C-6F4124CDE810}" type="presParOf" srcId="{7A28A6D9-4CEF-A249-95B3-48AE26558B39}" destId="{9916491F-111B-8B48-B081-63CFA9F76524}" srcOrd="6" destOrd="0" presId="urn:microsoft.com/office/officeart/2005/8/layout/hChevron3"/>
    <dgm:cxn modelId="{D343A96E-DC26-3445-931A-BBCA600E9587}" type="presParOf" srcId="{7A28A6D9-4CEF-A249-95B3-48AE26558B39}" destId="{67A1CD38-A58A-5945-BB8A-1EE7F7EBE594}" srcOrd="7" destOrd="0" presId="urn:microsoft.com/office/officeart/2005/8/layout/hChevron3"/>
    <dgm:cxn modelId="{F75550F6-BB40-3E40-A11A-4A7F2221234C}" type="presParOf" srcId="{7A28A6D9-4CEF-A249-95B3-48AE26558B39}" destId="{D1B64999-C0D7-684D-89CD-6A842B0E847A}" srcOrd="8" destOrd="0" presId="urn:microsoft.com/office/officeart/2005/8/layout/hChevron3"/>
    <dgm:cxn modelId="{9CC3FBAB-5A5F-F94E-A526-407B9181136A}" type="presParOf" srcId="{7A28A6D9-4CEF-A249-95B3-48AE26558B39}" destId="{C98C217C-C281-6948-9095-41BD62ADD0CA}" srcOrd="9" destOrd="0" presId="urn:microsoft.com/office/officeart/2005/8/layout/hChevron3"/>
    <dgm:cxn modelId="{40F4562D-C11E-9144-9F7A-135111EFA7EC}" type="presParOf" srcId="{7A28A6D9-4CEF-A249-95B3-48AE26558B39}" destId="{69C7C0C1-98E8-A846-8A2E-4BE7D070321D}" srcOrd="10" destOrd="0" presId="urn:microsoft.com/office/officeart/2005/8/layout/hChevron3"/>
    <dgm:cxn modelId="{65E038BC-295F-5D46-A3EF-9B0ED7A9CE13}" type="presParOf" srcId="{7A28A6D9-4CEF-A249-95B3-48AE26558B39}" destId="{9D8FDF07-9848-3346-A80D-93612BB0C26D}" srcOrd="11" destOrd="0" presId="urn:microsoft.com/office/officeart/2005/8/layout/hChevron3"/>
    <dgm:cxn modelId="{87CAEDB7-1266-8B45-AD31-6651CFD22C29}" type="presParOf" srcId="{7A28A6D9-4CEF-A249-95B3-48AE26558B39}" destId="{38AE215C-AEC0-304C-8448-48E8406EBCFD}" srcOrd="12" destOrd="0" presId="urn:microsoft.com/office/officeart/2005/8/layout/hChevron3"/>
  </dgm:cxnLst>
  <dgm:bg>
    <a:solidFill>
      <a:schemeClr val="accent4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3BEB93-D3E6-D340-8D24-EF74FB3A12DF}" type="doc">
      <dgm:prSet loTypeId="urn:microsoft.com/office/officeart/2005/8/layout/cycle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38823CA-E4CD-FD4C-A974-9EDF04D1B510}">
      <dgm:prSet phldrT="[Metin]"/>
      <dgm:spPr/>
      <dgm:t>
        <a:bodyPr/>
        <a:lstStyle/>
        <a:p>
          <a:r>
            <a:rPr lang="tr-TR" b="1" dirty="0">
              <a:solidFill>
                <a:srgbClr val="0070C0"/>
              </a:solidFill>
            </a:rPr>
            <a:t>Günlük sınıf etkinliklerinin doğal bir parçasıdır.</a:t>
          </a:r>
        </a:p>
      </dgm:t>
    </dgm:pt>
    <dgm:pt modelId="{7ACE5E06-361F-5745-8D6B-54213E308DCB}" type="parTrans" cxnId="{1C251040-A6B3-1043-8A95-9850301B550F}">
      <dgm:prSet/>
      <dgm:spPr/>
      <dgm:t>
        <a:bodyPr/>
        <a:lstStyle/>
        <a:p>
          <a:endParaRPr lang="tr-TR" b="1"/>
        </a:p>
      </dgm:t>
    </dgm:pt>
    <dgm:pt modelId="{8C4C6DD8-97F8-8F42-9863-E3DFEED21195}" type="sibTrans" cxnId="{1C251040-A6B3-1043-8A95-9850301B550F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tr-TR" b="1"/>
        </a:p>
      </dgm:t>
    </dgm:pt>
    <dgm:pt modelId="{006284DB-247A-8644-A6DE-01D2EA231EB0}">
      <dgm:prSet phldrT="[Metin]"/>
      <dgm:spPr/>
      <dgm:t>
        <a:bodyPr/>
        <a:lstStyle/>
        <a:p>
          <a:r>
            <a:rPr lang="tr-TR" b="1" dirty="0">
              <a:solidFill>
                <a:srgbClr val="00B050"/>
              </a:solidFill>
            </a:rPr>
            <a:t>Çocuğa çalışmalarına ilişkin ayrıntılı bir bakış açısı kazandırır.</a:t>
          </a:r>
        </a:p>
      </dgm:t>
    </dgm:pt>
    <dgm:pt modelId="{5150AC1F-8206-FC48-A8CC-E0D681076B70}" type="parTrans" cxnId="{D3176A28-F461-FC40-BA46-B3567A727579}">
      <dgm:prSet/>
      <dgm:spPr/>
      <dgm:t>
        <a:bodyPr/>
        <a:lstStyle/>
        <a:p>
          <a:endParaRPr lang="tr-TR" b="1"/>
        </a:p>
      </dgm:t>
    </dgm:pt>
    <dgm:pt modelId="{1CAF925D-1A2C-4344-B13B-8CFEADAFEE8E}" type="sibTrans" cxnId="{D3176A28-F461-FC40-BA46-B3567A727579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tr-TR" b="1"/>
        </a:p>
      </dgm:t>
    </dgm:pt>
    <dgm:pt modelId="{81542D41-2C95-0F4D-9646-32AE69C28780}">
      <dgm:prSet phldrT="[Metin]"/>
      <dgm:spPr/>
      <dgm:t>
        <a:bodyPr/>
        <a:lstStyle/>
        <a:p>
          <a:r>
            <a:rPr lang="tr-TR" b="1" dirty="0">
              <a:solidFill>
                <a:srgbClr val="C00000"/>
              </a:solidFill>
            </a:rPr>
            <a:t>Çocuğu cesaret ve sorumluluk duygularını kazandırır.</a:t>
          </a:r>
        </a:p>
      </dgm:t>
    </dgm:pt>
    <dgm:pt modelId="{9022080C-2909-9549-A7AD-AE4945923A0C}" type="parTrans" cxnId="{12D8811F-681E-4446-AC85-F351D02B5B93}">
      <dgm:prSet/>
      <dgm:spPr/>
      <dgm:t>
        <a:bodyPr/>
        <a:lstStyle/>
        <a:p>
          <a:endParaRPr lang="tr-TR" b="1"/>
        </a:p>
      </dgm:t>
    </dgm:pt>
    <dgm:pt modelId="{4E75DB4B-5D24-554B-951A-C445513738EB}" type="sibTrans" cxnId="{12D8811F-681E-4446-AC85-F351D02B5B93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tr-TR" b="1"/>
        </a:p>
      </dgm:t>
    </dgm:pt>
    <dgm:pt modelId="{E46E0510-D2F1-7948-B77E-3421596DAB7F}">
      <dgm:prSet phldrT="[Metin]"/>
      <dgm:spPr/>
      <dgm:t>
        <a:bodyPr/>
        <a:lstStyle/>
        <a:p>
          <a:r>
            <a:rPr lang="tr-TR" b="1" dirty="0">
              <a:solidFill>
                <a:schemeClr val="accent2">
                  <a:lumMod val="50000"/>
                </a:schemeClr>
              </a:solidFill>
            </a:rPr>
            <a:t>Öğretmen ve ebeveyn arasında gelişim ve öğrenmeye ilişkin tartışma olanağı verir.</a:t>
          </a:r>
        </a:p>
      </dgm:t>
    </dgm:pt>
    <dgm:pt modelId="{6307A718-8C5C-1D46-A0DE-BC20789E9588}" type="parTrans" cxnId="{AFAD0D6A-95DC-2140-A7F3-DB0B977D02AA}">
      <dgm:prSet/>
      <dgm:spPr/>
      <dgm:t>
        <a:bodyPr/>
        <a:lstStyle/>
        <a:p>
          <a:endParaRPr lang="tr-TR" b="1"/>
        </a:p>
      </dgm:t>
    </dgm:pt>
    <dgm:pt modelId="{242BE700-20F4-A343-BB29-2F44F1177463}" type="sibTrans" cxnId="{AFAD0D6A-95DC-2140-A7F3-DB0B977D02AA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tr-TR" b="1"/>
        </a:p>
      </dgm:t>
    </dgm:pt>
    <dgm:pt modelId="{94258381-731C-A546-924D-C1BC95BB9457}">
      <dgm:prSet phldrT="[Metin]"/>
      <dgm:spPr/>
      <dgm:t>
        <a:bodyPr/>
        <a:lstStyle/>
        <a:p>
          <a:r>
            <a:rPr lang="tr-TR" b="1" dirty="0">
              <a:solidFill>
                <a:schemeClr val="accent6">
                  <a:lumMod val="50000"/>
                </a:schemeClr>
              </a:solidFill>
            </a:rPr>
            <a:t>Çocuk merkezlidir.</a:t>
          </a:r>
        </a:p>
      </dgm:t>
    </dgm:pt>
    <dgm:pt modelId="{95FF2C30-436C-3A46-85A5-477E17D0BB64}" type="parTrans" cxnId="{296CAB82-674B-3E4B-B283-CDB2C3A5C0DE}">
      <dgm:prSet/>
      <dgm:spPr/>
      <dgm:t>
        <a:bodyPr/>
        <a:lstStyle/>
        <a:p>
          <a:endParaRPr lang="tr-TR" b="1"/>
        </a:p>
      </dgm:t>
    </dgm:pt>
    <dgm:pt modelId="{26F7C96E-6563-F148-8FD0-8B60A354B51F}" type="sibTrans" cxnId="{296CAB82-674B-3E4B-B283-CDB2C3A5C0DE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tr-TR" b="1"/>
        </a:p>
      </dgm:t>
    </dgm:pt>
    <dgm:pt modelId="{D22471BD-F196-D14E-BD69-A5E1F3491696}" type="pres">
      <dgm:prSet presAssocID="{E53BEB93-D3E6-D340-8D24-EF74FB3A12DF}" presName="cycle" presStyleCnt="0">
        <dgm:presLayoutVars>
          <dgm:dir/>
          <dgm:resizeHandles val="exact"/>
        </dgm:presLayoutVars>
      </dgm:prSet>
      <dgm:spPr/>
    </dgm:pt>
    <dgm:pt modelId="{AB2861A0-8875-144A-A492-0980293755B7}" type="pres">
      <dgm:prSet presAssocID="{838823CA-E4CD-FD4C-A974-9EDF04D1B510}" presName="dummy" presStyleCnt="0"/>
      <dgm:spPr/>
    </dgm:pt>
    <dgm:pt modelId="{D47822D2-2872-FA41-8C2E-E22D3D9DF73B}" type="pres">
      <dgm:prSet presAssocID="{838823CA-E4CD-FD4C-A974-9EDF04D1B510}" presName="node" presStyleLbl="revTx" presStyleIdx="0" presStyleCnt="5">
        <dgm:presLayoutVars>
          <dgm:bulletEnabled val="1"/>
        </dgm:presLayoutVars>
      </dgm:prSet>
      <dgm:spPr/>
    </dgm:pt>
    <dgm:pt modelId="{38334595-8D20-1B4E-8FBF-1243DC58CA65}" type="pres">
      <dgm:prSet presAssocID="{8C4C6DD8-97F8-8F42-9863-E3DFEED21195}" presName="sibTrans" presStyleLbl="node1" presStyleIdx="0" presStyleCnt="5"/>
      <dgm:spPr/>
    </dgm:pt>
    <dgm:pt modelId="{58DD32A8-DEB9-BD40-8DC0-60419B15D101}" type="pres">
      <dgm:prSet presAssocID="{006284DB-247A-8644-A6DE-01D2EA231EB0}" presName="dummy" presStyleCnt="0"/>
      <dgm:spPr/>
    </dgm:pt>
    <dgm:pt modelId="{77D1636C-AB35-0642-B495-937AEB1C5154}" type="pres">
      <dgm:prSet presAssocID="{006284DB-247A-8644-A6DE-01D2EA231EB0}" presName="node" presStyleLbl="revTx" presStyleIdx="1" presStyleCnt="5">
        <dgm:presLayoutVars>
          <dgm:bulletEnabled val="1"/>
        </dgm:presLayoutVars>
      </dgm:prSet>
      <dgm:spPr/>
    </dgm:pt>
    <dgm:pt modelId="{F30B8CDD-34F6-FB45-8660-420836E68C01}" type="pres">
      <dgm:prSet presAssocID="{1CAF925D-1A2C-4344-B13B-8CFEADAFEE8E}" presName="sibTrans" presStyleLbl="node1" presStyleIdx="1" presStyleCnt="5"/>
      <dgm:spPr/>
    </dgm:pt>
    <dgm:pt modelId="{2D5D582E-F0B2-4A49-BC67-65CDC1D983FD}" type="pres">
      <dgm:prSet presAssocID="{81542D41-2C95-0F4D-9646-32AE69C28780}" presName="dummy" presStyleCnt="0"/>
      <dgm:spPr/>
    </dgm:pt>
    <dgm:pt modelId="{4FD3C1ED-9C5E-9843-A7D0-BBD92206FBAE}" type="pres">
      <dgm:prSet presAssocID="{81542D41-2C95-0F4D-9646-32AE69C28780}" presName="node" presStyleLbl="revTx" presStyleIdx="2" presStyleCnt="5">
        <dgm:presLayoutVars>
          <dgm:bulletEnabled val="1"/>
        </dgm:presLayoutVars>
      </dgm:prSet>
      <dgm:spPr/>
    </dgm:pt>
    <dgm:pt modelId="{3B854A72-CA9C-E54E-A139-FE901E60A8A9}" type="pres">
      <dgm:prSet presAssocID="{4E75DB4B-5D24-554B-951A-C445513738EB}" presName="sibTrans" presStyleLbl="node1" presStyleIdx="2" presStyleCnt="5"/>
      <dgm:spPr/>
    </dgm:pt>
    <dgm:pt modelId="{EE71C922-F42D-E248-9502-E45DD38B01D8}" type="pres">
      <dgm:prSet presAssocID="{E46E0510-D2F1-7948-B77E-3421596DAB7F}" presName="dummy" presStyleCnt="0"/>
      <dgm:spPr/>
    </dgm:pt>
    <dgm:pt modelId="{EFC03699-BDEF-504E-998F-15B4DC038129}" type="pres">
      <dgm:prSet presAssocID="{E46E0510-D2F1-7948-B77E-3421596DAB7F}" presName="node" presStyleLbl="revTx" presStyleIdx="3" presStyleCnt="5">
        <dgm:presLayoutVars>
          <dgm:bulletEnabled val="1"/>
        </dgm:presLayoutVars>
      </dgm:prSet>
      <dgm:spPr/>
    </dgm:pt>
    <dgm:pt modelId="{2A1BFC92-A180-9B42-8563-95956A51CCE4}" type="pres">
      <dgm:prSet presAssocID="{242BE700-20F4-A343-BB29-2F44F1177463}" presName="sibTrans" presStyleLbl="node1" presStyleIdx="3" presStyleCnt="5"/>
      <dgm:spPr/>
    </dgm:pt>
    <dgm:pt modelId="{BEE4CECC-FC36-F84B-BB7C-48449E6758F1}" type="pres">
      <dgm:prSet presAssocID="{94258381-731C-A546-924D-C1BC95BB9457}" presName="dummy" presStyleCnt="0"/>
      <dgm:spPr/>
    </dgm:pt>
    <dgm:pt modelId="{D5B636EE-4359-ED4B-9C31-257F4468B154}" type="pres">
      <dgm:prSet presAssocID="{94258381-731C-A546-924D-C1BC95BB9457}" presName="node" presStyleLbl="revTx" presStyleIdx="4" presStyleCnt="5">
        <dgm:presLayoutVars>
          <dgm:bulletEnabled val="1"/>
        </dgm:presLayoutVars>
      </dgm:prSet>
      <dgm:spPr/>
    </dgm:pt>
    <dgm:pt modelId="{493A5271-4708-554B-A168-1E52131F8DB3}" type="pres">
      <dgm:prSet presAssocID="{26F7C96E-6563-F148-8FD0-8B60A354B51F}" presName="sibTrans" presStyleLbl="node1" presStyleIdx="4" presStyleCnt="5"/>
      <dgm:spPr/>
    </dgm:pt>
  </dgm:ptLst>
  <dgm:cxnLst>
    <dgm:cxn modelId="{12D8811F-681E-4446-AC85-F351D02B5B93}" srcId="{E53BEB93-D3E6-D340-8D24-EF74FB3A12DF}" destId="{81542D41-2C95-0F4D-9646-32AE69C28780}" srcOrd="2" destOrd="0" parTransId="{9022080C-2909-9549-A7AD-AE4945923A0C}" sibTransId="{4E75DB4B-5D24-554B-951A-C445513738EB}"/>
    <dgm:cxn modelId="{D3176A28-F461-FC40-BA46-B3567A727579}" srcId="{E53BEB93-D3E6-D340-8D24-EF74FB3A12DF}" destId="{006284DB-247A-8644-A6DE-01D2EA231EB0}" srcOrd="1" destOrd="0" parTransId="{5150AC1F-8206-FC48-A8CC-E0D681076B70}" sibTransId="{1CAF925D-1A2C-4344-B13B-8CFEADAFEE8E}"/>
    <dgm:cxn modelId="{A0B8A82E-F148-8E47-9888-47C18782B921}" type="presOf" srcId="{E53BEB93-D3E6-D340-8D24-EF74FB3A12DF}" destId="{D22471BD-F196-D14E-BD69-A5E1F3491696}" srcOrd="0" destOrd="0" presId="urn:microsoft.com/office/officeart/2005/8/layout/cycle1"/>
    <dgm:cxn modelId="{1C251040-A6B3-1043-8A95-9850301B550F}" srcId="{E53BEB93-D3E6-D340-8D24-EF74FB3A12DF}" destId="{838823CA-E4CD-FD4C-A974-9EDF04D1B510}" srcOrd="0" destOrd="0" parTransId="{7ACE5E06-361F-5745-8D6B-54213E308DCB}" sibTransId="{8C4C6DD8-97F8-8F42-9863-E3DFEED21195}"/>
    <dgm:cxn modelId="{D903B14D-C37D-194D-9C50-C94E3AD08126}" type="presOf" srcId="{94258381-731C-A546-924D-C1BC95BB9457}" destId="{D5B636EE-4359-ED4B-9C31-257F4468B154}" srcOrd="0" destOrd="0" presId="urn:microsoft.com/office/officeart/2005/8/layout/cycle1"/>
    <dgm:cxn modelId="{AFAD0D6A-95DC-2140-A7F3-DB0B977D02AA}" srcId="{E53BEB93-D3E6-D340-8D24-EF74FB3A12DF}" destId="{E46E0510-D2F1-7948-B77E-3421596DAB7F}" srcOrd="3" destOrd="0" parTransId="{6307A718-8C5C-1D46-A0DE-BC20789E9588}" sibTransId="{242BE700-20F4-A343-BB29-2F44F1177463}"/>
    <dgm:cxn modelId="{B90A946F-E4B2-2E4A-AA27-CD0AA4364B2B}" type="presOf" srcId="{838823CA-E4CD-FD4C-A974-9EDF04D1B510}" destId="{D47822D2-2872-FA41-8C2E-E22D3D9DF73B}" srcOrd="0" destOrd="0" presId="urn:microsoft.com/office/officeart/2005/8/layout/cycle1"/>
    <dgm:cxn modelId="{E46AB771-FD8D-DE45-A14C-FA5B1DC25AE9}" type="presOf" srcId="{81542D41-2C95-0F4D-9646-32AE69C28780}" destId="{4FD3C1ED-9C5E-9843-A7D0-BBD92206FBAE}" srcOrd="0" destOrd="0" presId="urn:microsoft.com/office/officeart/2005/8/layout/cycle1"/>
    <dgm:cxn modelId="{296CAB82-674B-3E4B-B283-CDB2C3A5C0DE}" srcId="{E53BEB93-D3E6-D340-8D24-EF74FB3A12DF}" destId="{94258381-731C-A546-924D-C1BC95BB9457}" srcOrd="4" destOrd="0" parTransId="{95FF2C30-436C-3A46-85A5-477E17D0BB64}" sibTransId="{26F7C96E-6563-F148-8FD0-8B60A354B51F}"/>
    <dgm:cxn modelId="{89F0078B-AB4C-2646-964B-9864C97DFC94}" type="presOf" srcId="{8C4C6DD8-97F8-8F42-9863-E3DFEED21195}" destId="{38334595-8D20-1B4E-8FBF-1243DC58CA65}" srcOrd="0" destOrd="0" presId="urn:microsoft.com/office/officeart/2005/8/layout/cycle1"/>
    <dgm:cxn modelId="{D085D1AF-A9DA-AC4E-90FC-9D229E17D110}" type="presOf" srcId="{1CAF925D-1A2C-4344-B13B-8CFEADAFEE8E}" destId="{F30B8CDD-34F6-FB45-8660-420836E68C01}" srcOrd="0" destOrd="0" presId="urn:microsoft.com/office/officeart/2005/8/layout/cycle1"/>
    <dgm:cxn modelId="{FA7C7FB1-75AC-EA4A-BF51-C29127FA1B8A}" type="presOf" srcId="{E46E0510-D2F1-7948-B77E-3421596DAB7F}" destId="{EFC03699-BDEF-504E-998F-15B4DC038129}" srcOrd="0" destOrd="0" presId="urn:microsoft.com/office/officeart/2005/8/layout/cycle1"/>
    <dgm:cxn modelId="{3319F0B4-00ED-DC40-A7E8-7145F12229BF}" type="presOf" srcId="{006284DB-247A-8644-A6DE-01D2EA231EB0}" destId="{77D1636C-AB35-0642-B495-937AEB1C5154}" srcOrd="0" destOrd="0" presId="urn:microsoft.com/office/officeart/2005/8/layout/cycle1"/>
    <dgm:cxn modelId="{7E2ECFB6-4E34-E041-AD5E-603529A1DE86}" type="presOf" srcId="{4E75DB4B-5D24-554B-951A-C445513738EB}" destId="{3B854A72-CA9C-E54E-A139-FE901E60A8A9}" srcOrd="0" destOrd="0" presId="urn:microsoft.com/office/officeart/2005/8/layout/cycle1"/>
    <dgm:cxn modelId="{89B45BBA-3716-6B48-8C08-C6075E2B6BFD}" type="presOf" srcId="{242BE700-20F4-A343-BB29-2F44F1177463}" destId="{2A1BFC92-A180-9B42-8563-95956A51CCE4}" srcOrd="0" destOrd="0" presId="urn:microsoft.com/office/officeart/2005/8/layout/cycle1"/>
    <dgm:cxn modelId="{B4C932C6-D5EF-E54B-AC8E-2F45A2BF37FD}" type="presOf" srcId="{26F7C96E-6563-F148-8FD0-8B60A354B51F}" destId="{493A5271-4708-554B-A168-1E52131F8DB3}" srcOrd="0" destOrd="0" presId="urn:microsoft.com/office/officeart/2005/8/layout/cycle1"/>
    <dgm:cxn modelId="{55A33C2A-BE41-C94B-9B46-1DDE738FE566}" type="presParOf" srcId="{D22471BD-F196-D14E-BD69-A5E1F3491696}" destId="{AB2861A0-8875-144A-A492-0980293755B7}" srcOrd="0" destOrd="0" presId="urn:microsoft.com/office/officeart/2005/8/layout/cycle1"/>
    <dgm:cxn modelId="{A4757B60-771B-8248-82CE-708B87F04B74}" type="presParOf" srcId="{D22471BD-F196-D14E-BD69-A5E1F3491696}" destId="{D47822D2-2872-FA41-8C2E-E22D3D9DF73B}" srcOrd="1" destOrd="0" presId="urn:microsoft.com/office/officeart/2005/8/layout/cycle1"/>
    <dgm:cxn modelId="{4DEFD074-F014-C94B-A4DC-7DAF49E1243A}" type="presParOf" srcId="{D22471BD-F196-D14E-BD69-A5E1F3491696}" destId="{38334595-8D20-1B4E-8FBF-1243DC58CA65}" srcOrd="2" destOrd="0" presId="urn:microsoft.com/office/officeart/2005/8/layout/cycle1"/>
    <dgm:cxn modelId="{E67412F4-48DE-3C4E-BF0A-33E85E50BA03}" type="presParOf" srcId="{D22471BD-F196-D14E-BD69-A5E1F3491696}" destId="{58DD32A8-DEB9-BD40-8DC0-60419B15D101}" srcOrd="3" destOrd="0" presId="urn:microsoft.com/office/officeart/2005/8/layout/cycle1"/>
    <dgm:cxn modelId="{7CB84268-0D50-2343-9F4D-A73B814EF5D7}" type="presParOf" srcId="{D22471BD-F196-D14E-BD69-A5E1F3491696}" destId="{77D1636C-AB35-0642-B495-937AEB1C5154}" srcOrd="4" destOrd="0" presId="urn:microsoft.com/office/officeart/2005/8/layout/cycle1"/>
    <dgm:cxn modelId="{3E19E5CB-3221-9B44-B746-6570A7A6E57C}" type="presParOf" srcId="{D22471BD-F196-D14E-BD69-A5E1F3491696}" destId="{F30B8CDD-34F6-FB45-8660-420836E68C01}" srcOrd="5" destOrd="0" presId="urn:microsoft.com/office/officeart/2005/8/layout/cycle1"/>
    <dgm:cxn modelId="{7B4751C8-2F74-8342-994C-4C582FCBCAE9}" type="presParOf" srcId="{D22471BD-F196-D14E-BD69-A5E1F3491696}" destId="{2D5D582E-F0B2-4A49-BC67-65CDC1D983FD}" srcOrd="6" destOrd="0" presId="urn:microsoft.com/office/officeart/2005/8/layout/cycle1"/>
    <dgm:cxn modelId="{2CB95637-399C-A84A-8762-76E3F97DF199}" type="presParOf" srcId="{D22471BD-F196-D14E-BD69-A5E1F3491696}" destId="{4FD3C1ED-9C5E-9843-A7D0-BBD92206FBAE}" srcOrd="7" destOrd="0" presId="urn:microsoft.com/office/officeart/2005/8/layout/cycle1"/>
    <dgm:cxn modelId="{0A17E1A3-EB99-7244-B331-903829A110E1}" type="presParOf" srcId="{D22471BD-F196-D14E-BD69-A5E1F3491696}" destId="{3B854A72-CA9C-E54E-A139-FE901E60A8A9}" srcOrd="8" destOrd="0" presId="urn:microsoft.com/office/officeart/2005/8/layout/cycle1"/>
    <dgm:cxn modelId="{5E308CCE-A635-BE4B-90CC-BFE3DEA1379E}" type="presParOf" srcId="{D22471BD-F196-D14E-BD69-A5E1F3491696}" destId="{EE71C922-F42D-E248-9502-E45DD38B01D8}" srcOrd="9" destOrd="0" presId="urn:microsoft.com/office/officeart/2005/8/layout/cycle1"/>
    <dgm:cxn modelId="{3D8EABE6-39A0-AD4E-A99C-23AF94655224}" type="presParOf" srcId="{D22471BD-F196-D14E-BD69-A5E1F3491696}" destId="{EFC03699-BDEF-504E-998F-15B4DC038129}" srcOrd="10" destOrd="0" presId="urn:microsoft.com/office/officeart/2005/8/layout/cycle1"/>
    <dgm:cxn modelId="{A3745D7B-C5C5-BB4F-BB89-7596314BF75D}" type="presParOf" srcId="{D22471BD-F196-D14E-BD69-A5E1F3491696}" destId="{2A1BFC92-A180-9B42-8563-95956A51CCE4}" srcOrd="11" destOrd="0" presId="urn:microsoft.com/office/officeart/2005/8/layout/cycle1"/>
    <dgm:cxn modelId="{78FE6F37-39F3-F945-B31D-27541B22708D}" type="presParOf" srcId="{D22471BD-F196-D14E-BD69-A5E1F3491696}" destId="{BEE4CECC-FC36-F84B-BB7C-48449E6758F1}" srcOrd="12" destOrd="0" presId="urn:microsoft.com/office/officeart/2005/8/layout/cycle1"/>
    <dgm:cxn modelId="{5B7DA127-8D03-8A45-8A47-4CBB42FDF09C}" type="presParOf" srcId="{D22471BD-F196-D14E-BD69-A5E1F3491696}" destId="{D5B636EE-4359-ED4B-9C31-257F4468B154}" srcOrd="13" destOrd="0" presId="urn:microsoft.com/office/officeart/2005/8/layout/cycle1"/>
    <dgm:cxn modelId="{14666ECD-6DDC-2B46-B59E-FA85D213E5B7}" type="presParOf" srcId="{D22471BD-F196-D14E-BD69-A5E1F3491696}" destId="{493A5271-4708-554B-A168-1E52131F8DB3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5E753D-F0FD-C949-A2E5-FAD64D8D3288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8F37AC4-74FF-7A41-ABD8-F53BCF8F29F6}">
      <dgm:prSet phldrT="[Metin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tr-TR" b="1" dirty="0">
              <a:solidFill>
                <a:srgbClr val="FFFF00"/>
              </a:solidFill>
            </a:rPr>
            <a:t>Çalışma P.</a:t>
          </a:r>
        </a:p>
      </dgm:t>
    </dgm:pt>
    <dgm:pt modelId="{74F32DAA-7EED-C846-9894-0AB468B45D5E}" type="parTrans" cxnId="{8C68B36E-4637-FA4E-BAD6-F29994FFCA68}">
      <dgm:prSet/>
      <dgm:spPr/>
      <dgm:t>
        <a:bodyPr/>
        <a:lstStyle/>
        <a:p>
          <a:endParaRPr lang="tr-TR" b="1"/>
        </a:p>
      </dgm:t>
    </dgm:pt>
    <dgm:pt modelId="{F4EF72CC-D546-DE4D-BBC7-50D6CD64E4C3}" type="sibTrans" cxnId="{8C68B36E-4637-FA4E-BAD6-F29994FFCA68}">
      <dgm:prSet/>
      <dgm:spPr/>
      <dgm:t>
        <a:bodyPr/>
        <a:lstStyle/>
        <a:p>
          <a:endParaRPr lang="tr-TR" b="1"/>
        </a:p>
      </dgm:t>
    </dgm:pt>
    <dgm:pt modelId="{D3D666A3-4CC0-5747-95D9-C84A2586021D}">
      <dgm:prSet phldrT="[Metin]"/>
      <dgm:spPr/>
      <dgm:t>
        <a:bodyPr/>
        <a:lstStyle/>
        <a:p>
          <a:r>
            <a:rPr lang="tr-TR" b="1" dirty="0"/>
            <a:t>Çocuğun gelişimi hakkında daha doğru bilgi edinmeye yarar. </a:t>
          </a:r>
        </a:p>
      </dgm:t>
    </dgm:pt>
    <dgm:pt modelId="{ECF33929-04BB-1A44-8BF1-99481130EF4A}" type="parTrans" cxnId="{68AD600A-DFBD-834B-A17E-B04D767B09BB}">
      <dgm:prSet/>
      <dgm:spPr/>
      <dgm:t>
        <a:bodyPr/>
        <a:lstStyle/>
        <a:p>
          <a:endParaRPr lang="tr-TR" b="1"/>
        </a:p>
      </dgm:t>
    </dgm:pt>
    <dgm:pt modelId="{FDCED275-0E21-B840-8A90-67985B511DF8}" type="sibTrans" cxnId="{68AD600A-DFBD-834B-A17E-B04D767B09BB}">
      <dgm:prSet/>
      <dgm:spPr/>
      <dgm:t>
        <a:bodyPr/>
        <a:lstStyle/>
        <a:p>
          <a:endParaRPr lang="tr-TR" b="1"/>
        </a:p>
      </dgm:t>
    </dgm:pt>
    <dgm:pt modelId="{E129C496-E31A-B345-9889-72D9F0016D54}">
      <dgm:prSet phldrT="[Metin]"/>
      <dgm:spPr/>
      <dgm:t>
        <a:bodyPr/>
        <a:lstStyle/>
        <a:p>
          <a:r>
            <a:rPr lang="tr-TR" b="1" dirty="0"/>
            <a:t>Çocuğun etkinliklerinde yaptığı örneklerin çocuk ve öğretmenin birlikte seçtiği </a:t>
          </a:r>
          <a:r>
            <a:rPr lang="tr-TR" b="1" dirty="0" err="1"/>
            <a:t>portfolyolardır</a:t>
          </a:r>
          <a:r>
            <a:rPr lang="tr-TR" b="1" dirty="0"/>
            <a:t>.</a:t>
          </a:r>
        </a:p>
      </dgm:t>
    </dgm:pt>
    <dgm:pt modelId="{9F50ED93-11A3-684C-90CC-9E0BFD6BBAEF}" type="parTrans" cxnId="{C6EA79D7-BE6F-9945-A4E1-36C14A3BF12F}">
      <dgm:prSet/>
      <dgm:spPr/>
      <dgm:t>
        <a:bodyPr/>
        <a:lstStyle/>
        <a:p>
          <a:endParaRPr lang="tr-TR" b="1"/>
        </a:p>
      </dgm:t>
    </dgm:pt>
    <dgm:pt modelId="{85BF46CA-4531-C84C-BF8C-B984F5A462AC}" type="sibTrans" cxnId="{C6EA79D7-BE6F-9945-A4E1-36C14A3BF12F}">
      <dgm:prSet/>
      <dgm:spPr/>
      <dgm:t>
        <a:bodyPr/>
        <a:lstStyle/>
        <a:p>
          <a:endParaRPr lang="tr-TR" b="1"/>
        </a:p>
      </dgm:t>
    </dgm:pt>
    <dgm:pt modelId="{2AC24D3E-504E-9842-A089-590A75C450F2}">
      <dgm:prSet phldrT="[Metin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tr-TR" b="1" dirty="0">
              <a:solidFill>
                <a:srgbClr val="FFFF00"/>
              </a:solidFill>
            </a:rPr>
            <a:t>Değerlendirme P.</a:t>
          </a:r>
        </a:p>
      </dgm:t>
    </dgm:pt>
    <dgm:pt modelId="{B0E04AF0-F8FB-B545-8391-35103FEF935B}" type="parTrans" cxnId="{162AC8A0-8C16-D14E-8F4C-FCD8DFC4F14E}">
      <dgm:prSet/>
      <dgm:spPr/>
      <dgm:t>
        <a:bodyPr/>
        <a:lstStyle/>
        <a:p>
          <a:endParaRPr lang="tr-TR" b="1"/>
        </a:p>
      </dgm:t>
    </dgm:pt>
    <dgm:pt modelId="{94C9D6F5-114B-124C-9BE7-0E29B07644B1}" type="sibTrans" cxnId="{162AC8A0-8C16-D14E-8F4C-FCD8DFC4F14E}">
      <dgm:prSet/>
      <dgm:spPr/>
      <dgm:t>
        <a:bodyPr/>
        <a:lstStyle/>
        <a:p>
          <a:endParaRPr lang="tr-TR" b="1"/>
        </a:p>
      </dgm:t>
    </dgm:pt>
    <dgm:pt modelId="{D496AC22-3778-0A47-A67B-DFC498F01566}">
      <dgm:prSet phldrT="[Metin]"/>
      <dgm:spPr/>
      <dgm:t>
        <a:bodyPr/>
        <a:lstStyle/>
        <a:p>
          <a:r>
            <a:rPr lang="tr-TR" b="1" dirty="0"/>
            <a:t>Eğitim ve öğretim planının yapılmasında ve ebeveyne bilgi vermede kullanılır. </a:t>
          </a:r>
        </a:p>
      </dgm:t>
    </dgm:pt>
    <dgm:pt modelId="{589AEBCF-B3B1-8646-BAC4-36AB757475BE}" type="parTrans" cxnId="{BFF9D752-2C4D-EC40-9FAB-9E5442302CE0}">
      <dgm:prSet/>
      <dgm:spPr/>
      <dgm:t>
        <a:bodyPr/>
        <a:lstStyle/>
        <a:p>
          <a:endParaRPr lang="tr-TR" b="1"/>
        </a:p>
      </dgm:t>
    </dgm:pt>
    <dgm:pt modelId="{F7ECC7A2-F465-6145-B594-F3C38D51149C}" type="sibTrans" cxnId="{BFF9D752-2C4D-EC40-9FAB-9E5442302CE0}">
      <dgm:prSet/>
      <dgm:spPr/>
      <dgm:t>
        <a:bodyPr/>
        <a:lstStyle/>
        <a:p>
          <a:endParaRPr lang="tr-TR" b="1"/>
        </a:p>
      </dgm:t>
    </dgm:pt>
    <dgm:pt modelId="{BFE4A939-974B-B147-B42F-4E1DAB5FBC7C}">
      <dgm:prSet phldrT="[Metin]"/>
      <dgm:spPr/>
      <dgm:t>
        <a:bodyPr/>
        <a:lstStyle/>
        <a:p>
          <a:r>
            <a:rPr lang="tr-TR" b="1" dirty="0"/>
            <a:t>Değerlendirme adına çocukla yapılan çocuğu tanıma ve değerlendirme uygulamalarından örnekler </a:t>
          </a:r>
          <a:r>
            <a:rPr lang="tr-TR" b="1" dirty="0" err="1"/>
            <a:t>portfolyonun</a:t>
          </a:r>
          <a:r>
            <a:rPr lang="tr-TR" b="1" dirty="0"/>
            <a:t> içeriğini oluşturur.</a:t>
          </a:r>
        </a:p>
      </dgm:t>
    </dgm:pt>
    <dgm:pt modelId="{6A57ACE7-94D3-8240-B27C-18EB56BD0B3C}" type="parTrans" cxnId="{DD7FED90-0F24-3345-9E32-402547BA6BAD}">
      <dgm:prSet/>
      <dgm:spPr/>
      <dgm:t>
        <a:bodyPr/>
        <a:lstStyle/>
        <a:p>
          <a:endParaRPr lang="tr-TR" b="1"/>
        </a:p>
      </dgm:t>
    </dgm:pt>
    <dgm:pt modelId="{452CDCAE-FB84-2546-BA57-71D24338BFBD}" type="sibTrans" cxnId="{DD7FED90-0F24-3345-9E32-402547BA6BAD}">
      <dgm:prSet/>
      <dgm:spPr/>
      <dgm:t>
        <a:bodyPr/>
        <a:lstStyle/>
        <a:p>
          <a:endParaRPr lang="tr-TR" b="1"/>
        </a:p>
      </dgm:t>
    </dgm:pt>
    <dgm:pt modelId="{D74248E4-406B-BE42-992D-792611FBCBE8}">
      <dgm:prSet phldrT="[Metin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tr-TR" b="1" dirty="0">
              <a:solidFill>
                <a:srgbClr val="FFFF00"/>
              </a:solidFill>
            </a:rPr>
            <a:t>Vitrin P.</a:t>
          </a:r>
        </a:p>
      </dgm:t>
    </dgm:pt>
    <dgm:pt modelId="{44F5C87B-5890-1E44-A3A1-EF3C791268B0}" type="parTrans" cxnId="{9B4016B3-BEF1-A140-AE91-1C374F9117E6}">
      <dgm:prSet/>
      <dgm:spPr/>
      <dgm:t>
        <a:bodyPr/>
        <a:lstStyle/>
        <a:p>
          <a:endParaRPr lang="tr-TR" b="1"/>
        </a:p>
      </dgm:t>
    </dgm:pt>
    <dgm:pt modelId="{48316B3A-DB2C-5543-8EA1-3F036F1108E7}" type="sibTrans" cxnId="{9B4016B3-BEF1-A140-AE91-1C374F9117E6}">
      <dgm:prSet/>
      <dgm:spPr/>
      <dgm:t>
        <a:bodyPr/>
        <a:lstStyle/>
        <a:p>
          <a:endParaRPr lang="tr-TR" b="1"/>
        </a:p>
      </dgm:t>
    </dgm:pt>
    <dgm:pt modelId="{625EDE31-98C7-F443-9CA5-20F7F0C04193}">
      <dgm:prSet phldrT="[Metin]"/>
      <dgm:spPr/>
      <dgm:t>
        <a:bodyPr/>
        <a:lstStyle/>
        <a:p>
          <a:r>
            <a:rPr lang="tr-TR" b="1" dirty="0"/>
            <a:t>Çocuğun en iyi çalışmalarından oluşur. </a:t>
          </a:r>
        </a:p>
      </dgm:t>
    </dgm:pt>
    <dgm:pt modelId="{5939E033-59F6-5048-8EC3-8065755D74A8}" type="parTrans" cxnId="{BA034E24-BB84-F54E-BC8B-676781FBDB82}">
      <dgm:prSet/>
      <dgm:spPr/>
      <dgm:t>
        <a:bodyPr/>
        <a:lstStyle/>
        <a:p>
          <a:endParaRPr lang="tr-TR" b="1"/>
        </a:p>
      </dgm:t>
    </dgm:pt>
    <dgm:pt modelId="{CB88C143-E8E2-3546-B3E6-886F1A9131B4}" type="sibTrans" cxnId="{BA034E24-BB84-F54E-BC8B-676781FBDB82}">
      <dgm:prSet/>
      <dgm:spPr/>
      <dgm:t>
        <a:bodyPr/>
        <a:lstStyle/>
        <a:p>
          <a:endParaRPr lang="tr-TR" b="1"/>
        </a:p>
      </dgm:t>
    </dgm:pt>
    <dgm:pt modelId="{4EBCA57E-7073-C74F-AD90-2413FFA944B5}">
      <dgm:prSet phldrT="[Metin]"/>
      <dgm:spPr/>
      <dgm:t>
        <a:bodyPr/>
        <a:lstStyle/>
        <a:p>
          <a:r>
            <a:rPr lang="tr-TR" b="1" dirty="0"/>
            <a:t>Başarısını ebeveyni ya da arkadaşlarına göstermek amaçlanır. </a:t>
          </a:r>
        </a:p>
      </dgm:t>
    </dgm:pt>
    <dgm:pt modelId="{A6AE35C4-6B97-2047-A9C4-2F68A2BB9B15}" type="parTrans" cxnId="{EAC3F50B-EE28-A543-AEDD-3D7EA50C63AB}">
      <dgm:prSet/>
      <dgm:spPr/>
      <dgm:t>
        <a:bodyPr/>
        <a:lstStyle/>
        <a:p>
          <a:endParaRPr lang="tr-TR" b="1"/>
        </a:p>
      </dgm:t>
    </dgm:pt>
    <dgm:pt modelId="{D88E9AED-80A5-DF49-A120-CE30F12918E8}" type="sibTrans" cxnId="{EAC3F50B-EE28-A543-AEDD-3D7EA50C63AB}">
      <dgm:prSet/>
      <dgm:spPr/>
      <dgm:t>
        <a:bodyPr/>
        <a:lstStyle/>
        <a:p>
          <a:endParaRPr lang="tr-TR" b="1"/>
        </a:p>
      </dgm:t>
    </dgm:pt>
    <dgm:pt modelId="{AD3A204B-256E-D444-B7F2-3046B86406ED}" type="pres">
      <dgm:prSet presAssocID="{FA5E753D-F0FD-C949-A2E5-FAD64D8D3288}" presName="linearFlow" presStyleCnt="0">
        <dgm:presLayoutVars>
          <dgm:dir/>
          <dgm:animLvl val="lvl"/>
          <dgm:resizeHandles val="exact"/>
        </dgm:presLayoutVars>
      </dgm:prSet>
      <dgm:spPr/>
    </dgm:pt>
    <dgm:pt modelId="{52776BC4-E47A-5B48-95B4-CC16D8D33077}" type="pres">
      <dgm:prSet presAssocID="{08F37AC4-74FF-7A41-ABD8-F53BCF8F29F6}" presName="composite" presStyleCnt="0"/>
      <dgm:spPr/>
    </dgm:pt>
    <dgm:pt modelId="{23B9FD56-9B76-B14C-9D49-0879435135F6}" type="pres">
      <dgm:prSet presAssocID="{08F37AC4-74FF-7A41-ABD8-F53BCF8F29F6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1FA6644A-28B7-494F-8CFA-EFD9EAAA7186}" type="pres">
      <dgm:prSet presAssocID="{08F37AC4-74FF-7A41-ABD8-F53BCF8F29F6}" presName="descendantText" presStyleLbl="alignAcc1" presStyleIdx="0" presStyleCnt="3">
        <dgm:presLayoutVars>
          <dgm:bulletEnabled val="1"/>
        </dgm:presLayoutVars>
      </dgm:prSet>
      <dgm:spPr/>
    </dgm:pt>
    <dgm:pt modelId="{90D34792-136A-F444-9B11-979012274A0A}" type="pres">
      <dgm:prSet presAssocID="{F4EF72CC-D546-DE4D-BBC7-50D6CD64E4C3}" presName="sp" presStyleCnt="0"/>
      <dgm:spPr/>
    </dgm:pt>
    <dgm:pt modelId="{79F14586-6E8B-254D-B3F5-AF635D5EF92E}" type="pres">
      <dgm:prSet presAssocID="{2AC24D3E-504E-9842-A089-590A75C450F2}" presName="composite" presStyleCnt="0"/>
      <dgm:spPr/>
    </dgm:pt>
    <dgm:pt modelId="{0556696C-6DDE-C64A-8C26-EA0C33383294}" type="pres">
      <dgm:prSet presAssocID="{2AC24D3E-504E-9842-A089-590A75C450F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0E33DAA1-40CF-4745-88D1-0E5B736869B5}" type="pres">
      <dgm:prSet presAssocID="{2AC24D3E-504E-9842-A089-590A75C450F2}" presName="descendantText" presStyleLbl="alignAcc1" presStyleIdx="1" presStyleCnt="3">
        <dgm:presLayoutVars>
          <dgm:bulletEnabled val="1"/>
        </dgm:presLayoutVars>
      </dgm:prSet>
      <dgm:spPr/>
    </dgm:pt>
    <dgm:pt modelId="{495AAFF1-F794-6E42-850F-E73940C786CC}" type="pres">
      <dgm:prSet presAssocID="{94C9D6F5-114B-124C-9BE7-0E29B07644B1}" presName="sp" presStyleCnt="0"/>
      <dgm:spPr/>
    </dgm:pt>
    <dgm:pt modelId="{757A1C3A-8EC9-0348-B883-F25567537F6D}" type="pres">
      <dgm:prSet presAssocID="{D74248E4-406B-BE42-992D-792611FBCBE8}" presName="composite" presStyleCnt="0"/>
      <dgm:spPr/>
    </dgm:pt>
    <dgm:pt modelId="{F59BE20C-BA96-3545-BF69-C6BF45D60705}" type="pres">
      <dgm:prSet presAssocID="{D74248E4-406B-BE42-992D-792611FBCBE8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3FA512D2-EB6E-A245-86A7-7600DDA471B1}" type="pres">
      <dgm:prSet presAssocID="{D74248E4-406B-BE42-992D-792611FBCBE8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C8FFDD02-8DB5-154E-9C2D-B69DD9226B60}" type="presOf" srcId="{BFE4A939-974B-B147-B42F-4E1DAB5FBC7C}" destId="{0E33DAA1-40CF-4745-88D1-0E5B736869B5}" srcOrd="0" destOrd="1" presId="urn:microsoft.com/office/officeart/2005/8/layout/chevron2"/>
    <dgm:cxn modelId="{68AD600A-DFBD-834B-A17E-B04D767B09BB}" srcId="{08F37AC4-74FF-7A41-ABD8-F53BCF8F29F6}" destId="{D3D666A3-4CC0-5747-95D9-C84A2586021D}" srcOrd="0" destOrd="0" parTransId="{ECF33929-04BB-1A44-8BF1-99481130EF4A}" sibTransId="{FDCED275-0E21-B840-8A90-67985B511DF8}"/>
    <dgm:cxn modelId="{EAC3F50B-EE28-A543-AEDD-3D7EA50C63AB}" srcId="{D74248E4-406B-BE42-992D-792611FBCBE8}" destId="{4EBCA57E-7073-C74F-AD90-2413FFA944B5}" srcOrd="1" destOrd="0" parTransId="{A6AE35C4-6B97-2047-A9C4-2F68A2BB9B15}" sibTransId="{D88E9AED-80A5-DF49-A120-CE30F12918E8}"/>
    <dgm:cxn modelId="{2C29FA0F-14E3-FE42-B78E-035A6E1EB254}" type="presOf" srcId="{D496AC22-3778-0A47-A67B-DFC498F01566}" destId="{0E33DAA1-40CF-4745-88D1-0E5B736869B5}" srcOrd="0" destOrd="0" presId="urn:microsoft.com/office/officeart/2005/8/layout/chevron2"/>
    <dgm:cxn modelId="{38D6CD1A-BB52-E645-BEFA-5134A7EE672C}" type="presOf" srcId="{FA5E753D-F0FD-C949-A2E5-FAD64D8D3288}" destId="{AD3A204B-256E-D444-B7F2-3046B86406ED}" srcOrd="0" destOrd="0" presId="urn:microsoft.com/office/officeart/2005/8/layout/chevron2"/>
    <dgm:cxn modelId="{4067C91B-2172-6B42-B64C-C7CC0DCF4547}" type="presOf" srcId="{D3D666A3-4CC0-5747-95D9-C84A2586021D}" destId="{1FA6644A-28B7-494F-8CFA-EFD9EAAA7186}" srcOrd="0" destOrd="0" presId="urn:microsoft.com/office/officeart/2005/8/layout/chevron2"/>
    <dgm:cxn modelId="{BA034E24-BB84-F54E-BC8B-676781FBDB82}" srcId="{D74248E4-406B-BE42-992D-792611FBCBE8}" destId="{625EDE31-98C7-F443-9CA5-20F7F0C04193}" srcOrd="0" destOrd="0" parTransId="{5939E033-59F6-5048-8EC3-8065755D74A8}" sibTransId="{CB88C143-E8E2-3546-B3E6-886F1A9131B4}"/>
    <dgm:cxn modelId="{53403347-DAFD-E04E-AD24-1250EF1A9DAE}" type="presOf" srcId="{4EBCA57E-7073-C74F-AD90-2413FFA944B5}" destId="{3FA512D2-EB6E-A245-86A7-7600DDA471B1}" srcOrd="0" destOrd="1" presId="urn:microsoft.com/office/officeart/2005/8/layout/chevron2"/>
    <dgm:cxn modelId="{BFF9D752-2C4D-EC40-9FAB-9E5442302CE0}" srcId="{2AC24D3E-504E-9842-A089-590A75C450F2}" destId="{D496AC22-3778-0A47-A67B-DFC498F01566}" srcOrd="0" destOrd="0" parTransId="{589AEBCF-B3B1-8646-BAC4-36AB757475BE}" sibTransId="{F7ECC7A2-F465-6145-B594-F3C38D51149C}"/>
    <dgm:cxn modelId="{9BDFAE67-26FC-C14A-873E-F5452A53BDA3}" type="presOf" srcId="{D74248E4-406B-BE42-992D-792611FBCBE8}" destId="{F59BE20C-BA96-3545-BF69-C6BF45D60705}" srcOrd="0" destOrd="0" presId="urn:microsoft.com/office/officeart/2005/8/layout/chevron2"/>
    <dgm:cxn modelId="{9B18576D-4BE4-634C-A32A-5092842412A4}" type="presOf" srcId="{625EDE31-98C7-F443-9CA5-20F7F0C04193}" destId="{3FA512D2-EB6E-A245-86A7-7600DDA471B1}" srcOrd="0" destOrd="0" presId="urn:microsoft.com/office/officeart/2005/8/layout/chevron2"/>
    <dgm:cxn modelId="{8C68B36E-4637-FA4E-BAD6-F29994FFCA68}" srcId="{FA5E753D-F0FD-C949-A2E5-FAD64D8D3288}" destId="{08F37AC4-74FF-7A41-ABD8-F53BCF8F29F6}" srcOrd="0" destOrd="0" parTransId="{74F32DAA-7EED-C846-9894-0AB468B45D5E}" sibTransId="{F4EF72CC-D546-DE4D-BBC7-50D6CD64E4C3}"/>
    <dgm:cxn modelId="{DD7FED90-0F24-3345-9E32-402547BA6BAD}" srcId="{2AC24D3E-504E-9842-A089-590A75C450F2}" destId="{BFE4A939-974B-B147-B42F-4E1DAB5FBC7C}" srcOrd="1" destOrd="0" parTransId="{6A57ACE7-94D3-8240-B27C-18EB56BD0B3C}" sibTransId="{452CDCAE-FB84-2546-BA57-71D24338BFBD}"/>
    <dgm:cxn modelId="{162AC8A0-8C16-D14E-8F4C-FCD8DFC4F14E}" srcId="{FA5E753D-F0FD-C949-A2E5-FAD64D8D3288}" destId="{2AC24D3E-504E-9842-A089-590A75C450F2}" srcOrd="1" destOrd="0" parTransId="{B0E04AF0-F8FB-B545-8391-35103FEF935B}" sibTransId="{94C9D6F5-114B-124C-9BE7-0E29B07644B1}"/>
    <dgm:cxn modelId="{F3BB64A6-BF9C-E644-A235-269284F35CAB}" type="presOf" srcId="{2AC24D3E-504E-9842-A089-590A75C450F2}" destId="{0556696C-6DDE-C64A-8C26-EA0C33383294}" srcOrd="0" destOrd="0" presId="urn:microsoft.com/office/officeart/2005/8/layout/chevron2"/>
    <dgm:cxn modelId="{9B4016B3-BEF1-A140-AE91-1C374F9117E6}" srcId="{FA5E753D-F0FD-C949-A2E5-FAD64D8D3288}" destId="{D74248E4-406B-BE42-992D-792611FBCBE8}" srcOrd="2" destOrd="0" parTransId="{44F5C87B-5890-1E44-A3A1-EF3C791268B0}" sibTransId="{48316B3A-DB2C-5543-8EA1-3F036F1108E7}"/>
    <dgm:cxn modelId="{C6EA79D7-BE6F-9945-A4E1-36C14A3BF12F}" srcId="{08F37AC4-74FF-7A41-ABD8-F53BCF8F29F6}" destId="{E129C496-E31A-B345-9889-72D9F0016D54}" srcOrd="1" destOrd="0" parTransId="{9F50ED93-11A3-684C-90CC-9E0BFD6BBAEF}" sibTransId="{85BF46CA-4531-C84C-BF8C-B984F5A462AC}"/>
    <dgm:cxn modelId="{A548FBF3-C5CC-9D4A-8065-7C2555D7D057}" type="presOf" srcId="{E129C496-E31A-B345-9889-72D9F0016D54}" destId="{1FA6644A-28B7-494F-8CFA-EFD9EAAA7186}" srcOrd="0" destOrd="1" presId="urn:microsoft.com/office/officeart/2005/8/layout/chevron2"/>
    <dgm:cxn modelId="{240138FA-00CE-474E-8C39-53C4D336EF4D}" type="presOf" srcId="{08F37AC4-74FF-7A41-ABD8-F53BCF8F29F6}" destId="{23B9FD56-9B76-B14C-9D49-0879435135F6}" srcOrd="0" destOrd="0" presId="urn:microsoft.com/office/officeart/2005/8/layout/chevron2"/>
    <dgm:cxn modelId="{7AAE010E-D103-8E40-BD01-DA66B7A59716}" type="presParOf" srcId="{AD3A204B-256E-D444-B7F2-3046B86406ED}" destId="{52776BC4-E47A-5B48-95B4-CC16D8D33077}" srcOrd="0" destOrd="0" presId="urn:microsoft.com/office/officeart/2005/8/layout/chevron2"/>
    <dgm:cxn modelId="{91430845-204D-B442-91CF-37F60710A55A}" type="presParOf" srcId="{52776BC4-E47A-5B48-95B4-CC16D8D33077}" destId="{23B9FD56-9B76-B14C-9D49-0879435135F6}" srcOrd="0" destOrd="0" presId="urn:microsoft.com/office/officeart/2005/8/layout/chevron2"/>
    <dgm:cxn modelId="{AFFA2871-0BAE-6547-A079-D51DB0B6F0D1}" type="presParOf" srcId="{52776BC4-E47A-5B48-95B4-CC16D8D33077}" destId="{1FA6644A-28B7-494F-8CFA-EFD9EAAA7186}" srcOrd="1" destOrd="0" presId="urn:microsoft.com/office/officeart/2005/8/layout/chevron2"/>
    <dgm:cxn modelId="{766EE436-BA1B-2C44-80BB-5B65D183B19F}" type="presParOf" srcId="{AD3A204B-256E-D444-B7F2-3046B86406ED}" destId="{90D34792-136A-F444-9B11-979012274A0A}" srcOrd="1" destOrd="0" presId="urn:microsoft.com/office/officeart/2005/8/layout/chevron2"/>
    <dgm:cxn modelId="{7B55BF4D-BC8C-4E41-9954-9018A32F63B7}" type="presParOf" srcId="{AD3A204B-256E-D444-B7F2-3046B86406ED}" destId="{79F14586-6E8B-254D-B3F5-AF635D5EF92E}" srcOrd="2" destOrd="0" presId="urn:microsoft.com/office/officeart/2005/8/layout/chevron2"/>
    <dgm:cxn modelId="{E1E9AEC2-0288-AA45-A65C-5520DEBBF6FE}" type="presParOf" srcId="{79F14586-6E8B-254D-B3F5-AF635D5EF92E}" destId="{0556696C-6DDE-C64A-8C26-EA0C33383294}" srcOrd="0" destOrd="0" presId="urn:microsoft.com/office/officeart/2005/8/layout/chevron2"/>
    <dgm:cxn modelId="{93636C50-2B62-254D-A022-C22D9FD7EF76}" type="presParOf" srcId="{79F14586-6E8B-254D-B3F5-AF635D5EF92E}" destId="{0E33DAA1-40CF-4745-88D1-0E5B736869B5}" srcOrd="1" destOrd="0" presId="urn:microsoft.com/office/officeart/2005/8/layout/chevron2"/>
    <dgm:cxn modelId="{1C55B67B-A87E-7A4D-A640-AE1DAD723FD3}" type="presParOf" srcId="{AD3A204B-256E-D444-B7F2-3046B86406ED}" destId="{495AAFF1-F794-6E42-850F-E73940C786CC}" srcOrd="3" destOrd="0" presId="urn:microsoft.com/office/officeart/2005/8/layout/chevron2"/>
    <dgm:cxn modelId="{46A902FC-4176-B24A-80AE-6874AC66641E}" type="presParOf" srcId="{AD3A204B-256E-D444-B7F2-3046B86406ED}" destId="{757A1C3A-8EC9-0348-B883-F25567537F6D}" srcOrd="4" destOrd="0" presId="urn:microsoft.com/office/officeart/2005/8/layout/chevron2"/>
    <dgm:cxn modelId="{07F16543-9D55-3043-B157-AD0011EC9F0B}" type="presParOf" srcId="{757A1C3A-8EC9-0348-B883-F25567537F6D}" destId="{F59BE20C-BA96-3545-BF69-C6BF45D60705}" srcOrd="0" destOrd="0" presId="urn:microsoft.com/office/officeart/2005/8/layout/chevron2"/>
    <dgm:cxn modelId="{FA5E24A1-16F3-5D48-9C6C-B3DB328CBDEB}" type="presParOf" srcId="{757A1C3A-8EC9-0348-B883-F25567537F6D}" destId="{3FA512D2-EB6E-A245-86A7-7600DDA471B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5E753D-F0FD-C949-A2E5-FAD64D8D3288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8F37AC4-74FF-7A41-ABD8-F53BCF8F29F6}">
      <dgm:prSet phldrT="[Metin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tr-TR" b="1" dirty="0" err="1">
              <a:solidFill>
                <a:srgbClr val="FFFF00"/>
              </a:solidFill>
            </a:rPr>
            <a:t>Arşivsel</a:t>
          </a:r>
          <a:r>
            <a:rPr lang="tr-TR" b="1" dirty="0">
              <a:solidFill>
                <a:srgbClr val="FFFF00"/>
              </a:solidFill>
            </a:rPr>
            <a:t>  P.</a:t>
          </a:r>
        </a:p>
      </dgm:t>
    </dgm:pt>
    <dgm:pt modelId="{74F32DAA-7EED-C846-9894-0AB468B45D5E}" type="parTrans" cxnId="{8C68B36E-4637-FA4E-BAD6-F29994FFCA68}">
      <dgm:prSet/>
      <dgm:spPr/>
      <dgm:t>
        <a:bodyPr/>
        <a:lstStyle/>
        <a:p>
          <a:endParaRPr lang="tr-TR" b="1"/>
        </a:p>
      </dgm:t>
    </dgm:pt>
    <dgm:pt modelId="{F4EF72CC-D546-DE4D-BBC7-50D6CD64E4C3}" type="sibTrans" cxnId="{8C68B36E-4637-FA4E-BAD6-F29994FFCA68}">
      <dgm:prSet/>
      <dgm:spPr/>
      <dgm:t>
        <a:bodyPr/>
        <a:lstStyle/>
        <a:p>
          <a:endParaRPr lang="tr-TR" b="1"/>
        </a:p>
      </dgm:t>
    </dgm:pt>
    <dgm:pt modelId="{D3D666A3-4CC0-5747-95D9-C84A2586021D}">
      <dgm:prSet phldrT="[Metin]"/>
      <dgm:spPr/>
      <dgm:t>
        <a:bodyPr/>
        <a:lstStyle/>
        <a:p>
          <a:r>
            <a:rPr lang="tr-TR" b="1" dirty="0"/>
            <a:t>Çocuğun bir sonraki öğretmenine bilgi vermeyi amaçlar. </a:t>
          </a:r>
        </a:p>
      </dgm:t>
    </dgm:pt>
    <dgm:pt modelId="{ECF33929-04BB-1A44-8BF1-99481130EF4A}" type="parTrans" cxnId="{68AD600A-DFBD-834B-A17E-B04D767B09BB}">
      <dgm:prSet/>
      <dgm:spPr/>
      <dgm:t>
        <a:bodyPr/>
        <a:lstStyle/>
        <a:p>
          <a:endParaRPr lang="tr-TR" b="1"/>
        </a:p>
      </dgm:t>
    </dgm:pt>
    <dgm:pt modelId="{FDCED275-0E21-B840-8A90-67985B511DF8}" type="sibTrans" cxnId="{68AD600A-DFBD-834B-A17E-B04D767B09BB}">
      <dgm:prSet/>
      <dgm:spPr/>
      <dgm:t>
        <a:bodyPr/>
        <a:lstStyle/>
        <a:p>
          <a:endParaRPr lang="tr-TR" b="1"/>
        </a:p>
      </dgm:t>
    </dgm:pt>
    <dgm:pt modelId="{E129C496-E31A-B345-9889-72D9F0016D54}">
      <dgm:prSet phldrT="[Metin]"/>
      <dgm:spPr/>
      <dgm:t>
        <a:bodyPr/>
        <a:lstStyle/>
        <a:p>
          <a:r>
            <a:rPr lang="tr-TR" b="1" dirty="0"/>
            <a:t>Örneğin 3 yaşında okul öncesi eğitime başlayan bir çocuğun 6 yaşına kadar olan </a:t>
          </a:r>
          <a:r>
            <a:rPr lang="tr-TR" b="1" dirty="0" err="1"/>
            <a:t>portfolyosu</a:t>
          </a:r>
          <a:r>
            <a:rPr lang="tr-TR" b="1" dirty="0"/>
            <a:t> ilkokul öğretmenine ayrıntılı bilgi sunar.</a:t>
          </a:r>
        </a:p>
      </dgm:t>
    </dgm:pt>
    <dgm:pt modelId="{9F50ED93-11A3-684C-90CC-9E0BFD6BBAEF}" type="parTrans" cxnId="{C6EA79D7-BE6F-9945-A4E1-36C14A3BF12F}">
      <dgm:prSet/>
      <dgm:spPr/>
      <dgm:t>
        <a:bodyPr/>
        <a:lstStyle/>
        <a:p>
          <a:endParaRPr lang="tr-TR" b="1"/>
        </a:p>
      </dgm:t>
    </dgm:pt>
    <dgm:pt modelId="{85BF46CA-4531-C84C-BF8C-B984F5A462AC}" type="sibTrans" cxnId="{C6EA79D7-BE6F-9945-A4E1-36C14A3BF12F}">
      <dgm:prSet/>
      <dgm:spPr/>
      <dgm:t>
        <a:bodyPr/>
        <a:lstStyle/>
        <a:p>
          <a:endParaRPr lang="tr-TR" b="1"/>
        </a:p>
      </dgm:t>
    </dgm:pt>
    <dgm:pt modelId="{2AC24D3E-504E-9842-A089-590A75C450F2}">
      <dgm:prSet phldrT="[Metin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tr-TR" b="1" dirty="0">
              <a:solidFill>
                <a:srgbClr val="FFFF00"/>
              </a:solidFill>
            </a:rPr>
            <a:t>Alternatif Değerlendirme P.</a:t>
          </a:r>
        </a:p>
      </dgm:t>
    </dgm:pt>
    <dgm:pt modelId="{B0E04AF0-F8FB-B545-8391-35103FEF935B}" type="parTrans" cxnId="{162AC8A0-8C16-D14E-8F4C-FCD8DFC4F14E}">
      <dgm:prSet/>
      <dgm:spPr/>
      <dgm:t>
        <a:bodyPr/>
        <a:lstStyle/>
        <a:p>
          <a:endParaRPr lang="tr-TR" b="1"/>
        </a:p>
      </dgm:t>
    </dgm:pt>
    <dgm:pt modelId="{94C9D6F5-114B-124C-9BE7-0E29B07644B1}" type="sibTrans" cxnId="{162AC8A0-8C16-D14E-8F4C-FCD8DFC4F14E}">
      <dgm:prSet/>
      <dgm:spPr/>
      <dgm:t>
        <a:bodyPr/>
        <a:lstStyle/>
        <a:p>
          <a:endParaRPr lang="tr-TR" b="1"/>
        </a:p>
      </dgm:t>
    </dgm:pt>
    <dgm:pt modelId="{D496AC22-3778-0A47-A67B-DFC498F01566}">
      <dgm:prSet phldrT="[Metin]"/>
      <dgm:spPr/>
      <dgm:t>
        <a:bodyPr/>
        <a:lstStyle/>
        <a:p>
          <a:r>
            <a:rPr lang="tr-TR" b="1" dirty="0"/>
            <a:t>Öğretmenin çocuğu değerlendirme sürecinde sadece kendi için oluşturduğu bireysel </a:t>
          </a:r>
          <a:r>
            <a:rPr lang="tr-TR" b="1" dirty="0" err="1"/>
            <a:t>portfolyolardır</a:t>
          </a:r>
          <a:r>
            <a:rPr lang="tr-TR" b="1" dirty="0"/>
            <a:t>. </a:t>
          </a:r>
        </a:p>
      </dgm:t>
    </dgm:pt>
    <dgm:pt modelId="{589AEBCF-B3B1-8646-BAC4-36AB757475BE}" type="parTrans" cxnId="{BFF9D752-2C4D-EC40-9FAB-9E5442302CE0}">
      <dgm:prSet/>
      <dgm:spPr/>
      <dgm:t>
        <a:bodyPr/>
        <a:lstStyle/>
        <a:p>
          <a:endParaRPr lang="tr-TR" b="1"/>
        </a:p>
      </dgm:t>
    </dgm:pt>
    <dgm:pt modelId="{F7ECC7A2-F465-6145-B594-F3C38D51149C}" type="sibTrans" cxnId="{BFF9D752-2C4D-EC40-9FAB-9E5442302CE0}">
      <dgm:prSet/>
      <dgm:spPr/>
      <dgm:t>
        <a:bodyPr/>
        <a:lstStyle/>
        <a:p>
          <a:endParaRPr lang="tr-TR" b="1"/>
        </a:p>
      </dgm:t>
    </dgm:pt>
    <dgm:pt modelId="{D74248E4-406B-BE42-992D-792611FBCBE8}">
      <dgm:prSet phldrT="[Metin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tr-TR" b="1" dirty="0">
              <a:solidFill>
                <a:srgbClr val="FFFF00"/>
              </a:solidFill>
            </a:rPr>
            <a:t>E-</a:t>
          </a:r>
          <a:r>
            <a:rPr lang="tr-TR" b="1" dirty="0" err="1">
              <a:solidFill>
                <a:srgbClr val="FFFF00"/>
              </a:solidFill>
            </a:rPr>
            <a:t>Portfolyo</a:t>
          </a:r>
          <a:endParaRPr lang="tr-TR" b="1" dirty="0">
            <a:solidFill>
              <a:srgbClr val="FFFF00"/>
            </a:solidFill>
          </a:endParaRPr>
        </a:p>
      </dgm:t>
    </dgm:pt>
    <dgm:pt modelId="{44F5C87B-5890-1E44-A3A1-EF3C791268B0}" type="parTrans" cxnId="{9B4016B3-BEF1-A140-AE91-1C374F9117E6}">
      <dgm:prSet/>
      <dgm:spPr/>
      <dgm:t>
        <a:bodyPr/>
        <a:lstStyle/>
        <a:p>
          <a:endParaRPr lang="tr-TR" b="1"/>
        </a:p>
      </dgm:t>
    </dgm:pt>
    <dgm:pt modelId="{48316B3A-DB2C-5543-8EA1-3F036F1108E7}" type="sibTrans" cxnId="{9B4016B3-BEF1-A140-AE91-1C374F9117E6}">
      <dgm:prSet/>
      <dgm:spPr/>
      <dgm:t>
        <a:bodyPr/>
        <a:lstStyle/>
        <a:p>
          <a:endParaRPr lang="tr-TR" b="1"/>
        </a:p>
      </dgm:t>
    </dgm:pt>
    <dgm:pt modelId="{625EDE31-98C7-F443-9CA5-20F7F0C04193}">
      <dgm:prSet phldrT="[Metin]"/>
      <dgm:spPr/>
      <dgm:t>
        <a:bodyPr/>
        <a:lstStyle/>
        <a:p>
          <a:r>
            <a:rPr lang="tr-TR" b="1" dirty="0"/>
            <a:t>Elektronik </a:t>
          </a:r>
          <a:r>
            <a:rPr lang="tr-TR" b="1" dirty="0" err="1"/>
            <a:t>portfolyolar</a:t>
          </a:r>
          <a:r>
            <a:rPr lang="tr-TR" b="1" dirty="0"/>
            <a:t> klasik olanların elektronik versiyonlarıdır. </a:t>
          </a:r>
        </a:p>
      </dgm:t>
    </dgm:pt>
    <dgm:pt modelId="{5939E033-59F6-5048-8EC3-8065755D74A8}" type="parTrans" cxnId="{BA034E24-BB84-F54E-BC8B-676781FBDB82}">
      <dgm:prSet/>
      <dgm:spPr/>
      <dgm:t>
        <a:bodyPr/>
        <a:lstStyle/>
        <a:p>
          <a:endParaRPr lang="tr-TR" b="1"/>
        </a:p>
      </dgm:t>
    </dgm:pt>
    <dgm:pt modelId="{CB88C143-E8E2-3546-B3E6-886F1A9131B4}" type="sibTrans" cxnId="{BA034E24-BB84-F54E-BC8B-676781FBDB82}">
      <dgm:prSet/>
      <dgm:spPr/>
      <dgm:t>
        <a:bodyPr/>
        <a:lstStyle/>
        <a:p>
          <a:endParaRPr lang="tr-TR" b="1"/>
        </a:p>
      </dgm:t>
    </dgm:pt>
    <dgm:pt modelId="{AD3A204B-256E-D444-B7F2-3046B86406ED}" type="pres">
      <dgm:prSet presAssocID="{FA5E753D-F0FD-C949-A2E5-FAD64D8D3288}" presName="linearFlow" presStyleCnt="0">
        <dgm:presLayoutVars>
          <dgm:dir/>
          <dgm:animLvl val="lvl"/>
          <dgm:resizeHandles val="exact"/>
        </dgm:presLayoutVars>
      </dgm:prSet>
      <dgm:spPr/>
    </dgm:pt>
    <dgm:pt modelId="{52776BC4-E47A-5B48-95B4-CC16D8D33077}" type="pres">
      <dgm:prSet presAssocID="{08F37AC4-74FF-7A41-ABD8-F53BCF8F29F6}" presName="composite" presStyleCnt="0"/>
      <dgm:spPr/>
    </dgm:pt>
    <dgm:pt modelId="{23B9FD56-9B76-B14C-9D49-0879435135F6}" type="pres">
      <dgm:prSet presAssocID="{08F37AC4-74FF-7A41-ABD8-F53BCF8F29F6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1FA6644A-28B7-494F-8CFA-EFD9EAAA7186}" type="pres">
      <dgm:prSet presAssocID="{08F37AC4-74FF-7A41-ABD8-F53BCF8F29F6}" presName="descendantText" presStyleLbl="alignAcc1" presStyleIdx="0" presStyleCnt="3">
        <dgm:presLayoutVars>
          <dgm:bulletEnabled val="1"/>
        </dgm:presLayoutVars>
      </dgm:prSet>
      <dgm:spPr/>
    </dgm:pt>
    <dgm:pt modelId="{90D34792-136A-F444-9B11-979012274A0A}" type="pres">
      <dgm:prSet presAssocID="{F4EF72CC-D546-DE4D-BBC7-50D6CD64E4C3}" presName="sp" presStyleCnt="0"/>
      <dgm:spPr/>
    </dgm:pt>
    <dgm:pt modelId="{79F14586-6E8B-254D-B3F5-AF635D5EF92E}" type="pres">
      <dgm:prSet presAssocID="{2AC24D3E-504E-9842-A089-590A75C450F2}" presName="composite" presStyleCnt="0"/>
      <dgm:spPr/>
    </dgm:pt>
    <dgm:pt modelId="{0556696C-6DDE-C64A-8C26-EA0C33383294}" type="pres">
      <dgm:prSet presAssocID="{2AC24D3E-504E-9842-A089-590A75C450F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0E33DAA1-40CF-4745-88D1-0E5B736869B5}" type="pres">
      <dgm:prSet presAssocID="{2AC24D3E-504E-9842-A089-590A75C450F2}" presName="descendantText" presStyleLbl="alignAcc1" presStyleIdx="1" presStyleCnt="3">
        <dgm:presLayoutVars>
          <dgm:bulletEnabled val="1"/>
        </dgm:presLayoutVars>
      </dgm:prSet>
      <dgm:spPr/>
    </dgm:pt>
    <dgm:pt modelId="{495AAFF1-F794-6E42-850F-E73940C786CC}" type="pres">
      <dgm:prSet presAssocID="{94C9D6F5-114B-124C-9BE7-0E29B07644B1}" presName="sp" presStyleCnt="0"/>
      <dgm:spPr/>
    </dgm:pt>
    <dgm:pt modelId="{757A1C3A-8EC9-0348-B883-F25567537F6D}" type="pres">
      <dgm:prSet presAssocID="{D74248E4-406B-BE42-992D-792611FBCBE8}" presName="composite" presStyleCnt="0"/>
      <dgm:spPr/>
    </dgm:pt>
    <dgm:pt modelId="{F59BE20C-BA96-3545-BF69-C6BF45D60705}" type="pres">
      <dgm:prSet presAssocID="{D74248E4-406B-BE42-992D-792611FBCBE8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3FA512D2-EB6E-A245-86A7-7600DDA471B1}" type="pres">
      <dgm:prSet presAssocID="{D74248E4-406B-BE42-992D-792611FBCBE8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68AD600A-DFBD-834B-A17E-B04D767B09BB}" srcId="{08F37AC4-74FF-7A41-ABD8-F53BCF8F29F6}" destId="{D3D666A3-4CC0-5747-95D9-C84A2586021D}" srcOrd="0" destOrd="0" parTransId="{ECF33929-04BB-1A44-8BF1-99481130EF4A}" sibTransId="{FDCED275-0E21-B840-8A90-67985B511DF8}"/>
    <dgm:cxn modelId="{2C29FA0F-14E3-FE42-B78E-035A6E1EB254}" type="presOf" srcId="{D496AC22-3778-0A47-A67B-DFC498F01566}" destId="{0E33DAA1-40CF-4745-88D1-0E5B736869B5}" srcOrd="0" destOrd="0" presId="urn:microsoft.com/office/officeart/2005/8/layout/chevron2"/>
    <dgm:cxn modelId="{38D6CD1A-BB52-E645-BEFA-5134A7EE672C}" type="presOf" srcId="{FA5E753D-F0FD-C949-A2E5-FAD64D8D3288}" destId="{AD3A204B-256E-D444-B7F2-3046B86406ED}" srcOrd="0" destOrd="0" presId="urn:microsoft.com/office/officeart/2005/8/layout/chevron2"/>
    <dgm:cxn modelId="{4067C91B-2172-6B42-B64C-C7CC0DCF4547}" type="presOf" srcId="{D3D666A3-4CC0-5747-95D9-C84A2586021D}" destId="{1FA6644A-28B7-494F-8CFA-EFD9EAAA7186}" srcOrd="0" destOrd="0" presId="urn:microsoft.com/office/officeart/2005/8/layout/chevron2"/>
    <dgm:cxn modelId="{BA034E24-BB84-F54E-BC8B-676781FBDB82}" srcId="{D74248E4-406B-BE42-992D-792611FBCBE8}" destId="{625EDE31-98C7-F443-9CA5-20F7F0C04193}" srcOrd="0" destOrd="0" parTransId="{5939E033-59F6-5048-8EC3-8065755D74A8}" sibTransId="{CB88C143-E8E2-3546-B3E6-886F1A9131B4}"/>
    <dgm:cxn modelId="{BFF9D752-2C4D-EC40-9FAB-9E5442302CE0}" srcId="{2AC24D3E-504E-9842-A089-590A75C450F2}" destId="{D496AC22-3778-0A47-A67B-DFC498F01566}" srcOrd="0" destOrd="0" parTransId="{589AEBCF-B3B1-8646-BAC4-36AB757475BE}" sibTransId="{F7ECC7A2-F465-6145-B594-F3C38D51149C}"/>
    <dgm:cxn modelId="{9BDFAE67-26FC-C14A-873E-F5452A53BDA3}" type="presOf" srcId="{D74248E4-406B-BE42-992D-792611FBCBE8}" destId="{F59BE20C-BA96-3545-BF69-C6BF45D60705}" srcOrd="0" destOrd="0" presId="urn:microsoft.com/office/officeart/2005/8/layout/chevron2"/>
    <dgm:cxn modelId="{9B18576D-4BE4-634C-A32A-5092842412A4}" type="presOf" srcId="{625EDE31-98C7-F443-9CA5-20F7F0C04193}" destId="{3FA512D2-EB6E-A245-86A7-7600DDA471B1}" srcOrd="0" destOrd="0" presId="urn:microsoft.com/office/officeart/2005/8/layout/chevron2"/>
    <dgm:cxn modelId="{8C68B36E-4637-FA4E-BAD6-F29994FFCA68}" srcId="{FA5E753D-F0FD-C949-A2E5-FAD64D8D3288}" destId="{08F37AC4-74FF-7A41-ABD8-F53BCF8F29F6}" srcOrd="0" destOrd="0" parTransId="{74F32DAA-7EED-C846-9894-0AB468B45D5E}" sibTransId="{F4EF72CC-D546-DE4D-BBC7-50D6CD64E4C3}"/>
    <dgm:cxn modelId="{162AC8A0-8C16-D14E-8F4C-FCD8DFC4F14E}" srcId="{FA5E753D-F0FD-C949-A2E5-FAD64D8D3288}" destId="{2AC24D3E-504E-9842-A089-590A75C450F2}" srcOrd="1" destOrd="0" parTransId="{B0E04AF0-F8FB-B545-8391-35103FEF935B}" sibTransId="{94C9D6F5-114B-124C-9BE7-0E29B07644B1}"/>
    <dgm:cxn modelId="{F3BB64A6-BF9C-E644-A235-269284F35CAB}" type="presOf" srcId="{2AC24D3E-504E-9842-A089-590A75C450F2}" destId="{0556696C-6DDE-C64A-8C26-EA0C33383294}" srcOrd="0" destOrd="0" presId="urn:microsoft.com/office/officeart/2005/8/layout/chevron2"/>
    <dgm:cxn modelId="{9B4016B3-BEF1-A140-AE91-1C374F9117E6}" srcId="{FA5E753D-F0FD-C949-A2E5-FAD64D8D3288}" destId="{D74248E4-406B-BE42-992D-792611FBCBE8}" srcOrd="2" destOrd="0" parTransId="{44F5C87B-5890-1E44-A3A1-EF3C791268B0}" sibTransId="{48316B3A-DB2C-5543-8EA1-3F036F1108E7}"/>
    <dgm:cxn modelId="{C6EA79D7-BE6F-9945-A4E1-36C14A3BF12F}" srcId="{08F37AC4-74FF-7A41-ABD8-F53BCF8F29F6}" destId="{E129C496-E31A-B345-9889-72D9F0016D54}" srcOrd="1" destOrd="0" parTransId="{9F50ED93-11A3-684C-90CC-9E0BFD6BBAEF}" sibTransId="{85BF46CA-4531-C84C-BF8C-B984F5A462AC}"/>
    <dgm:cxn modelId="{A548FBF3-C5CC-9D4A-8065-7C2555D7D057}" type="presOf" srcId="{E129C496-E31A-B345-9889-72D9F0016D54}" destId="{1FA6644A-28B7-494F-8CFA-EFD9EAAA7186}" srcOrd="0" destOrd="1" presId="urn:microsoft.com/office/officeart/2005/8/layout/chevron2"/>
    <dgm:cxn modelId="{240138FA-00CE-474E-8C39-53C4D336EF4D}" type="presOf" srcId="{08F37AC4-74FF-7A41-ABD8-F53BCF8F29F6}" destId="{23B9FD56-9B76-B14C-9D49-0879435135F6}" srcOrd="0" destOrd="0" presId="urn:microsoft.com/office/officeart/2005/8/layout/chevron2"/>
    <dgm:cxn modelId="{7AAE010E-D103-8E40-BD01-DA66B7A59716}" type="presParOf" srcId="{AD3A204B-256E-D444-B7F2-3046B86406ED}" destId="{52776BC4-E47A-5B48-95B4-CC16D8D33077}" srcOrd="0" destOrd="0" presId="urn:microsoft.com/office/officeart/2005/8/layout/chevron2"/>
    <dgm:cxn modelId="{91430845-204D-B442-91CF-37F60710A55A}" type="presParOf" srcId="{52776BC4-E47A-5B48-95B4-CC16D8D33077}" destId="{23B9FD56-9B76-B14C-9D49-0879435135F6}" srcOrd="0" destOrd="0" presId="urn:microsoft.com/office/officeart/2005/8/layout/chevron2"/>
    <dgm:cxn modelId="{AFFA2871-0BAE-6547-A079-D51DB0B6F0D1}" type="presParOf" srcId="{52776BC4-E47A-5B48-95B4-CC16D8D33077}" destId="{1FA6644A-28B7-494F-8CFA-EFD9EAAA7186}" srcOrd="1" destOrd="0" presId="urn:microsoft.com/office/officeart/2005/8/layout/chevron2"/>
    <dgm:cxn modelId="{766EE436-BA1B-2C44-80BB-5B65D183B19F}" type="presParOf" srcId="{AD3A204B-256E-D444-B7F2-3046B86406ED}" destId="{90D34792-136A-F444-9B11-979012274A0A}" srcOrd="1" destOrd="0" presId="urn:microsoft.com/office/officeart/2005/8/layout/chevron2"/>
    <dgm:cxn modelId="{7B55BF4D-BC8C-4E41-9954-9018A32F63B7}" type="presParOf" srcId="{AD3A204B-256E-D444-B7F2-3046B86406ED}" destId="{79F14586-6E8B-254D-B3F5-AF635D5EF92E}" srcOrd="2" destOrd="0" presId="urn:microsoft.com/office/officeart/2005/8/layout/chevron2"/>
    <dgm:cxn modelId="{E1E9AEC2-0288-AA45-A65C-5520DEBBF6FE}" type="presParOf" srcId="{79F14586-6E8B-254D-B3F5-AF635D5EF92E}" destId="{0556696C-6DDE-C64A-8C26-EA0C33383294}" srcOrd="0" destOrd="0" presId="urn:microsoft.com/office/officeart/2005/8/layout/chevron2"/>
    <dgm:cxn modelId="{93636C50-2B62-254D-A022-C22D9FD7EF76}" type="presParOf" srcId="{79F14586-6E8B-254D-B3F5-AF635D5EF92E}" destId="{0E33DAA1-40CF-4745-88D1-0E5B736869B5}" srcOrd="1" destOrd="0" presId="urn:microsoft.com/office/officeart/2005/8/layout/chevron2"/>
    <dgm:cxn modelId="{1C55B67B-A87E-7A4D-A640-AE1DAD723FD3}" type="presParOf" srcId="{AD3A204B-256E-D444-B7F2-3046B86406ED}" destId="{495AAFF1-F794-6E42-850F-E73940C786CC}" srcOrd="3" destOrd="0" presId="urn:microsoft.com/office/officeart/2005/8/layout/chevron2"/>
    <dgm:cxn modelId="{46A902FC-4176-B24A-80AE-6874AC66641E}" type="presParOf" srcId="{AD3A204B-256E-D444-B7F2-3046B86406ED}" destId="{757A1C3A-8EC9-0348-B883-F25567537F6D}" srcOrd="4" destOrd="0" presId="urn:microsoft.com/office/officeart/2005/8/layout/chevron2"/>
    <dgm:cxn modelId="{07F16543-9D55-3043-B157-AD0011EC9F0B}" type="presParOf" srcId="{757A1C3A-8EC9-0348-B883-F25567537F6D}" destId="{F59BE20C-BA96-3545-BF69-C6BF45D60705}" srcOrd="0" destOrd="0" presId="urn:microsoft.com/office/officeart/2005/8/layout/chevron2"/>
    <dgm:cxn modelId="{FA5E24A1-16F3-5D48-9C6C-B3DB328CBDEB}" type="presParOf" srcId="{757A1C3A-8EC9-0348-B883-F25567537F6D}" destId="{3FA512D2-EB6E-A245-86A7-7600DDA471B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865E7-9A6C-194C-B36B-F052D41F006B}">
      <dsp:nvSpPr>
        <dsp:cNvPr id="0" name=""/>
        <dsp:cNvSpPr/>
      </dsp:nvSpPr>
      <dsp:spPr>
        <a:xfrm>
          <a:off x="3036" y="146506"/>
          <a:ext cx="2408634" cy="1445180"/>
        </a:xfrm>
        <a:prstGeom prst="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>
              <a:solidFill>
                <a:srgbClr val="002060"/>
              </a:solidFill>
            </a:rPr>
            <a:t>Görüşmeler</a:t>
          </a:r>
        </a:p>
      </dsp:txBody>
      <dsp:txXfrm>
        <a:off x="3036" y="146506"/>
        <a:ext cx="2408634" cy="1445180"/>
      </dsp:txXfrm>
    </dsp:sp>
    <dsp:sp modelId="{19824EF6-C83F-574F-98FC-4D806D72B428}">
      <dsp:nvSpPr>
        <dsp:cNvPr id="0" name=""/>
        <dsp:cNvSpPr/>
      </dsp:nvSpPr>
      <dsp:spPr>
        <a:xfrm>
          <a:off x="2652533" y="146506"/>
          <a:ext cx="2408634" cy="1445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>
              <a:solidFill>
                <a:srgbClr val="002060"/>
              </a:solidFill>
            </a:rPr>
            <a:t>Anlaşmalar</a:t>
          </a:r>
        </a:p>
      </dsp:txBody>
      <dsp:txXfrm>
        <a:off x="2652533" y="146506"/>
        <a:ext cx="2408634" cy="1445180"/>
      </dsp:txXfrm>
    </dsp:sp>
    <dsp:sp modelId="{A2AD961D-7041-0746-9237-33BD91587BFE}">
      <dsp:nvSpPr>
        <dsp:cNvPr id="0" name=""/>
        <dsp:cNvSpPr/>
      </dsp:nvSpPr>
      <dsp:spPr>
        <a:xfrm>
          <a:off x="5302031" y="146506"/>
          <a:ext cx="2408634" cy="144518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>
              <a:solidFill>
                <a:srgbClr val="002060"/>
              </a:solidFill>
            </a:rPr>
            <a:t>Yönlendirilmiş Görevler</a:t>
          </a:r>
        </a:p>
      </dsp:txBody>
      <dsp:txXfrm>
        <a:off x="5302031" y="146506"/>
        <a:ext cx="2408634" cy="1445180"/>
      </dsp:txXfrm>
    </dsp:sp>
    <dsp:sp modelId="{B4A003F6-CD1A-A94C-95A2-F24D09379863}">
      <dsp:nvSpPr>
        <dsp:cNvPr id="0" name=""/>
        <dsp:cNvSpPr/>
      </dsp:nvSpPr>
      <dsp:spPr>
        <a:xfrm>
          <a:off x="7951529" y="146506"/>
          <a:ext cx="2408634" cy="1445180"/>
        </a:xfrm>
        <a:prstGeom prst="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>
              <a:solidFill>
                <a:srgbClr val="002060"/>
              </a:solidFill>
            </a:rPr>
            <a:t>Oyunlar</a:t>
          </a:r>
        </a:p>
      </dsp:txBody>
      <dsp:txXfrm>
        <a:off x="7951529" y="146506"/>
        <a:ext cx="2408634" cy="1445180"/>
      </dsp:txXfrm>
    </dsp:sp>
    <dsp:sp modelId="{FD4B3D94-1963-1F42-A7D2-02B24F6A7795}">
      <dsp:nvSpPr>
        <dsp:cNvPr id="0" name=""/>
        <dsp:cNvSpPr/>
      </dsp:nvSpPr>
      <dsp:spPr>
        <a:xfrm>
          <a:off x="1327785" y="1832550"/>
          <a:ext cx="2408634" cy="1445180"/>
        </a:xfrm>
        <a:prstGeom prst="rect">
          <a:avLst/>
        </a:prstGeom>
        <a:solidFill>
          <a:schemeClr val="accent4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>
              <a:solidFill>
                <a:srgbClr val="002060"/>
              </a:solidFill>
            </a:rPr>
            <a:t>Çalışma Örnekleri</a:t>
          </a:r>
        </a:p>
      </dsp:txBody>
      <dsp:txXfrm>
        <a:off x="1327785" y="1832550"/>
        <a:ext cx="2408634" cy="1445180"/>
      </dsp:txXfrm>
    </dsp:sp>
    <dsp:sp modelId="{CD518C3B-FB84-7545-A8E5-B0BA5E1C5E53}">
      <dsp:nvSpPr>
        <dsp:cNvPr id="0" name=""/>
        <dsp:cNvSpPr/>
      </dsp:nvSpPr>
      <dsp:spPr>
        <a:xfrm>
          <a:off x="3977282" y="1832550"/>
          <a:ext cx="2408634" cy="1445180"/>
        </a:xfrm>
        <a:prstGeom prst="rect">
          <a:avLst/>
        </a:prstGeom>
        <a:solidFill>
          <a:schemeClr val="accent3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>
              <a:solidFill>
                <a:srgbClr val="002060"/>
              </a:solidFill>
            </a:rPr>
            <a:t>Projeler</a:t>
          </a:r>
        </a:p>
      </dsp:txBody>
      <dsp:txXfrm>
        <a:off x="3977282" y="1832550"/>
        <a:ext cx="2408634" cy="1445180"/>
      </dsp:txXfrm>
    </dsp:sp>
    <dsp:sp modelId="{72811A55-9266-1640-A074-C72641B9569F}">
      <dsp:nvSpPr>
        <dsp:cNvPr id="0" name=""/>
        <dsp:cNvSpPr/>
      </dsp:nvSpPr>
      <dsp:spPr>
        <a:xfrm>
          <a:off x="6626780" y="1832550"/>
          <a:ext cx="2408634" cy="1445180"/>
        </a:xfrm>
        <a:prstGeom prst="rect">
          <a:avLst/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 err="1">
              <a:solidFill>
                <a:srgbClr val="002060"/>
              </a:solidFill>
            </a:rPr>
            <a:t>Portfolyolar</a:t>
          </a:r>
          <a:endParaRPr lang="tr-TR" sz="3100" kern="1200" dirty="0">
            <a:solidFill>
              <a:srgbClr val="002060"/>
            </a:solidFill>
          </a:endParaRPr>
        </a:p>
      </dsp:txBody>
      <dsp:txXfrm>
        <a:off x="6626780" y="1832550"/>
        <a:ext cx="2408634" cy="14451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E87CF0-216E-6B4C-9E4D-AF508356A629}">
      <dsp:nvSpPr>
        <dsp:cNvPr id="0" name=""/>
        <dsp:cNvSpPr/>
      </dsp:nvSpPr>
      <dsp:spPr>
        <a:xfrm>
          <a:off x="1518" y="1354871"/>
          <a:ext cx="1786235" cy="714494"/>
        </a:xfrm>
        <a:prstGeom prst="homePlate">
          <a:avLst/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solidFill>
                <a:srgbClr val="C00000"/>
              </a:solidFill>
            </a:rPr>
            <a:t>Gelişimseldir</a:t>
          </a:r>
        </a:p>
      </dsp:txBody>
      <dsp:txXfrm>
        <a:off x="1518" y="1354871"/>
        <a:ext cx="1607612" cy="714494"/>
      </dsp:txXfrm>
    </dsp:sp>
    <dsp:sp modelId="{9655A1AC-8D44-3142-BD70-B240CAA213B4}">
      <dsp:nvSpPr>
        <dsp:cNvPr id="0" name=""/>
        <dsp:cNvSpPr/>
      </dsp:nvSpPr>
      <dsp:spPr>
        <a:xfrm>
          <a:off x="1430506" y="1354871"/>
          <a:ext cx="1786235" cy="7144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solidFill>
                <a:srgbClr val="C00000"/>
              </a:solidFill>
            </a:rPr>
            <a:t>Seçimlidir</a:t>
          </a:r>
        </a:p>
      </dsp:txBody>
      <dsp:txXfrm>
        <a:off x="1787753" y="1354871"/>
        <a:ext cx="1071741" cy="714494"/>
      </dsp:txXfrm>
    </dsp:sp>
    <dsp:sp modelId="{5EEF24F0-400D-C84F-BCFB-554F3635DCA5}">
      <dsp:nvSpPr>
        <dsp:cNvPr id="0" name=""/>
        <dsp:cNvSpPr/>
      </dsp:nvSpPr>
      <dsp:spPr>
        <a:xfrm>
          <a:off x="2859494" y="1354871"/>
          <a:ext cx="1786235" cy="714494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solidFill>
                <a:srgbClr val="C00000"/>
              </a:solidFill>
            </a:rPr>
            <a:t>Bireyseldir</a:t>
          </a:r>
        </a:p>
      </dsp:txBody>
      <dsp:txXfrm>
        <a:off x="3216741" y="1354871"/>
        <a:ext cx="1071741" cy="714494"/>
      </dsp:txXfrm>
    </dsp:sp>
    <dsp:sp modelId="{9916491F-111B-8B48-B081-63CFA9F76524}">
      <dsp:nvSpPr>
        <dsp:cNvPr id="0" name=""/>
        <dsp:cNvSpPr/>
      </dsp:nvSpPr>
      <dsp:spPr>
        <a:xfrm>
          <a:off x="4288482" y="1354871"/>
          <a:ext cx="1786235" cy="7144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solidFill>
                <a:srgbClr val="C00000"/>
              </a:solidFill>
            </a:rPr>
            <a:t>Özgündür</a:t>
          </a:r>
        </a:p>
      </dsp:txBody>
      <dsp:txXfrm>
        <a:off x="4645729" y="1354871"/>
        <a:ext cx="1071741" cy="714494"/>
      </dsp:txXfrm>
    </dsp:sp>
    <dsp:sp modelId="{D1B64999-C0D7-684D-89CD-6A842B0E847A}">
      <dsp:nvSpPr>
        <dsp:cNvPr id="0" name=""/>
        <dsp:cNvSpPr/>
      </dsp:nvSpPr>
      <dsp:spPr>
        <a:xfrm>
          <a:off x="5717470" y="1354871"/>
          <a:ext cx="1786235" cy="714494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solidFill>
                <a:srgbClr val="C00000"/>
              </a:solidFill>
            </a:rPr>
            <a:t>Çift Yönlüdür (Başarı ve gelişimi değerlendirir)</a:t>
          </a:r>
        </a:p>
      </dsp:txBody>
      <dsp:txXfrm>
        <a:off x="6074717" y="1354871"/>
        <a:ext cx="1071741" cy="714494"/>
      </dsp:txXfrm>
    </dsp:sp>
    <dsp:sp modelId="{69C7C0C1-98E8-A846-8A2E-4BE7D070321D}">
      <dsp:nvSpPr>
        <dsp:cNvPr id="0" name=""/>
        <dsp:cNvSpPr/>
      </dsp:nvSpPr>
      <dsp:spPr>
        <a:xfrm>
          <a:off x="7146458" y="1354871"/>
          <a:ext cx="1786235" cy="7144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solidFill>
                <a:srgbClr val="C00000"/>
              </a:solidFill>
            </a:rPr>
            <a:t>Yansıtıcıdır</a:t>
          </a:r>
        </a:p>
      </dsp:txBody>
      <dsp:txXfrm>
        <a:off x="7503705" y="1354871"/>
        <a:ext cx="1071741" cy="714494"/>
      </dsp:txXfrm>
    </dsp:sp>
    <dsp:sp modelId="{38AE215C-AEC0-304C-8448-48E8406EBCFD}">
      <dsp:nvSpPr>
        <dsp:cNvPr id="0" name=""/>
        <dsp:cNvSpPr/>
      </dsp:nvSpPr>
      <dsp:spPr>
        <a:xfrm>
          <a:off x="8575446" y="1354871"/>
          <a:ext cx="1786235" cy="714494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solidFill>
                <a:srgbClr val="C00000"/>
              </a:solidFill>
            </a:rPr>
            <a:t>Etkileşimlidir</a:t>
          </a:r>
        </a:p>
      </dsp:txBody>
      <dsp:txXfrm>
        <a:off x="8932693" y="1354871"/>
        <a:ext cx="1071741" cy="7144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822D2-2872-FA41-8C2E-E22D3D9DF73B}">
      <dsp:nvSpPr>
        <dsp:cNvPr id="0" name=""/>
        <dsp:cNvSpPr/>
      </dsp:nvSpPr>
      <dsp:spPr>
        <a:xfrm>
          <a:off x="4704665" y="39140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>
              <a:solidFill>
                <a:srgbClr val="0070C0"/>
              </a:solidFill>
            </a:rPr>
            <a:t>Günlük sınıf etkinliklerinin doğal bir parçasıdır.</a:t>
          </a:r>
        </a:p>
      </dsp:txBody>
      <dsp:txXfrm>
        <a:off x="4704665" y="39140"/>
        <a:ext cx="1341437" cy="1341437"/>
      </dsp:txXfrm>
    </dsp:sp>
    <dsp:sp modelId="{38334595-8D20-1B4E-8FBF-1243DC58CA65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21292825"/>
            <a:gd name="adj4" fmla="val 19766604"/>
            <a:gd name="adj5" fmla="val 6068"/>
          </a:avLst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D1636C-AB35-0642-B495-937AEB1C5154}">
      <dsp:nvSpPr>
        <dsp:cNvPr id="0" name=""/>
        <dsp:cNvSpPr/>
      </dsp:nvSpPr>
      <dsp:spPr>
        <a:xfrm>
          <a:off x="5515145" y="2533541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>
              <a:solidFill>
                <a:srgbClr val="00B050"/>
              </a:solidFill>
            </a:rPr>
            <a:t>Çocuğa çalışmalarına ilişkin ayrıntılı bir bakış açısı kazandırır.</a:t>
          </a:r>
        </a:p>
      </dsp:txBody>
      <dsp:txXfrm>
        <a:off x="5515145" y="2533541"/>
        <a:ext cx="1341437" cy="1341437"/>
      </dsp:txXfrm>
    </dsp:sp>
    <dsp:sp modelId="{F30B8CDD-34F6-FB45-8660-420836E68C01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4014266"/>
            <a:gd name="adj4" fmla="val 2253829"/>
            <a:gd name="adj5" fmla="val 6068"/>
          </a:avLst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D3C1ED-9C5E-9843-A7D0-BBD92206FBAE}">
      <dsp:nvSpPr>
        <dsp:cNvPr id="0" name=""/>
        <dsp:cNvSpPr/>
      </dsp:nvSpPr>
      <dsp:spPr>
        <a:xfrm>
          <a:off x="3393281" y="4075166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>
              <a:solidFill>
                <a:srgbClr val="C00000"/>
              </a:solidFill>
            </a:rPr>
            <a:t>Çocuğu cesaret ve sorumluluk duygularını kazandırır.</a:t>
          </a:r>
        </a:p>
      </dsp:txBody>
      <dsp:txXfrm>
        <a:off x="3393281" y="4075166"/>
        <a:ext cx="1341437" cy="1341437"/>
      </dsp:txXfrm>
    </dsp:sp>
    <dsp:sp modelId="{3B854A72-CA9C-E54E-A139-FE901E60A8A9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8210155"/>
            <a:gd name="adj4" fmla="val 6449719"/>
            <a:gd name="adj5" fmla="val 6068"/>
          </a:avLst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C03699-BDEF-504E-998F-15B4DC038129}">
      <dsp:nvSpPr>
        <dsp:cNvPr id="0" name=""/>
        <dsp:cNvSpPr/>
      </dsp:nvSpPr>
      <dsp:spPr>
        <a:xfrm>
          <a:off x="1271416" y="2533541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>
              <a:solidFill>
                <a:schemeClr val="accent2">
                  <a:lumMod val="50000"/>
                </a:schemeClr>
              </a:solidFill>
            </a:rPr>
            <a:t>Öğretmen ve ebeveyn arasında gelişim ve öğrenmeye ilişkin tartışma olanağı verir.</a:t>
          </a:r>
        </a:p>
      </dsp:txBody>
      <dsp:txXfrm>
        <a:off x="1271416" y="2533541"/>
        <a:ext cx="1341437" cy="1341437"/>
      </dsp:txXfrm>
    </dsp:sp>
    <dsp:sp modelId="{2A1BFC92-A180-9B42-8563-95956A51CCE4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12297380"/>
            <a:gd name="adj4" fmla="val 10771160"/>
            <a:gd name="adj5" fmla="val 6068"/>
          </a:avLst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B636EE-4359-ED4B-9C31-257F4468B154}">
      <dsp:nvSpPr>
        <dsp:cNvPr id="0" name=""/>
        <dsp:cNvSpPr/>
      </dsp:nvSpPr>
      <dsp:spPr>
        <a:xfrm>
          <a:off x="2081896" y="39140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>
              <a:solidFill>
                <a:schemeClr val="accent6">
                  <a:lumMod val="50000"/>
                </a:schemeClr>
              </a:solidFill>
            </a:rPr>
            <a:t>Çocuk merkezlidir.</a:t>
          </a:r>
        </a:p>
      </dsp:txBody>
      <dsp:txXfrm>
        <a:off x="2081896" y="39140"/>
        <a:ext cx="1341437" cy="1341437"/>
      </dsp:txXfrm>
    </dsp:sp>
    <dsp:sp modelId="{493A5271-4708-554B-A168-1E52131F8DB3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16865256"/>
            <a:gd name="adj4" fmla="val 15198729"/>
            <a:gd name="adj5" fmla="val 6068"/>
          </a:avLst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9FD56-9B76-B14C-9D49-0879435135F6}">
      <dsp:nvSpPr>
        <dsp:cNvPr id="0" name=""/>
        <dsp:cNvSpPr/>
      </dsp:nvSpPr>
      <dsp:spPr>
        <a:xfrm rot="5400000">
          <a:off x="-255646" y="257002"/>
          <a:ext cx="1704310" cy="1193017"/>
        </a:xfrm>
        <a:prstGeom prst="chevron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 dirty="0">
              <a:solidFill>
                <a:srgbClr val="FFFF00"/>
              </a:solidFill>
            </a:rPr>
            <a:t>Çalışma P.</a:t>
          </a:r>
        </a:p>
      </dsp:txBody>
      <dsp:txXfrm rot="-5400000">
        <a:off x="1" y="597865"/>
        <a:ext cx="1193017" cy="511293"/>
      </dsp:txXfrm>
    </dsp:sp>
    <dsp:sp modelId="{1FA6644A-28B7-494F-8CFA-EFD9EAAA7186}">
      <dsp:nvSpPr>
        <dsp:cNvPr id="0" name=""/>
        <dsp:cNvSpPr/>
      </dsp:nvSpPr>
      <dsp:spPr>
        <a:xfrm rot="5400000">
          <a:off x="5683064" y="-4488691"/>
          <a:ext cx="1107801" cy="100878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100" b="1" kern="1200" dirty="0"/>
            <a:t>Çocuğun gelişimi hakkında daha doğru bilgi edinmeye yarar.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100" b="1" kern="1200" dirty="0"/>
            <a:t>Çocuğun etkinliklerinde yaptığı örneklerin çocuk ve öğretmenin birlikte seçtiği </a:t>
          </a:r>
          <a:r>
            <a:rPr lang="tr-TR" sz="2100" b="1" kern="1200" dirty="0" err="1"/>
            <a:t>portfolyolardır</a:t>
          </a:r>
          <a:r>
            <a:rPr lang="tr-TR" sz="2100" b="1" kern="1200" dirty="0"/>
            <a:t>.</a:t>
          </a:r>
        </a:p>
      </dsp:txBody>
      <dsp:txXfrm rot="-5400000">
        <a:off x="1193017" y="55434"/>
        <a:ext cx="10033818" cy="999645"/>
      </dsp:txXfrm>
    </dsp:sp>
    <dsp:sp modelId="{0556696C-6DDE-C64A-8C26-EA0C33383294}">
      <dsp:nvSpPr>
        <dsp:cNvPr id="0" name=""/>
        <dsp:cNvSpPr/>
      </dsp:nvSpPr>
      <dsp:spPr>
        <a:xfrm rot="5400000">
          <a:off x="-255646" y="1768279"/>
          <a:ext cx="1704310" cy="1193017"/>
        </a:xfrm>
        <a:prstGeom prst="chevron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 dirty="0">
              <a:solidFill>
                <a:srgbClr val="FFFF00"/>
              </a:solidFill>
            </a:rPr>
            <a:t>Değerlendirme P.</a:t>
          </a:r>
        </a:p>
      </dsp:txBody>
      <dsp:txXfrm rot="-5400000">
        <a:off x="1" y="2109142"/>
        <a:ext cx="1193017" cy="511293"/>
      </dsp:txXfrm>
    </dsp:sp>
    <dsp:sp modelId="{0E33DAA1-40CF-4745-88D1-0E5B736869B5}">
      <dsp:nvSpPr>
        <dsp:cNvPr id="0" name=""/>
        <dsp:cNvSpPr/>
      </dsp:nvSpPr>
      <dsp:spPr>
        <a:xfrm rot="5400000">
          <a:off x="5683064" y="-2977414"/>
          <a:ext cx="1107801" cy="100878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100" b="1" kern="1200" dirty="0"/>
            <a:t>Eğitim ve öğretim planının yapılmasında ve ebeveyne bilgi vermede kullanılır.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100" b="1" kern="1200" dirty="0"/>
            <a:t>Değerlendirme adına çocukla yapılan çocuğu tanıma ve değerlendirme uygulamalarından örnekler </a:t>
          </a:r>
          <a:r>
            <a:rPr lang="tr-TR" sz="2100" b="1" kern="1200" dirty="0" err="1"/>
            <a:t>portfolyonun</a:t>
          </a:r>
          <a:r>
            <a:rPr lang="tr-TR" sz="2100" b="1" kern="1200" dirty="0"/>
            <a:t> içeriğini oluşturur.</a:t>
          </a:r>
        </a:p>
      </dsp:txBody>
      <dsp:txXfrm rot="-5400000">
        <a:off x="1193017" y="1566711"/>
        <a:ext cx="10033818" cy="999645"/>
      </dsp:txXfrm>
    </dsp:sp>
    <dsp:sp modelId="{F59BE20C-BA96-3545-BF69-C6BF45D60705}">
      <dsp:nvSpPr>
        <dsp:cNvPr id="0" name=""/>
        <dsp:cNvSpPr/>
      </dsp:nvSpPr>
      <dsp:spPr>
        <a:xfrm rot="5400000">
          <a:off x="-255646" y="3279556"/>
          <a:ext cx="1704310" cy="1193017"/>
        </a:xfrm>
        <a:prstGeom prst="chevron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 dirty="0">
              <a:solidFill>
                <a:srgbClr val="FFFF00"/>
              </a:solidFill>
            </a:rPr>
            <a:t>Vitrin P.</a:t>
          </a:r>
        </a:p>
      </dsp:txBody>
      <dsp:txXfrm rot="-5400000">
        <a:off x="1" y="3620419"/>
        <a:ext cx="1193017" cy="511293"/>
      </dsp:txXfrm>
    </dsp:sp>
    <dsp:sp modelId="{3FA512D2-EB6E-A245-86A7-7600DDA471B1}">
      <dsp:nvSpPr>
        <dsp:cNvPr id="0" name=""/>
        <dsp:cNvSpPr/>
      </dsp:nvSpPr>
      <dsp:spPr>
        <a:xfrm rot="5400000">
          <a:off x="5683064" y="-1466137"/>
          <a:ext cx="1107801" cy="100878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100" b="1" kern="1200" dirty="0"/>
            <a:t>Çocuğun en iyi çalışmalarından oluşur.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100" b="1" kern="1200" dirty="0"/>
            <a:t>Başarısını ebeveyni ya da arkadaşlarına göstermek amaçlanır. </a:t>
          </a:r>
        </a:p>
      </dsp:txBody>
      <dsp:txXfrm rot="-5400000">
        <a:off x="1193017" y="3077988"/>
        <a:ext cx="10033818" cy="9996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9FD56-9B76-B14C-9D49-0879435135F6}">
      <dsp:nvSpPr>
        <dsp:cNvPr id="0" name=""/>
        <dsp:cNvSpPr/>
      </dsp:nvSpPr>
      <dsp:spPr>
        <a:xfrm rot="5400000">
          <a:off x="-255646" y="257002"/>
          <a:ext cx="1704310" cy="1193017"/>
        </a:xfrm>
        <a:prstGeom prst="chevron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b="1" kern="1200" dirty="0" err="1">
              <a:solidFill>
                <a:srgbClr val="FFFF00"/>
              </a:solidFill>
            </a:rPr>
            <a:t>Arşivsel</a:t>
          </a:r>
          <a:r>
            <a:rPr lang="tr-TR" sz="1300" b="1" kern="1200" dirty="0">
              <a:solidFill>
                <a:srgbClr val="FFFF00"/>
              </a:solidFill>
            </a:rPr>
            <a:t>  P.</a:t>
          </a:r>
        </a:p>
      </dsp:txBody>
      <dsp:txXfrm rot="-5400000">
        <a:off x="1" y="597865"/>
        <a:ext cx="1193017" cy="511293"/>
      </dsp:txXfrm>
    </dsp:sp>
    <dsp:sp modelId="{1FA6644A-28B7-494F-8CFA-EFD9EAAA7186}">
      <dsp:nvSpPr>
        <dsp:cNvPr id="0" name=""/>
        <dsp:cNvSpPr/>
      </dsp:nvSpPr>
      <dsp:spPr>
        <a:xfrm rot="5400000">
          <a:off x="5683064" y="-4488691"/>
          <a:ext cx="1107801" cy="100878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100" b="1" kern="1200" dirty="0"/>
            <a:t>Çocuğun bir sonraki öğretmenine bilgi vermeyi amaçlar.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100" b="1" kern="1200" dirty="0"/>
            <a:t>Örneğin 3 yaşında okul öncesi eğitime başlayan bir çocuğun 6 yaşına kadar olan </a:t>
          </a:r>
          <a:r>
            <a:rPr lang="tr-TR" sz="2100" b="1" kern="1200" dirty="0" err="1"/>
            <a:t>portfolyosu</a:t>
          </a:r>
          <a:r>
            <a:rPr lang="tr-TR" sz="2100" b="1" kern="1200" dirty="0"/>
            <a:t> ilkokul öğretmenine ayrıntılı bilgi sunar.</a:t>
          </a:r>
        </a:p>
      </dsp:txBody>
      <dsp:txXfrm rot="-5400000">
        <a:off x="1193017" y="55434"/>
        <a:ext cx="10033818" cy="999645"/>
      </dsp:txXfrm>
    </dsp:sp>
    <dsp:sp modelId="{0556696C-6DDE-C64A-8C26-EA0C33383294}">
      <dsp:nvSpPr>
        <dsp:cNvPr id="0" name=""/>
        <dsp:cNvSpPr/>
      </dsp:nvSpPr>
      <dsp:spPr>
        <a:xfrm rot="5400000">
          <a:off x="-255646" y="1768279"/>
          <a:ext cx="1704310" cy="1193017"/>
        </a:xfrm>
        <a:prstGeom prst="chevron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b="1" kern="1200" dirty="0">
              <a:solidFill>
                <a:srgbClr val="FFFF00"/>
              </a:solidFill>
            </a:rPr>
            <a:t>Alternatif Değerlendirme P.</a:t>
          </a:r>
        </a:p>
      </dsp:txBody>
      <dsp:txXfrm rot="-5400000">
        <a:off x="1" y="2109142"/>
        <a:ext cx="1193017" cy="511293"/>
      </dsp:txXfrm>
    </dsp:sp>
    <dsp:sp modelId="{0E33DAA1-40CF-4745-88D1-0E5B736869B5}">
      <dsp:nvSpPr>
        <dsp:cNvPr id="0" name=""/>
        <dsp:cNvSpPr/>
      </dsp:nvSpPr>
      <dsp:spPr>
        <a:xfrm rot="5400000">
          <a:off x="5683064" y="-2977414"/>
          <a:ext cx="1107801" cy="100878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100" b="1" kern="1200" dirty="0"/>
            <a:t>Öğretmenin çocuğu değerlendirme sürecinde sadece kendi için oluşturduğu bireysel </a:t>
          </a:r>
          <a:r>
            <a:rPr lang="tr-TR" sz="2100" b="1" kern="1200" dirty="0" err="1"/>
            <a:t>portfolyolardır</a:t>
          </a:r>
          <a:r>
            <a:rPr lang="tr-TR" sz="2100" b="1" kern="1200" dirty="0"/>
            <a:t>. </a:t>
          </a:r>
        </a:p>
      </dsp:txBody>
      <dsp:txXfrm rot="-5400000">
        <a:off x="1193017" y="1566711"/>
        <a:ext cx="10033818" cy="999645"/>
      </dsp:txXfrm>
    </dsp:sp>
    <dsp:sp modelId="{F59BE20C-BA96-3545-BF69-C6BF45D60705}">
      <dsp:nvSpPr>
        <dsp:cNvPr id="0" name=""/>
        <dsp:cNvSpPr/>
      </dsp:nvSpPr>
      <dsp:spPr>
        <a:xfrm rot="5400000">
          <a:off x="-255646" y="3279556"/>
          <a:ext cx="1704310" cy="1193017"/>
        </a:xfrm>
        <a:prstGeom prst="chevron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b="1" kern="1200" dirty="0">
              <a:solidFill>
                <a:srgbClr val="FFFF00"/>
              </a:solidFill>
            </a:rPr>
            <a:t>E-</a:t>
          </a:r>
          <a:r>
            <a:rPr lang="tr-TR" sz="1300" b="1" kern="1200" dirty="0" err="1">
              <a:solidFill>
                <a:srgbClr val="FFFF00"/>
              </a:solidFill>
            </a:rPr>
            <a:t>Portfolyo</a:t>
          </a:r>
          <a:endParaRPr lang="tr-TR" sz="1300" b="1" kern="1200" dirty="0">
            <a:solidFill>
              <a:srgbClr val="FFFF00"/>
            </a:solidFill>
          </a:endParaRPr>
        </a:p>
      </dsp:txBody>
      <dsp:txXfrm rot="-5400000">
        <a:off x="1" y="3620419"/>
        <a:ext cx="1193017" cy="511293"/>
      </dsp:txXfrm>
    </dsp:sp>
    <dsp:sp modelId="{3FA512D2-EB6E-A245-86A7-7600DDA471B1}">
      <dsp:nvSpPr>
        <dsp:cNvPr id="0" name=""/>
        <dsp:cNvSpPr/>
      </dsp:nvSpPr>
      <dsp:spPr>
        <a:xfrm rot="5400000">
          <a:off x="5683064" y="-1466137"/>
          <a:ext cx="1107801" cy="100878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100" b="1" kern="1200" dirty="0"/>
            <a:t>Elektronik </a:t>
          </a:r>
          <a:r>
            <a:rPr lang="tr-TR" sz="2100" b="1" kern="1200" dirty="0" err="1"/>
            <a:t>portfolyolar</a:t>
          </a:r>
          <a:r>
            <a:rPr lang="tr-TR" sz="2100" b="1" kern="1200" dirty="0"/>
            <a:t> klasik olanların elektronik versiyonlarıdır. </a:t>
          </a:r>
        </a:p>
      </dsp:txBody>
      <dsp:txXfrm rot="-5400000">
        <a:off x="1193017" y="3077988"/>
        <a:ext cx="10033818" cy="999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12/30/20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12/30/20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21F1F1F-D6A3-D548-999D-A2389B4F02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Performans değerlendirme ve </a:t>
            </a:r>
            <a:r>
              <a:rPr lang="tr-TR" dirty="0" err="1"/>
              <a:t>portfolyo</a:t>
            </a:r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BEE7F22-877F-0647-89EA-2C854684C0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/>
              <a:t>Dr.gökçe</a:t>
            </a:r>
            <a:r>
              <a:rPr lang="tr-TR" dirty="0"/>
              <a:t> karaman benli</a:t>
            </a:r>
          </a:p>
          <a:p>
            <a:r>
              <a:rPr lang="tr-TR" dirty="0"/>
              <a:t>Ankara üniversitesi eğitim bilimleri fakültesi </a:t>
            </a:r>
          </a:p>
        </p:txBody>
      </p:sp>
    </p:spTree>
    <p:extLst>
      <p:ext uri="{BB962C8B-B14F-4D97-AF65-F5344CB8AC3E}">
        <p14:creationId xmlns:p14="http://schemas.microsoft.com/office/powerpoint/2010/main" val="2788462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4838CB18-A40F-8A46-8034-F3B093DA334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6272430"/>
              </p:ext>
            </p:extLst>
          </p:nvPr>
        </p:nvGraphicFramePr>
        <p:xfrm>
          <a:off x="487017" y="1353172"/>
          <a:ext cx="11280914" cy="4729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4698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B2688B6-1891-7340-A6BD-00BB7017D36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tr-TR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Portfolyonun</a:t>
            </a:r>
            <a:r>
              <a:rPr lang="tr-TR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kapsamı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0E1A220-EE97-D345-8E06-357DD5468096}"/>
              </a:ext>
            </a:extLst>
          </p:cNvPr>
          <p:cNvSpPr txBox="1"/>
          <p:nvPr/>
        </p:nvSpPr>
        <p:spPr>
          <a:xfrm>
            <a:off x="1080679" y="2723323"/>
            <a:ext cx="10197547" cy="2677656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6">
                    <a:lumMod val="50000"/>
                  </a:schemeClr>
                </a:solidFill>
              </a:rPr>
              <a:t>*İçerik, </a:t>
            </a:r>
            <a:r>
              <a:rPr lang="tr-TR" sz="2800" b="1" dirty="0" err="1">
                <a:solidFill>
                  <a:schemeClr val="accent6">
                    <a:lumMod val="50000"/>
                  </a:schemeClr>
                </a:solidFill>
              </a:rPr>
              <a:t>portfolyo</a:t>
            </a:r>
            <a:r>
              <a:rPr lang="tr-TR" sz="2800" b="1" dirty="0">
                <a:solidFill>
                  <a:schemeClr val="accent6">
                    <a:lumMod val="50000"/>
                  </a:schemeClr>
                </a:solidFill>
              </a:rPr>
              <a:t> türüne göre değişir.</a:t>
            </a:r>
          </a:p>
          <a:p>
            <a:endParaRPr lang="tr-TR" sz="28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tr-TR" sz="2800" b="1" dirty="0">
                <a:solidFill>
                  <a:schemeClr val="accent6">
                    <a:lumMod val="50000"/>
                  </a:schemeClr>
                </a:solidFill>
              </a:rPr>
              <a:t>*Okul öncesi dönem için önerilerin </a:t>
            </a:r>
            <a:r>
              <a:rPr lang="tr-TR" sz="2800" b="1" dirty="0" err="1">
                <a:solidFill>
                  <a:schemeClr val="accent6">
                    <a:lumMod val="50000"/>
                  </a:schemeClr>
                </a:solidFill>
              </a:rPr>
              <a:t>portfolyo</a:t>
            </a:r>
            <a:r>
              <a:rPr lang="tr-TR" sz="2800" b="1" dirty="0">
                <a:solidFill>
                  <a:schemeClr val="accent6">
                    <a:lumMod val="50000"/>
                  </a:schemeClr>
                </a:solidFill>
              </a:rPr>
              <a:t> içeriğinde gelişim alanlarının temel alınması gerekmektedir. Yani bilişsel, dil, sosyal-duygusal, motor gelişim ile </a:t>
            </a:r>
            <a:r>
              <a:rPr lang="tr-TR" sz="2800" b="1" dirty="0" err="1">
                <a:solidFill>
                  <a:schemeClr val="accent6">
                    <a:lumMod val="50000"/>
                  </a:schemeClr>
                </a:solidFill>
              </a:rPr>
              <a:t>özbakım</a:t>
            </a:r>
            <a:r>
              <a:rPr lang="tr-TR" sz="2800" b="1" dirty="0">
                <a:solidFill>
                  <a:schemeClr val="accent6">
                    <a:lumMod val="50000"/>
                  </a:schemeClr>
                </a:solidFill>
              </a:rPr>
              <a:t> becerilerine ilişkin bilgiler yer alır.  </a:t>
            </a:r>
          </a:p>
        </p:txBody>
      </p:sp>
    </p:spTree>
    <p:extLst>
      <p:ext uri="{BB962C8B-B14F-4D97-AF65-F5344CB8AC3E}">
        <p14:creationId xmlns:p14="http://schemas.microsoft.com/office/powerpoint/2010/main" val="1302812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2C9FA07-8A5D-BC4D-A69F-6D5349DED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8" y="310404"/>
            <a:ext cx="10364451" cy="892231"/>
          </a:xfrm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tr-TR" b="1" dirty="0">
                <a:solidFill>
                  <a:srgbClr val="7030A0"/>
                </a:solidFill>
              </a:rPr>
              <a:t>Bir </a:t>
            </a:r>
            <a:r>
              <a:rPr lang="tr-TR" b="1" dirty="0" err="1">
                <a:solidFill>
                  <a:srgbClr val="7030A0"/>
                </a:solidFill>
              </a:rPr>
              <a:t>portfolyoda</a:t>
            </a:r>
            <a:r>
              <a:rPr lang="tr-TR" b="1" dirty="0">
                <a:solidFill>
                  <a:srgbClr val="7030A0"/>
                </a:solidFill>
              </a:rPr>
              <a:t> neler bulunur?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401C9D6-2BFD-F143-9854-8F79653E3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57" y="1888434"/>
            <a:ext cx="3456276" cy="3822701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519F0C78-FCC2-054A-B4C4-27AFED3C5FEC}"/>
              </a:ext>
            </a:extLst>
          </p:cNvPr>
          <p:cNvSpPr txBox="1"/>
          <p:nvPr/>
        </p:nvSpPr>
        <p:spPr>
          <a:xfrm>
            <a:off x="4697895" y="1537626"/>
            <a:ext cx="6579704" cy="452431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/>
              <a:t>*Aileye ait bilgi formları</a:t>
            </a:r>
          </a:p>
          <a:p>
            <a:r>
              <a:rPr lang="tr-TR" dirty="0"/>
              <a:t>*Çocuğa ait kişisel bilgiler</a:t>
            </a:r>
          </a:p>
          <a:p>
            <a:r>
              <a:rPr lang="tr-TR" dirty="0"/>
              <a:t>*Çocuğun ilgilerine yönelik bilgiler</a:t>
            </a:r>
          </a:p>
          <a:p>
            <a:r>
              <a:rPr lang="tr-TR" dirty="0"/>
              <a:t>*Öğretmenin topladığı gözlem kayıtları</a:t>
            </a:r>
          </a:p>
          <a:p>
            <a:r>
              <a:rPr lang="tr-TR" dirty="0"/>
              <a:t>*Çocuğa ve ebeveyne ilişkin </a:t>
            </a:r>
            <a:r>
              <a:rPr lang="tr-TR" dirty="0" err="1"/>
              <a:t>anektod</a:t>
            </a:r>
            <a:r>
              <a:rPr lang="tr-TR" dirty="0"/>
              <a:t> kayıtları</a:t>
            </a:r>
          </a:p>
          <a:p>
            <a:r>
              <a:rPr lang="tr-TR" dirty="0"/>
              <a:t>*Çocuk-öğretmen-ebeveyn görüşmelerinden notlar</a:t>
            </a:r>
          </a:p>
          <a:p>
            <a:r>
              <a:rPr lang="tr-TR" dirty="0"/>
              <a:t>*Fotoğraflar</a:t>
            </a:r>
          </a:p>
          <a:p>
            <a:r>
              <a:rPr lang="tr-TR" dirty="0"/>
              <a:t>*Ses ve video kayıtları</a:t>
            </a:r>
          </a:p>
          <a:p>
            <a:r>
              <a:rPr lang="tr-TR" dirty="0"/>
              <a:t>*Standart testlerin sonuçları</a:t>
            </a:r>
          </a:p>
          <a:p>
            <a:r>
              <a:rPr lang="tr-TR" dirty="0"/>
              <a:t>*Performans değerlendirme sonuçları</a:t>
            </a:r>
          </a:p>
          <a:p>
            <a:r>
              <a:rPr lang="tr-TR" dirty="0"/>
              <a:t>*Öğretmenin çocuğa ait kısa ve uzun vadedeki planları</a:t>
            </a:r>
          </a:p>
          <a:p>
            <a:r>
              <a:rPr lang="tr-TR" dirty="0"/>
              <a:t>*Üç boyutlu ürünler</a:t>
            </a:r>
          </a:p>
          <a:p>
            <a:r>
              <a:rPr lang="tr-TR" dirty="0"/>
              <a:t>*Çocuğun yapmış olduğu resimler</a:t>
            </a:r>
          </a:p>
          <a:p>
            <a:r>
              <a:rPr lang="tr-TR" dirty="0"/>
              <a:t>*Çocuğun söyleyebildiği şarkıların listesi</a:t>
            </a:r>
          </a:p>
          <a:p>
            <a:r>
              <a:rPr lang="tr-TR" dirty="0"/>
              <a:t>*Ebeveyn tarafından çocuğa okunan kitap listesi</a:t>
            </a:r>
          </a:p>
          <a:p>
            <a:r>
              <a:rPr lang="tr-TR" dirty="0"/>
              <a:t>*Çocuğun yer aldığı projeler</a:t>
            </a:r>
          </a:p>
        </p:txBody>
      </p:sp>
    </p:spTree>
    <p:extLst>
      <p:ext uri="{BB962C8B-B14F-4D97-AF65-F5344CB8AC3E}">
        <p14:creationId xmlns:p14="http://schemas.microsoft.com/office/powerpoint/2010/main" val="959269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86AC8A8-1EE1-8348-BC71-F1E4F27EB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CCE93F4-A800-B547-8AE3-2127D0BBD20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 b="1" dirty="0"/>
          </a:p>
          <a:p>
            <a:pPr algn="ctr"/>
            <a:r>
              <a:rPr lang="tr-TR" b="1" dirty="0"/>
              <a:t>ÖĞRETMEN ADAYIMIZIN HAZIRLADIĞI BİR PORTFOLYO ÖRNEĞİ</a:t>
            </a:r>
          </a:p>
        </p:txBody>
      </p:sp>
    </p:spTree>
    <p:extLst>
      <p:ext uri="{BB962C8B-B14F-4D97-AF65-F5344CB8AC3E}">
        <p14:creationId xmlns:p14="http://schemas.microsoft.com/office/powerpoint/2010/main" val="100883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EAC452C-6152-454A-B391-A473D9F89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kAYNAK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735C205-7C14-5B49-986A-6E5F4924E59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 err="1"/>
              <a:t>uLUDAĞ</a:t>
            </a:r>
            <a:r>
              <a:rPr lang="tr-TR" dirty="0"/>
              <a:t>.,G.. (2018). Performansa değerlendirme ve </a:t>
            </a:r>
            <a:r>
              <a:rPr lang="tr-TR" dirty="0" err="1"/>
              <a:t>portfolyo</a:t>
            </a:r>
            <a:r>
              <a:rPr lang="tr-TR" dirty="0"/>
              <a:t> . İçinde.(Editörler)Oğuz Serdar </a:t>
            </a:r>
            <a:r>
              <a:rPr lang="tr-TR" dirty="0" err="1"/>
              <a:t>Kesicioğlu</a:t>
            </a:r>
            <a:r>
              <a:rPr lang="tr-TR" dirty="0"/>
              <a:t> ve Binnur Yıldırım </a:t>
            </a:r>
            <a:r>
              <a:rPr lang="tr-TR" dirty="0" err="1"/>
              <a:t>Hacıibrahimoğlu</a:t>
            </a:r>
            <a:r>
              <a:rPr lang="tr-TR" dirty="0"/>
              <a:t>. Erken Çocuklukta Çocuğu Tanıma ve Değerlendirme. (</a:t>
            </a:r>
            <a:r>
              <a:rPr lang="tr-TR" dirty="0" err="1"/>
              <a:t>ss</a:t>
            </a:r>
            <a:r>
              <a:rPr lang="tr-TR"/>
              <a:t>: 219-244). </a:t>
            </a:r>
            <a:r>
              <a:rPr lang="tr-TR" dirty="0"/>
              <a:t>1. Baskı. Ankara: Eğiten Kitap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24411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374C7E1-C8C0-3242-9A84-0FC6CFBE9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44012"/>
            <a:ext cx="10364451" cy="1596177"/>
          </a:xfrm>
        </p:spPr>
        <p:txBody>
          <a:bodyPr/>
          <a:lstStyle/>
          <a:p>
            <a:r>
              <a:rPr lang="tr-TR" b="1" dirty="0">
                <a:solidFill>
                  <a:srgbClr val="002060"/>
                </a:solidFill>
              </a:rPr>
              <a:t>Performans değerlendirme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DA53FA7B-2A10-714D-B044-D9EA38FFD0E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94560" y="1840189"/>
            <a:ext cx="5136355" cy="3424237"/>
          </a:xfr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317F0F51-A8D3-2847-9EDB-C707AC0E6FBC}"/>
              </a:ext>
            </a:extLst>
          </p:cNvPr>
          <p:cNvSpPr txBox="1"/>
          <p:nvPr/>
        </p:nvSpPr>
        <p:spPr>
          <a:xfrm>
            <a:off x="6341165" y="2663687"/>
            <a:ext cx="5247861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</a:rPr>
              <a:t>    Çocuğun ne bildiğinin ve ne yapabildiğinin, yapmış olduğu ürünler ya da becerileri yoluyla belirlenmesidir.  Çocukların başarısının yanı sıra SÜRECİ değerlendirmektir. </a:t>
            </a:r>
          </a:p>
        </p:txBody>
      </p:sp>
    </p:spTree>
    <p:extLst>
      <p:ext uri="{BB962C8B-B14F-4D97-AF65-F5344CB8AC3E}">
        <p14:creationId xmlns:p14="http://schemas.microsoft.com/office/powerpoint/2010/main" val="2373779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68A5964-EC6C-3649-8FEE-35438AE89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310404"/>
            <a:ext cx="10364451" cy="1091013"/>
          </a:xfrm>
        </p:spPr>
        <p:txBody>
          <a:bodyPr/>
          <a:lstStyle/>
          <a:p>
            <a:r>
              <a:rPr lang="tr-TR" dirty="0" err="1">
                <a:solidFill>
                  <a:schemeClr val="tx2">
                    <a:lumMod val="75000"/>
                  </a:schemeClr>
                </a:solidFill>
              </a:rPr>
              <a:t>pERFORMANS</a:t>
            </a: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 DEĞERLENDİRME TÜRLERİ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E3259960-6747-854C-B92F-3FC272C72E8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1837630"/>
              </p:ext>
            </p:extLst>
          </p:nvPr>
        </p:nvGraphicFramePr>
        <p:xfrm>
          <a:off x="914400" y="1561893"/>
          <a:ext cx="10363200" cy="342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8779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1CD1B7E3-0A6B-9745-BC20-1EDD13EF9253}"/>
              </a:ext>
            </a:extLst>
          </p:cNvPr>
          <p:cNvSpPr txBox="1"/>
          <p:nvPr/>
        </p:nvSpPr>
        <p:spPr>
          <a:xfrm>
            <a:off x="1411355" y="1129600"/>
            <a:ext cx="97999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C00000"/>
                </a:solidFill>
              </a:rPr>
              <a:t>Çalışma Örnekleme Sistemi: </a:t>
            </a:r>
            <a:r>
              <a:rPr lang="tr-TR" sz="2800" b="1" dirty="0"/>
              <a:t>Okul öncesi dönemden beşinci sınıfa kadar olan (3-11 yaş) dönemi kapsayan bu performans değerlendirme sisteminde; çocuğun bilgisi, becerileri, davranışları ve başarıları belgelendirilmekte ve değerlendirilmektedir. </a:t>
            </a:r>
          </a:p>
          <a:p>
            <a:endParaRPr lang="tr-TR" sz="2800" b="1" dirty="0"/>
          </a:p>
          <a:p>
            <a:r>
              <a:rPr lang="tr-TR" sz="2800" b="1" u="sng" dirty="0"/>
              <a:t>Öğretim programı odaklı olan bu sistemin 3 unsuru vardır: </a:t>
            </a:r>
            <a:r>
              <a:rPr lang="tr-TR" sz="2800" b="1" dirty="0">
                <a:solidFill>
                  <a:schemeClr val="accent2">
                    <a:lumMod val="50000"/>
                  </a:schemeClr>
                </a:solidFill>
              </a:rPr>
              <a:t>Gelişimsel Kılavuzlar ve Kontrol Listeleri</a:t>
            </a:r>
            <a:r>
              <a:rPr lang="tr-TR" sz="2800" b="1" dirty="0"/>
              <a:t>, </a:t>
            </a:r>
            <a:r>
              <a:rPr lang="tr-TR" sz="2800" b="1" dirty="0" err="1">
                <a:solidFill>
                  <a:srgbClr val="7030A0"/>
                </a:solidFill>
              </a:rPr>
              <a:t>Portfolyolar</a:t>
            </a:r>
            <a:r>
              <a:rPr lang="tr-TR" sz="2800" b="1" dirty="0">
                <a:solidFill>
                  <a:srgbClr val="7030A0"/>
                </a:solidFill>
              </a:rPr>
              <a:t> </a:t>
            </a:r>
            <a:r>
              <a:rPr lang="tr-TR" sz="2800" b="1" dirty="0"/>
              <a:t>ve </a:t>
            </a:r>
            <a:r>
              <a:rPr lang="tr-TR" sz="2800" b="1" dirty="0">
                <a:solidFill>
                  <a:schemeClr val="accent1">
                    <a:lumMod val="50000"/>
                  </a:schemeClr>
                </a:solidFill>
              </a:rPr>
              <a:t>Özet Raporlar</a:t>
            </a:r>
          </a:p>
        </p:txBody>
      </p:sp>
    </p:spTree>
    <p:extLst>
      <p:ext uri="{BB962C8B-B14F-4D97-AF65-F5344CB8AC3E}">
        <p14:creationId xmlns:p14="http://schemas.microsoft.com/office/powerpoint/2010/main" val="1342980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B15E854-070F-014F-BC80-3766B74DD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290527"/>
            <a:ext cx="10364451" cy="1011500"/>
          </a:xfrm>
        </p:spPr>
        <p:txBody>
          <a:bodyPr/>
          <a:lstStyle/>
          <a:p>
            <a:r>
              <a:rPr lang="tr-TR" dirty="0">
                <a:solidFill>
                  <a:srgbClr val="C00000"/>
                </a:solidFill>
              </a:rPr>
              <a:t>Performans değerlendirmenin;</a:t>
            </a:r>
          </a:p>
        </p:txBody>
      </p:sp>
      <p:graphicFrame>
        <p:nvGraphicFramePr>
          <p:cNvPr id="6" name="İçerik Yer Tutucusu 5">
            <a:extLst>
              <a:ext uri="{FF2B5EF4-FFF2-40B4-BE49-F238E27FC236}">
                <a16:creationId xmlns:a16="http://schemas.microsoft.com/office/drawing/2014/main" id="{26FD6CA9-194F-E345-9453-1D9C706738A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05051148"/>
              </p:ext>
            </p:extLst>
          </p:nvPr>
        </p:nvGraphicFramePr>
        <p:xfrm>
          <a:off x="914400" y="1610139"/>
          <a:ext cx="10363200" cy="4486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8957">
                  <a:extLst>
                    <a:ext uri="{9D8B030D-6E8A-4147-A177-3AD203B41FA5}">
                      <a16:colId xmlns:a16="http://schemas.microsoft.com/office/drawing/2014/main" val="530207521"/>
                    </a:ext>
                  </a:extLst>
                </a:gridCol>
                <a:gridCol w="5294243">
                  <a:extLst>
                    <a:ext uri="{9D8B030D-6E8A-4147-A177-3AD203B41FA5}">
                      <a16:colId xmlns:a16="http://schemas.microsoft.com/office/drawing/2014/main" val="1321117785"/>
                    </a:ext>
                  </a:extLst>
                </a:gridCol>
              </a:tblGrid>
              <a:tr h="605862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YARARLARI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SINIRLILIKLARI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892758"/>
                  </a:ext>
                </a:extLst>
              </a:tr>
              <a:tr h="605862">
                <a:tc>
                  <a:txBody>
                    <a:bodyPr/>
                    <a:lstStyle/>
                    <a:p>
                      <a:r>
                        <a:rPr lang="tr-TR" dirty="0"/>
                        <a:t>Sürekli ve devamlıdır.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Öğretmen bu sürecin bir parçasıdır. Sürekli gözlemler yapmalı ve verileri kaydetmelidir. Bu nedenle zamana ihtiyacı vardır.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614044"/>
                  </a:ext>
                </a:extLst>
              </a:tr>
              <a:tr h="605862">
                <a:tc>
                  <a:txBody>
                    <a:bodyPr/>
                    <a:lstStyle/>
                    <a:p>
                      <a:r>
                        <a:rPr lang="tr-TR" dirty="0" err="1"/>
                        <a:t>Yapılandırmacı</a:t>
                      </a:r>
                      <a:r>
                        <a:rPr lang="tr-TR" dirty="0"/>
                        <a:t> öğrenmeye dayanır.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Geleneksel değerlendirme yöntemlerine göre daha karmaşıktır.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722309"/>
                  </a:ext>
                </a:extLst>
              </a:tr>
              <a:tr h="1045734">
                <a:tc>
                  <a:txBody>
                    <a:bodyPr/>
                    <a:lstStyle/>
                    <a:p>
                      <a:r>
                        <a:rPr lang="tr-TR" dirty="0"/>
                        <a:t>Çocuğun deneyimleri ve yaşantıları bağlamında yürütülür.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Çocuğun gelişimini değerlendirmek zaman zaman zor olabilir.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779725"/>
                  </a:ext>
                </a:extLst>
              </a:tr>
              <a:tr h="605862">
                <a:tc>
                  <a:txBody>
                    <a:bodyPr/>
                    <a:lstStyle/>
                    <a:p>
                      <a:r>
                        <a:rPr lang="tr-TR" dirty="0"/>
                        <a:t>Çocuğun ne yapabildiği ve anladığını gösterir.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Geçerliği, güvenirliği ve tarafsızlığı sağlamak zor olabilir.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196409"/>
                  </a:ext>
                </a:extLst>
              </a:tr>
              <a:tr h="605862">
                <a:tc>
                  <a:txBody>
                    <a:bodyPr/>
                    <a:lstStyle/>
                    <a:p>
                      <a:r>
                        <a:rPr lang="tr-TR" dirty="0"/>
                        <a:t>Ebeveyne anlamlı bilgiler sunar.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Ebeveynin eğitimi ve katılımı şarttır. Bu nedenle aileler için de zorlayıcı olabilmektedir. 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865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261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81029D2-3D10-DB49-BC41-59A429172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70648"/>
            <a:ext cx="10364451" cy="1596177"/>
          </a:xfrm>
          <a:blipFill>
            <a:blip r:embed="rId2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tr-TR" b="1" dirty="0">
                <a:solidFill>
                  <a:schemeClr val="accent6">
                    <a:lumMod val="50000"/>
                  </a:schemeClr>
                </a:solidFill>
              </a:rPr>
              <a:t>PORTFOLYO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0163AC1-B161-B44C-AC87-C5C059924AD8}"/>
              </a:ext>
            </a:extLst>
          </p:cNvPr>
          <p:cNvSpPr txBox="1"/>
          <p:nvPr/>
        </p:nvSpPr>
        <p:spPr>
          <a:xfrm>
            <a:off x="913774" y="2037522"/>
            <a:ext cx="10364451" cy="341632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C00000"/>
                </a:solidFill>
              </a:rPr>
              <a:t>Performans değerlendirme türlerinden biridir. </a:t>
            </a:r>
          </a:p>
          <a:p>
            <a:endParaRPr lang="tr-TR" sz="2400" b="1" dirty="0">
              <a:solidFill>
                <a:srgbClr val="C00000"/>
              </a:solidFill>
            </a:endParaRPr>
          </a:p>
          <a:p>
            <a:r>
              <a:rPr lang="tr-TR" sz="2400" b="1" dirty="0" err="1">
                <a:solidFill>
                  <a:srgbClr val="C00000"/>
                </a:solidFill>
              </a:rPr>
              <a:t>Türkçe’de</a:t>
            </a:r>
            <a:r>
              <a:rPr lang="tr-TR" sz="2400" b="1" dirty="0">
                <a:solidFill>
                  <a:srgbClr val="C00000"/>
                </a:solidFill>
              </a:rPr>
              <a:t>; gelişim dosyası, bireysel gelişim dosyası, süreç gelişim dosyası, ürün dosyası, seçki dosyası, tümel değerlendirme gibi farklı isimlerle ifade edilir. </a:t>
            </a:r>
          </a:p>
          <a:p>
            <a:endParaRPr lang="tr-TR" sz="2400" b="1" dirty="0"/>
          </a:p>
          <a:p>
            <a:pPr algn="ctr"/>
            <a:r>
              <a:rPr lang="tr-TR" sz="2400" b="1" dirty="0" err="1">
                <a:solidFill>
                  <a:schemeClr val="accent6">
                    <a:lumMod val="50000"/>
                  </a:schemeClr>
                </a:solidFill>
              </a:rPr>
              <a:t>Portfolyo</a:t>
            </a:r>
            <a:r>
              <a:rPr lang="tr-TR" sz="2400" b="1" dirty="0">
                <a:solidFill>
                  <a:schemeClr val="accent6">
                    <a:lumMod val="50000"/>
                  </a:schemeClr>
                </a:solidFill>
              </a:rPr>
              <a:t>, bir çocuğun zaman içindeki gelişim ve öğrenmesini belgeleyen kanıtların düzenli ve amaçlı bir derlemesidir (</a:t>
            </a:r>
            <a:r>
              <a:rPr lang="tr-TR" sz="2400" b="1" dirty="0" err="1">
                <a:solidFill>
                  <a:schemeClr val="accent6">
                    <a:lumMod val="50000"/>
                  </a:schemeClr>
                </a:solidFill>
              </a:rPr>
              <a:t>McAfee</a:t>
            </a:r>
            <a:r>
              <a:rPr lang="tr-TR" sz="2400" b="1" dirty="0">
                <a:solidFill>
                  <a:schemeClr val="accent6">
                    <a:lumMod val="50000"/>
                  </a:schemeClr>
                </a:solidFill>
              </a:rPr>
              <a:t> ve </a:t>
            </a:r>
            <a:r>
              <a:rPr lang="tr-TR" sz="2400" b="1" dirty="0" err="1">
                <a:solidFill>
                  <a:schemeClr val="accent6">
                    <a:lumMod val="50000"/>
                  </a:schemeClr>
                </a:solidFill>
              </a:rPr>
              <a:t>Leong</a:t>
            </a:r>
            <a:r>
              <a:rPr lang="tr-TR" sz="2400" b="1" dirty="0">
                <a:solidFill>
                  <a:schemeClr val="accent6">
                    <a:lumMod val="50000"/>
                  </a:schemeClr>
                </a:solidFill>
              </a:rPr>
              <a:t>, 2012). Çocuğun kuvvetli yönlerine ve ne yapabildiğine odaklanır. </a:t>
            </a:r>
          </a:p>
        </p:txBody>
      </p:sp>
    </p:spTree>
    <p:extLst>
      <p:ext uri="{BB962C8B-B14F-4D97-AF65-F5344CB8AC3E}">
        <p14:creationId xmlns:p14="http://schemas.microsoft.com/office/powerpoint/2010/main" val="3714757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5E6ABA8-0015-AB4D-83DD-B96256459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60708"/>
            <a:ext cx="10364451" cy="1596177"/>
          </a:xfrm>
        </p:spPr>
        <p:txBody>
          <a:bodyPr/>
          <a:lstStyle/>
          <a:p>
            <a:r>
              <a:rPr lang="tr-TR" dirty="0"/>
              <a:t>PORTFOLYO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E5B7F5F9-53EC-C248-9A45-B56DDC03B3A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27611197"/>
              </p:ext>
            </p:extLst>
          </p:nvPr>
        </p:nvGraphicFramePr>
        <p:xfrm>
          <a:off x="913774" y="1561893"/>
          <a:ext cx="10363200" cy="342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9228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5863FC6-D1DF-364E-8306-EE0AB11E9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654" y="228600"/>
            <a:ext cx="10364451" cy="1071694"/>
          </a:xfrm>
        </p:spPr>
        <p:txBody>
          <a:bodyPr/>
          <a:lstStyle/>
          <a:p>
            <a:r>
              <a:rPr lang="tr-TR" b="1" dirty="0">
                <a:solidFill>
                  <a:schemeClr val="accent5">
                    <a:lumMod val="75000"/>
                  </a:schemeClr>
                </a:solidFill>
              </a:rPr>
              <a:t>Etkili bir </a:t>
            </a:r>
            <a:r>
              <a:rPr lang="tr-TR" b="1" dirty="0" err="1">
                <a:solidFill>
                  <a:schemeClr val="accent5">
                    <a:lumMod val="75000"/>
                  </a:schemeClr>
                </a:solidFill>
              </a:rPr>
              <a:t>portfolyo</a:t>
            </a:r>
            <a:endParaRPr lang="tr-T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C501004A-01C8-634D-8FFE-717C77A7CC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9936644"/>
              </p:ext>
            </p:extLst>
          </p:nvPr>
        </p:nvGraphicFramePr>
        <p:xfrm>
          <a:off x="1753704" y="118680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5879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43A30B9-2F92-2F46-9CB7-417899730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896" y="141440"/>
            <a:ext cx="10364451" cy="852474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tr-TR" b="1" dirty="0" err="1">
                <a:solidFill>
                  <a:schemeClr val="bg1"/>
                </a:solidFill>
              </a:rPr>
              <a:t>Portfolyo</a:t>
            </a:r>
            <a:r>
              <a:rPr lang="tr-TR" b="1" dirty="0">
                <a:solidFill>
                  <a:schemeClr val="bg1"/>
                </a:solidFill>
              </a:rPr>
              <a:t> türleri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848CDC95-F5BF-7F41-8C04-2973BF7B955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40861234"/>
              </p:ext>
            </p:extLst>
          </p:nvPr>
        </p:nvGraphicFramePr>
        <p:xfrm>
          <a:off x="487017" y="1353172"/>
          <a:ext cx="11280914" cy="4729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9984878"/>
      </p:ext>
    </p:extLst>
  </p:cSld>
  <p:clrMapOvr>
    <a:masterClrMapping/>
  </p:clrMapOvr>
</p:sld>
</file>

<file path=ppt/theme/theme1.xml><?xml version="1.0" encoding="utf-8"?>
<a:theme xmlns:a="http://schemas.openxmlformats.org/drawingml/2006/main" name="Daml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Damla</Template>
  <TotalTime>82</TotalTime>
  <Words>617</Words>
  <Application>Microsoft Macintosh PowerPoint</Application>
  <PresentationFormat>Geniş ekran</PresentationFormat>
  <Paragraphs>91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7" baseType="lpstr">
      <vt:lpstr>Arial</vt:lpstr>
      <vt:lpstr>Tw Cen MT</vt:lpstr>
      <vt:lpstr>Damla</vt:lpstr>
      <vt:lpstr>Performans değerlendirme ve portfolyo</vt:lpstr>
      <vt:lpstr>Performans değerlendirme</vt:lpstr>
      <vt:lpstr>pERFORMANS DEĞERLENDİRME TÜRLERİ</vt:lpstr>
      <vt:lpstr>PowerPoint Sunusu</vt:lpstr>
      <vt:lpstr>Performans değerlendirmenin;</vt:lpstr>
      <vt:lpstr>PORTFOLYO</vt:lpstr>
      <vt:lpstr>PORTFOLYO</vt:lpstr>
      <vt:lpstr>Etkili bir portfolyo</vt:lpstr>
      <vt:lpstr>Portfolyo türleri</vt:lpstr>
      <vt:lpstr>PowerPoint Sunusu</vt:lpstr>
      <vt:lpstr>Portfolyonun kapsamı</vt:lpstr>
      <vt:lpstr>Bir portfolyoda neler bulunur?</vt:lpstr>
      <vt:lpstr>PowerPoint Sunusu</vt:lpstr>
      <vt:lpstr>kAYNAK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Performans değerlendirme ve portfolyo</dc:title>
  <dc:creator>Microsoft Office User</dc:creator>
  <cp:lastModifiedBy>Microsoft Office User</cp:lastModifiedBy>
  <cp:revision>14</cp:revision>
  <dcterms:created xsi:type="dcterms:W3CDTF">2020-12-30T17:08:19Z</dcterms:created>
  <dcterms:modified xsi:type="dcterms:W3CDTF">2020-12-30T18:30:56Z</dcterms:modified>
</cp:coreProperties>
</file>