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8" r:id="rId1"/>
  </p:sldMasterIdLst>
  <p:notesMasterIdLst>
    <p:notesMasterId r:id="rId30"/>
  </p:notesMasterIdLst>
  <p:sldIdLst>
    <p:sldId id="256" r:id="rId2"/>
    <p:sldId id="257" r:id="rId3"/>
    <p:sldId id="275" r:id="rId4"/>
    <p:sldId id="295" r:id="rId5"/>
    <p:sldId id="294" r:id="rId6"/>
    <p:sldId id="262" r:id="rId7"/>
    <p:sldId id="271" r:id="rId8"/>
    <p:sldId id="273" r:id="rId9"/>
    <p:sldId id="261" r:id="rId10"/>
    <p:sldId id="274" r:id="rId11"/>
    <p:sldId id="276" r:id="rId12"/>
    <p:sldId id="277" r:id="rId13"/>
    <p:sldId id="278" r:id="rId14"/>
    <p:sldId id="279" r:id="rId15"/>
    <p:sldId id="297" r:id="rId16"/>
    <p:sldId id="280" r:id="rId17"/>
    <p:sldId id="281" r:id="rId18"/>
    <p:sldId id="282" r:id="rId19"/>
    <p:sldId id="283" r:id="rId20"/>
    <p:sldId id="284" r:id="rId21"/>
    <p:sldId id="285" r:id="rId22"/>
    <p:sldId id="286" r:id="rId23"/>
    <p:sldId id="287" r:id="rId24"/>
    <p:sldId id="290" r:id="rId25"/>
    <p:sldId id="288" r:id="rId26"/>
    <p:sldId id="291" r:id="rId27"/>
    <p:sldId id="289" r:id="rId28"/>
    <p:sldId id="296" r:id="rId29"/>
  </p:sldIdLst>
  <p:sldSz cx="9144000" cy="6858000" type="screen4x3"/>
  <p:notesSz cx="6858000" cy="91440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478F9202-218C-43F0-8F1B-74B32B2D6EB5}" type="datetimeFigureOut">
              <a:rPr lang="tr-TR"/>
              <a:pPr>
                <a:defRPr/>
              </a:pPr>
              <a:t>10.10.2017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BDD8D5F-4FD8-404C-91FD-88E1DC84DE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4863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9A3E052-9716-4AE8-9BCD-DAAFB7F69917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5F3F757-35AB-45E9-BD8F-A72AEB59179C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2965E12-7DE0-4A8A-82D5-2669C0F922D4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C825FA1-D991-4879-B8B4-FF459260D389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E40CD66-D5D4-46D6-BD5B-8B3ACAA98ED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91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53BFF67-A2E8-45F4-B357-EB4F54E7FEF1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ABCD3B4-3E21-4353-B58B-91D18AACBAC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16</a:t>
            </a:fld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918E6CC-14AD-4D91-87B5-13E2F3C85366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17</a:t>
            </a:fld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F609398-38A7-4DC1-A0ED-08CFF8239E91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18</a:t>
            </a:fld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26AD30C-C905-41D4-BFF5-6A51E7CEAF05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19</a:t>
            </a:fld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1F8F02F-A0BD-4175-BF94-1C4380AF0C2C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20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201DCAF-50CA-4C0A-BAD5-22CCDD606CCA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887D828-7BDC-42E6-B9E2-E334BBA72EA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21</a:t>
            </a:fld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C5A40D1-3AAC-457C-9130-884E112CC63C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22</a:t>
            </a:fld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73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D90CE0C-7DC4-4128-A252-FA4D7070BC4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23</a:t>
            </a:fld>
            <a:endParaRPr 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14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21BB21B-D041-432F-84A9-A10303157605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24</a:t>
            </a:fld>
            <a:endParaRPr 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83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BA3B34C-A3CD-49BF-B340-95C924216ABD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25</a:t>
            </a:fld>
            <a:endParaRPr lang="en-U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93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7B0B741-37BD-42A4-8D3F-B3A221F8F46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26</a:t>
            </a:fld>
            <a:endParaRPr lang="en-US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04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D8E86F6-7A41-4B5B-BC41-1F688435B82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27</a:t>
            </a:fld>
            <a:endParaRPr lang="en-US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55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8C5D765-8D23-4217-984C-5BE84D750B87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28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24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31907FE-EFFC-4120-AE1C-14DDFDF19C15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34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8F43EE6-E4DA-420B-A0C3-6C7DB5E8E2D9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45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2394FC3-14B4-474D-A547-6F454336D3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4EA8B8F-786D-4310-AFE9-280A23F9E792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4D5B051-8693-4BAE-BB92-088BF85F1848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6CE0F70-3888-46D1-A37C-ED2E502480C7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1CB4387-F9F7-448B-A62F-E1117A924803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8ABB2A-F1BC-4098-96B5-2C9A4F0C91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060C61-0F8E-4EFF-A9C0-1E83AA3D0926}" type="datetime1">
              <a:rPr lang="tr-TR"/>
              <a:pPr>
                <a:defRPr/>
              </a:pPr>
              <a:t>10.10.2017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4FCD12-11F0-4C83-99B6-476C632FCC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4311F9-5240-4772-A786-1AED8834349A}" type="datetime1">
              <a:rPr lang="tr-TR"/>
              <a:pPr>
                <a:defRPr/>
              </a:pPr>
              <a:t>10.10.2017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9F719A-E704-4E82-8A7A-E462EB2A85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41DE63-66C5-4D49-95F7-204702B7A16A}" type="datetime1">
              <a:rPr lang="tr-TR"/>
              <a:pPr>
                <a:defRPr/>
              </a:pPr>
              <a:t>10.10.2017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02BB2A-F530-4368-8150-CC7434F44B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139460-470F-48E1-87E5-254B38EDC969}" type="datetime1">
              <a:rPr lang="tr-TR"/>
              <a:pPr>
                <a:defRPr/>
              </a:pPr>
              <a:t>10.10.2017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C2BEDA-3A03-4A64-BF65-63932377D5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8D6BFE-EAEE-4503-AF01-F85E7429CC15}" type="datetime1">
              <a:rPr lang="tr-TR"/>
              <a:pPr>
                <a:defRPr/>
              </a:pPr>
              <a:t>10.10.2017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1B978D-FFFE-4767-A66D-C3F169057C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815F6A-1A92-49DE-A0AE-0C29236AD36B}" type="datetime1">
              <a:rPr lang="tr-TR"/>
              <a:pPr>
                <a:defRPr/>
              </a:pPr>
              <a:t>10.10.2017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5B58DF-537B-4EC9-879A-1BEE07B44A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310CC2-49E2-4F85-843F-8174CF7CFC45}" type="datetime1">
              <a:rPr lang="tr-TR"/>
              <a:pPr>
                <a:defRPr/>
              </a:pPr>
              <a:t>10.10.2017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68C793-3E6A-4195-A302-31AF374597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76F4B8-4451-4500-A8B3-E43867E4588A}" type="datetime1">
              <a:rPr lang="tr-TR"/>
              <a:pPr>
                <a:defRPr/>
              </a:pPr>
              <a:t>10.10.2017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03876C-BFE4-4C95-A19F-3D091E776E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7CA0AA-ABD8-4274-9DAA-E82110292755}" type="datetime1">
              <a:rPr lang="tr-TR"/>
              <a:pPr>
                <a:defRPr/>
              </a:pPr>
              <a:t>10.10.2017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768426-3ACF-4B3A-A3A2-199CD2D87F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2A0116-8131-4945-AB39-50AA42C68BA6}" type="datetime1">
              <a:rPr lang="tr-TR"/>
              <a:pPr>
                <a:defRPr/>
              </a:pPr>
              <a:t>10.10.2017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2A5F98-5FD7-410E-AC6B-3303BFE905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1DE2D0-5E3B-4D16-ADFD-C6676A677293}" type="datetime1">
              <a:rPr lang="tr-TR"/>
              <a:pPr>
                <a:defRPr/>
              </a:pPr>
              <a:t>10.10.2017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670F11-F2DD-4F90-BA2A-87377B8B82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983902-35E8-4A86-BEF1-696E23081E84}" type="datetime1">
              <a:rPr lang="tr-TR"/>
              <a:pPr>
                <a:defRPr/>
              </a:pPr>
              <a:t>10.10.2017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6200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smtClean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225" y="5648325"/>
            <a:ext cx="549275" cy="396875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 smtClean="0">
                <a:solidFill>
                  <a:srgbClr val="FFFFFF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17DCD49F-2F93-4C8E-B9BF-B3B3AAC4CE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7456" y="4048919"/>
            <a:ext cx="23669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738" y="1646237"/>
            <a:ext cx="2438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bg2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74497E3E-EC13-4F0A-B905-B8D4515CF34F}" type="datetime1">
              <a:rPr lang="tr-TR"/>
              <a:pPr>
                <a:defRPr/>
              </a:pPr>
              <a:t>10.10.2017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0" r:id="rId12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4600" kern="1200" spc="-1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9pPr>
    </p:titleStyle>
    <p:bodyStyle>
      <a:lvl1pPr marL="3429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4888" indent="-228600" algn="l" rtl="0" fontAlgn="base">
        <a:spcBef>
          <a:spcPct val="20000"/>
        </a:spcBef>
        <a:spcAft>
          <a:spcPct val="0"/>
        </a:spcAft>
        <a:buClr>
          <a:srgbClr val="D2CB6C"/>
        </a:buClr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28600" algn="l" rtl="0" fontAlgn="base">
        <a:spcBef>
          <a:spcPct val="20000"/>
        </a:spcBef>
        <a:spcAft>
          <a:spcPct val="0"/>
        </a:spcAft>
        <a:buClr>
          <a:srgbClr val="95A39D"/>
        </a:buClr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163" indent="-228600" algn="l" rtl="0" fontAlgn="base">
        <a:spcBef>
          <a:spcPct val="20000"/>
        </a:spcBef>
        <a:spcAft>
          <a:spcPct val="0"/>
        </a:spcAft>
        <a:buClr>
          <a:srgbClr val="C89F5D"/>
        </a:buClr>
        <a:buFont typeface="Arial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57364"/>
            <a:ext cx="7543800" cy="259397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 dirty="0" smtClean="0">
                <a:solidFill>
                  <a:schemeClr val="accent1">
                    <a:satMod val="150000"/>
                  </a:schemeClr>
                </a:solidFill>
              </a:rPr>
              <a:t>Etkili Sunum Teknikleri</a:t>
            </a:r>
            <a:endParaRPr lang="en-US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125" cy="10668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sz="3600" dirty="0" smtClean="0"/>
              <a:t>Doç</a:t>
            </a:r>
            <a:r>
              <a:rPr lang="tr-TR" sz="3600" dirty="0" smtClean="0"/>
              <a:t>. Dr. Aslı Yağmurlu</a:t>
            </a:r>
            <a:endParaRPr lang="en-US" sz="3600" dirty="0" smtClean="0"/>
          </a:p>
        </p:txBody>
      </p:sp>
      <p:sp>
        <p:nvSpPr>
          <p:cNvPr id="2052" name="Slayt Numarası Yer Tutucusu 2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AEDFED7-2638-4B8A-8D7C-4AEE63463D38}" type="slidenum">
              <a:rPr lang="en-US">
                <a:latin typeface="Arial" charset="0"/>
              </a:rPr>
              <a:pPr/>
              <a:t>1</a:t>
            </a:fld>
            <a:endParaRPr lang="en-US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 smtClean="0">
                <a:solidFill>
                  <a:schemeClr val="accent1">
                    <a:satMod val="150000"/>
                  </a:schemeClr>
                </a:solidFill>
              </a:rPr>
              <a:t>Etkili Sunumun Öğeleri</a:t>
            </a:r>
            <a:endParaRPr lang="en-US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640080"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 err="1" smtClean="0"/>
              <a:t>Planlama</a:t>
            </a:r>
            <a:r>
              <a:rPr lang="en-US" sz="2400" dirty="0" smtClean="0"/>
              <a:t> </a:t>
            </a:r>
          </a:p>
          <a:p>
            <a:pPr marL="640080"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 err="1" smtClean="0"/>
              <a:t>Hazırlanma</a:t>
            </a:r>
            <a:endParaRPr lang="en-US" sz="2400" dirty="0" smtClean="0"/>
          </a:p>
          <a:p>
            <a:pPr marL="640080"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 err="1" smtClean="0"/>
              <a:t>Aktarma</a:t>
            </a:r>
            <a:endParaRPr lang="en-US" sz="2400" dirty="0" smtClean="0"/>
          </a:p>
          <a:p>
            <a:pPr marL="640080"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 err="1" smtClean="0"/>
              <a:t>Bedeni</a:t>
            </a:r>
            <a:r>
              <a:rPr lang="en-US" sz="2400" dirty="0" smtClean="0"/>
              <a:t> </a:t>
            </a:r>
            <a:r>
              <a:rPr lang="en-US" sz="2400" dirty="0" err="1" smtClean="0"/>
              <a:t>ve</a:t>
            </a:r>
            <a:r>
              <a:rPr lang="en-US" sz="2400" dirty="0" smtClean="0"/>
              <a:t> </a:t>
            </a:r>
            <a:r>
              <a:rPr lang="en-US" sz="2400" dirty="0" err="1" smtClean="0"/>
              <a:t>mekanı</a:t>
            </a:r>
            <a:r>
              <a:rPr lang="en-US" sz="2400" dirty="0" smtClean="0"/>
              <a:t> </a:t>
            </a:r>
            <a:r>
              <a:rPr lang="en-US" sz="2400" dirty="0" err="1" smtClean="0"/>
              <a:t>kullanma</a:t>
            </a:r>
            <a:endParaRPr lang="en-US" sz="2400" dirty="0" smtClean="0"/>
          </a:p>
          <a:p>
            <a:pPr marL="640080"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 err="1" smtClean="0"/>
              <a:t>Kontroll</a:t>
            </a:r>
            <a:r>
              <a:rPr lang="tr-TR" sz="2400" dirty="0" smtClean="0"/>
              <a:t>ü</a:t>
            </a:r>
            <a:r>
              <a:rPr lang="en-US" sz="2400" dirty="0" smtClean="0"/>
              <a:t> </a:t>
            </a:r>
            <a:r>
              <a:rPr lang="en-US" sz="2400" dirty="0" err="1" smtClean="0"/>
              <a:t>olma</a:t>
            </a:r>
            <a:endParaRPr lang="en-US" sz="2400" dirty="0" smtClean="0"/>
          </a:p>
          <a:p>
            <a:pPr marL="640080"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 err="1" smtClean="0"/>
              <a:t>Görseller</a:t>
            </a:r>
            <a:r>
              <a:rPr lang="en-US" sz="2400" dirty="0" smtClean="0"/>
              <a:t> </a:t>
            </a:r>
            <a:r>
              <a:rPr lang="en-US" sz="2400" dirty="0" err="1" smtClean="0"/>
              <a:t>kullanma</a:t>
            </a:r>
            <a:endParaRPr lang="en-US" sz="2400" dirty="0" smtClean="0"/>
          </a:p>
          <a:p>
            <a:pPr marL="640080"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 err="1" smtClean="0"/>
              <a:t>Soru</a:t>
            </a:r>
            <a:r>
              <a:rPr lang="en-US" sz="2400" dirty="0" smtClean="0"/>
              <a:t> </a:t>
            </a:r>
            <a:r>
              <a:rPr lang="en-US" sz="2400" dirty="0" err="1" smtClean="0"/>
              <a:t>cevaplama</a:t>
            </a:r>
            <a:endParaRPr lang="en-US" sz="2400" dirty="0" smtClean="0"/>
          </a:p>
          <a:p>
            <a:pPr marL="411480" lvl="1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</p:txBody>
      </p:sp>
      <p:sp>
        <p:nvSpPr>
          <p:cNvPr id="12293" name="Slayt Numarası Yer Tutucusu 2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62D85C-D530-46B9-B27E-C3A2921F9B25}" type="slidenum">
              <a:rPr lang="en-US">
                <a:latin typeface="Arial" charset="0"/>
              </a:rPr>
              <a:pPr/>
              <a:t>10</a:t>
            </a:fld>
            <a:endParaRPr lang="en-US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 dirty="0">
                <a:solidFill>
                  <a:schemeClr val="accent1">
                    <a:satMod val="150000"/>
                  </a:schemeClr>
                </a:solidFill>
              </a:rPr>
              <a:t>Sunumun </a:t>
            </a:r>
            <a:r>
              <a:rPr lang="tr-TR" dirty="0" smtClean="0">
                <a:solidFill>
                  <a:schemeClr val="accent1">
                    <a:satMod val="150000"/>
                  </a:schemeClr>
                </a:solidFill>
              </a:rPr>
              <a:t>Adımları- Planlama</a:t>
            </a:r>
            <a:endParaRPr lang="en-US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sz="2400" dirty="0" smtClean="0"/>
              <a:t>Planlanma</a:t>
            </a:r>
          </a:p>
          <a:p>
            <a:pPr lvl="1"/>
            <a:r>
              <a:rPr lang="tr-TR" sz="2400" dirty="0" smtClean="0"/>
              <a:t>bir amaç belirlemek</a:t>
            </a:r>
          </a:p>
          <a:p>
            <a:pPr lvl="2"/>
            <a:r>
              <a:rPr lang="tr-TR" sz="2400" dirty="0" smtClean="0"/>
              <a:t>neden sunum yapıyorum ?</a:t>
            </a:r>
          </a:p>
          <a:p>
            <a:pPr lvl="2"/>
            <a:r>
              <a:rPr lang="tr-TR" sz="2400" dirty="0" smtClean="0"/>
              <a:t>ne bekliyorum ?</a:t>
            </a:r>
          </a:p>
          <a:p>
            <a:pPr lvl="1"/>
            <a:r>
              <a:rPr lang="tr-TR" sz="2400" dirty="0" smtClean="0"/>
              <a:t>izleyicileri araştırmak anlamak</a:t>
            </a:r>
          </a:p>
          <a:p>
            <a:pPr lvl="2"/>
            <a:r>
              <a:rPr lang="tr-TR" sz="2400" dirty="0" smtClean="0"/>
              <a:t>neden izleyecekler ?</a:t>
            </a:r>
          </a:p>
          <a:p>
            <a:pPr lvl="2"/>
            <a:r>
              <a:rPr lang="tr-TR" sz="2400" dirty="0" smtClean="0"/>
              <a:t>ne bekliyorlar ?</a:t>
            </a:r>
          </a:p>
          <a:p>
            <a:pPr lvl="2"/>
            <a:r>
              <a:rPr lang="tr-TR" sz="2400" dirty="0" smtClean="0"/>
              <a:t>neye gereksinimleri var ?</a:t>
            </a:r>
          </a:p>
        </p:txBody>
      </p:sp>
      <p:pic>
        <p:nvPicPr>
          <p:cNvPr id="13316" name="Picture 6" descr="MCPE01482_0000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04050" y="4883150"/>
            <a:ext cx="2139950" cy="197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7" name="Slayt Numarası Yer Tutucusu 1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DE34610-2257-4351-A51A-1680BCAF9584}" type="slidenum">
              <a:rPr lang="en-US">
                <a:latin typeface="Arial" charset="0"/>
              </a:rPr>
              <a:pPr/>
              <a:t>11</a:t>
            </a:fld>
            <a:endParaRPr lang="en-US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 dirty="0">
                <a:solidFill>
                  <a:schemeClr val="accent1">
                    <a:satMod val="150000"/>
                  </a:schemeClr>
                </a:solidFill>
              </a:rPr>
              <a:t>Sunumun </a:t>
            </a:r>
            <a:r>
              <a:rPr lang="tr-TR" dirty="0" smtClean="0">
                <a:solidFill>
                  <a:schemeClr val="accent1">
                    <a:satMod val="150000"/>
                  </a:schemeClr>
                </a:solidFill>
              </a:rPr>
              <a:t>Adımları- Planlama</a:t>
            </a:r>
            <a:endParaRPr lang="en-US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sz="2400" dirty="0" smtClean="0"/>
              <a:t>Planlanma</a:t>
            </a:r>
          </a:p>
          <a:p>
            <a:pPr lvl="1">
              <a:spcBef>
                <a:spcPct val="0"/>
              </a:spcBef>
            </a:pPr>
            <a:r>
              <a:rPr lang="tr-TR" sz="2400" dirty="0" smtClean="0"/>
              <a:t>fikir haritaları yapmak</a:t>
            </a:r>
          </a:p>
          <a:p>
            <a:pPr lvl="2"/>
            <a:r>
              <a:rPr lang="tr-TR" sz="2400" dirty="0" smtClean="0"/>
              <a:t>her fikri kaydedin</a:t>
            </a:r>
          </a:p>
          <a:p>
            <a:pPr lvl="2"/>
            <a:r>
              <a:rPr lang="tr-TR" sz="2400" dirty="0" smtClean="0"/>
              <a:t>serbestçe düşünün – açık fikirli olun</a:t>
            </a:r>
          </a:p>
          <a:p>
            <a:pPr lvl="1"/>
            <a:r>
              <a:rPr lang="tr-TR" sz="2400" dirty="0" smtClean="0"/>
              <a:t>seçim yapmak</a:t>
            </a:r>
          </a:p>
          <a:p>
            <a:pPr lvl="2"/>
            <a:r>
              <a:rPr lang="tr-TR" sz="2400" dirty="0" smtClean="0"/>
              <a:t>amaçlarınıza uygun olan fikirleri seçin</a:t>
            </a:r>
          </a:p>
          <a:p>
            <a:pPr lvl="2"/>
            <a:r>
              <a:rPr lang="tr-TR" sz="2400" dirty="0" smtClean="0"/>
              <a:t>birçok fikir yerine sadece iki veya üç tanesini seçin</a:t>
            </a:r>
          </a:p>
          <a:p>
            <a:pPr lvl="1"/>
            <a:endParaRPr lang="en-US" sz="2400" dirty="0" smtClean="0"/>
          </a:p>
        </p:txBody>
      </p:sp>
      <p:pic>
        <p:nvPicPr>
          <p:cNvPr id="14340" name="Picture 4" descr="MCPE01482_0000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04050" y="4883150"/>
            <a:ext cx="2139950" cy="197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1" name="Slayt Numarası Yer Tutucusu 1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B92604-7726-45CF-8045-72C25B807E44}" type="slidenum">
              <a:rPr lang="en-US">
                <a:latin typeface="Arial" charset="0"/>
              </a:rPr>
              <a:pPr/>
              <a:t>12</a:t>
            </a:fld>
            <a:endParaRPr lang="en-US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 dirty="0">
                <a:solidFill>
                  <a:schemeClr val="accent1">
                    <a:satMod val="150000"/>
                  </a:schemeClr>
                </a:solidFill>
              </a:rPr>
              <a:t>Sunumun </a:t>
            </a:r>
            <a:r>
              <a:rPr lang="tr-TR" dirty="0" smtClean="0">
                <a:solidFill>
                  <a:schemeClr val="accent1">
                    <a:satMod val="150000"/>
                  </a:schemeClr>
                </a:solidFill>
              </a:rPr>
              <a:t>Adımları-Hazırlanma</a:t>
            </a:r>
            <a:endParaRPr lang="en-US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sz="2400" dirty="0" smtClean="0"/>
              <a:t>Hazırlanma</a:t>
            </a:r>
          </a:p>
          <a:p>
            <a:pPr lvl="1"/>
            <a:r>
              <a:rPr lang="tr-TR" sz="2400" dirty="0" smtClean="0"/>
              <a:t>Giriş / Açılış</a:t>
            </a:r>
          </a:p>
          <a:p>
            <a:pPr lvl="1"/>
            <a:r>
              <a:rPr lang="tr-TR" sz="2400" dirty="0" smtClean="0"/>
              <a:t>Gelişme</a:t>
            </a:r>
          </a:p>
          <a:p>
            <a:pPr lvl="1"/>
            <a:r>
              <a:rPr lang="tr-TR" sz="2400" dirty="0" smtClean="0"/>
              <a:t>Sonuç / Kapanış</a:t>
            </a:r>
            <a:endParaRPr lang="en-US" sz="2400" dirty="0" smtClean="0"/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5724525" y="3141663"/>
            <a:ext cx="2022475" cy="1016000"/>
          </a:xfrm>
          <a:prstGeom prst="rect">
            <a:avLst/>
          </a:prstGeom>
          <a:solidFill>
            <a:schemeClr val="folHlink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folHlink"/>
            </a:extrusionClr>
          </a:sp3d>
        </p:spPr>
        <p:txBody>
          <a:bodyPr wrap="none">
            <a:spAutoFit/>
            <a:flatTx/>
          </a:bodyPr>
          <a:lstStyle/>
          <a:p>
            <a:r>
              <a:rPr lang="tr-TR" sz="2000">
                <a:solidFill>
                  <a:schemeClr val="bg1"/>
                </a:solidFill>
                <a:latin typeface="Corbel" pitchFamily="34" charset="0"/>
              </a:rPr>
              <a:t>Açılış 	: %10-15</a:t>
            </a:r>
          </a:p>
          <a:p>
            <a:r>
              <a:rPr lang="tr-TR" sz="2000">
                <a:solidFill>
                  <a:schemeClr val="bg1"/>
                </a:solidFill>
                <a:latin typeface="Corbel" pitchFamily="34" charset="0"/>
              </a:rPr>
              <a:t>Gelişme 	: %80-70</a:t>
            </a:r>
          </a:p>
          <a:p>
            <a:r>
              <a:rPr lang="tr-TR" sz="2000">
                <a:solidFill>
                  <a:schemeClr val="bg1"/>
                </a:solidFill>
                <a:latin typeface="Corbel" pitchFamily="34" charset="0"/>
              </a:rPr>
              <a:t>Kapanış 	: %10-15</a:t>
            </a:r>
            <a:endParaRPr lang="en-US" sz="2000">
              <a:solidFill>
                <a:schemeClr val="bg1"/>
              </a:solidFill>
              <a:latin typeface="Corbel" pitchFamily="34" charset="0"/>
            </a:endParaRPr>
          </a:p>
        </p:txBody>
      </p:sp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2771775" y="4724400"/>
            <a:ext cx="3702050" cy="1016000"/>
          </a:xfrm>
          <a:prstGeom prst="rect">
            <a:avLst/>
          </a:prstGeom>
          <a:solidFill>
            <a:schemeClr val="folHlink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folHlink"/>
            </a:extrusionClr>
          </a:sp3d>
        </p:spPr>
        <p:txBody>
          <a:bodyPr wrap="none">
            <a:spAutoFit/>
            <a:flatTx/>
          </a:bodyPr>
          <a:lstStyle/>
          <a:p>
            <a:r>
              <a:rPr lang="tr-TR" sz="2000">
                <a:solidFill>
                  <a:schemeClr val="bg1"/>
                </a:solidFill>
                <a:latin typeface="Corbel" pitchFamily="34" charset="0"/>
              </a:rPr>
              <a:t>Açılış 	: Ne sunacağınızı sunun</a:t>
            </a:r>
          </a:p>
          <a:p>
            <a:r>
              <a:rPr lang="tr-TR" sz="2000">
                <a:solidFill>
                  <a:schemeClr val="bg1"/>
                </a:solidFill>
                <a:latin typeface="Corbel" pitchFamily="34" charset="0"/>
              </a:rPr>
              <a:t>Gelişme 	: Sunumunuzu sunun</a:t>
            </a:r>
          </a:p>
          <a:p>
            <a:r>
              <a:rPr lang="tr-TR" sz="2000">
                <a:solidFill>
                  <a:schemeClr val="bg1"/>
                </a:solidFill>
                <a:latin typeface="Corbel" pitchFamily="34" charset="0"/>
              </a:rPr>
              <a:t>Kapanış 	: Ne sunduğunuzu sunun</a:t>
            </a:r>
            <a:endParaRPr lang="en-US" sz="2000">
              <a:solidFill>
                <a:schemeClr val="bg1"/>
              </a:solidFill>
              <a:latin typeface="Corbel" pitchFamily="34" charset="0"/>
            </a:endParaRPr>
          </a:p>
        </p:txBody>
      </p:sp>
      <p:sp>
        <p:nvSpPr>
          <p:cNvPr id="15366" name="Slayt Numarası Yer Tutucusu 1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4B41A6-AB26-4DFB-89A1-EF16231464E0}" type="slidenum">
              <a:rPr lang="en-US">
                <a:latin typeface="Arial" charset="0"/>
              </a:rPr>
              <a:pPr/>
              <a:t>13</a:t>
            </a:fld>
            <a:endParaRPr lang="en-US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 dirty="0">
                <a:solidFill>
                  <a:schemeClr val="accent1">
                    <a:satMod val="150000"/>
                  </a:schemeClr>
                </a:solidFill>
              </a:rPr>
              <a:t>Sunumun </a:t>
            </a:r>
            <a:r>
              <a:rPr lang="tr-TR" dirty="0" smtClean="0">
                <a:solidFill>
                  <a:schemeClr val="accent1">
                    <a:satMod val="150000"/>
                  </a:schemeClr>
                </a:solidFill>
              </a:rPr>
              <a:t>Adımları- Hazırlanma</a:t>
            </a:r>
            <a:endParaRPr lang="en-US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sz="2400" dirty="0" smtClean="0"/>
              <a:t>Hazırlanma</a:t>
            </a:r>
          </a:p>
          <a:p>
            <a:pPr>
              <a:buNone/>
            </a:pPr>
            <a:r>
              <a:rPr lang="tr-TR" sz="2400" dirty="0" smtClean="0"/>
              <a:t>Yazılı metin sunuş için uygun halde olmalıdır. Çok uzun cümleler olmamalı.  Sunuş cümleleri 10-12 kelimeyi geçmemeli. Okumak için hazırlanan metinlerde tekrar şansı varken, sunuşlarda dinleyici uzun bir cümleyi kaçırdığında tekrar dinleme şansı yoktur.</a:t>
            </a:r>
          </a:p>
          <a:p>
            <a:pPr>
              <a:buNone/>
            </a:pPr>
            <a:r>
              <a:rPr lang="tr-TR" sz="2400" dirty="0" smtClean="0"/>
              <a:t>Olabildiğince olumlu cümleler kullanılmalıdır.  Günlük sözcüklere yer verilmelidir. Basit, dolaysız ama ilginç olmalıdır.</a:t>
            </a:r>
          </a:p>
        </p:txBody>
      </p:sp>
      <p:pic>
        <p:nvPicPr>
          <p:cNvPr id="16388" name="Picture 4" descr="MCj03326720000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64388" y="4652963"/>
            <a:ext cx="1630362" cy="182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9" name="Slayt Numarası Yer Tutucusu 1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52C0869-22DF-47AB-895F-00FB15705692}" type="slidenum">
              <a:rPr lang="en-US">
                <a:latin typeface="Arial" charset="0"/>
              </a:rPr>
              <a:pPr/>
              <a:t>14</a:t>
            </a:fld>
            <a:endParaRPr lang="en-US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1">
                    <a:satMod val="150000"/>
                  </a:schemeClr>
                </a:solidFill>
              </a:rPr>
              <a:t>Sunumun Adımları- Giriş</a:t>
            </a:r>
            <a:endParaRPr lang="tr-TR" dirty="0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tr-TR" sz="2400" dirty="0" smtClean="0"/>
              <a:t>Giriş / Açılış</a:t>
            </a:r>
          </a:p>
          <a:p>
            <a:pPr lvl="1">
              <a:buNone/>
            </a:pPr>
            <a:r>
              <a:rPr lang="tr-TR" sz="2400" dirty="0" smtClean="0"/>
              <a:t>Konuşmaya başlamadan önce tüm dinleyicilerin dikkatinin sizde toplandığından emin olun. Bu süreyi hafifçe gülümseyerek geçirin.</a:t>
            </a:r>
          </a:p>
          <a:p>
            <a:pPr lvl="2"/>
            <a:r>
              <a:rPr lang="tr-TR" sz="2400" dirty="0" smtClean="0"/>
              <a:t>Dikkat çekin</a:t>
            </a:r>
          </a:p>
          <a:p>
            <a:pPr lvl="3"/>
            <a:r>
              <a:rPr lang="tr-TR" sz="2400" dirty="0" smtClean="0"/>
              <a:t>soru sorun</a:t>
            </a:r>
          </a:p>
          <a:p>
            <a:pPr lvl="3"/>
            <a:r>
              <a:rPr lang="tr-TR" sz="2400" dirty="0" smtClean="0"/>
              <a:t>anekdot anlatın</a:t>
            </a:r>
          </a:p>
          <a:p>
            <a:pPr lvl="3"/>
            <a:r>
              <a:rPr lang="tr-TR" sz="2400" dirty="0" smtClean="0"/>
              <a:t>şok açılış yapın</a:t>
            </a:r>
          </a:p>
          <a:p>
            <a:pPr lvl="3"/>
            <a:r>
              <a:rPr lang="tr-TR" sz="2400" dirty="0" smtClean="0"/>
              <a:t>güven verin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602BB2A-F530-4368-8150-CC7434F44B5C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 dirty="0">
                <a:solidFill>
                  <a:schemeClr val="accent1">
                    <a:satMod val="150000"/>
                  </a:schemeClr>
                </a:solidFill>
              </a:rPr>
              <a:t>Sunumun </a:t>
            </a:r>
            <a:r>
              <a:rPr lang="tr-TR" dirty="0" smtClean="0">
                <a:solidFill>
                  <a:schemeClr val="accent1">
                    <a:satMod val="150000"/>
                  </a:schemeClr>
                </a:solidFill>
              </a:rPr>
              <a:t>Adımları- Gelişme</a:t>
            </a:r>
            <a:endParaRPr lang="en-US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tr-TR" sz="2400" dirty="0" smtClean="0"/>
              <a:t>Gelişme</a:t>
            </a:r>
          </a:p>
          <a:p>
            <a:pPr lvl="2"/>
            <a:r>
              <a:rPr lang="tr-TR" sz="2400" dirty="0" smtClean="0"/>
              <a:t>Bir çerçeve verin</a:t>
            </a:r>
          </a:p>
          <a:p>
            <a:pPr lvl="2"/>
            <a:r>
              <a:rPr lang="tr-TR" sz="2400" dirty="0" smtClean="0"/>
              <a:t>Bir yapı seçin</a:t>
            </a:r>
          </a:p>
          <a:p>
            <a:pPr lvl="3"/>
            <a:r>
              <a:rPr lang="tr-TR" sz="2400" dirty="0" smtClean="0"/>
              <a:t>problem – çözüm</a:t>
            </a:r>
          </a:p>
          <a:p>
            <a:pPr lvl="3"/>
            <a:r>
              <a:rPr lang="tr-TR" sz="2400" dirty="0" smtClean="0"/>
              <a:t>kronolojik </a:t>
            </a:r>
          </a:p>
          <a:p>
            <a:pPr lvl="3"/>
            <a:r>
              <a:rPr lang="tr-TR" sz="2400" dirty="0" smtClean="0"/>
              <a:t>başlıksal </a:t>
            </a:r>
          </a:p>
          <a:p>
            <a:pPr lvl="3"/>
            <a:r>
              <a:rPr lang="tr-TR" sz="2400" dirty="0" smtClean="0"/>
              <a:t>teori – pratik</a:t>
            </a:r>
          </a:p>
          <a:p>
            <a:pPr lvl="2"/>
            <a:r>
              <a:rPr lang="tr-TR" sz="2400" dirty="0" smtClean="0"/>
              <a:t>Her noktadan sonra toparlayın</a:t>
            </a:r>
          </a:p>
        </p:txBody>
      </p:sp>
      <p:pic>
        <p:nvPicPr>
          <p:cNvPr id="17412" name="Picture 4" descr="MCj00898200000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64388" y="5229225"/>
            <a:ext cx="1812925" cy="142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3" name="Slayt Numarası Yer Tutucusu 1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9109608-1534-49A5-9B3B-1D9E3FA400B8}" type="slidenum">
              <a:rPr lang="en-US">
                <a:latin typeface="Arial" charset="0"/>
              </a:rPr>
              <a:pPr/>
              <a:t>16</a:t>
            </a:fld>
            <a:endParaRPr lang="en-US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 dirty="0">
                <a:solidFill>
                  <a:schemeClr val="accent1">
                    <a:satMod val="150000"/>
                  </a:schemeClr>
                </a:solidFill>
              </a:rPr>
              <a:t>Sunumun </a:t>
            </a:r>
            <a:r>
              <a:rPr lang="tr-TR" dirty="0" smtClean="0">
                <a:solidFill>
                  <a:schemeClr val="accent1">
                    <a:satMod val="150000"/>
                  </a:schemeClr>
                </a:solidFill>
              </a:rPr>
              <a:t>Adımları- Sonuç</a:t>
            </a:r>
            <a:endParaRPr lang="en-US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sz="2400" dirty="0" smtClean="0"/>
              <a:t>Sonuç / Kapanış</a:t>
            </a:r>
            <a:endParaRPr lang="en-US" sz="2400" dirty="0" smtClean="0"/>
          </a:p>
          <a:p>
            <a:pPr lvl="2"/>
            <a:r>
              <a:rPr lang="tr-TR" sz="2400" dirty="0" smtClean="0"/>
              <a:t>Birdenbire bitirmeyin</a:t>
            </a:r>
          </a:p>
          <a:p>
            <a:pPr lvl="2"/>
            <a:r>
              <a:rPr lang="tr-TR" sz="2400" dirty="0" smtClean="0"/>
              <a:t>Yeni bir noktadan bahsetmeyin</a:t>
            </a:r>
          </a:p>
          <a:p>
            <a:pPr lvl="2"/>
            <a:r>
              <a:rPr lang="tr-TR" sz="2400" dirty="0" smtClean="0"/>
              <a:t>Pozitif bir nokta ile bitirin</a:t>
            </a:r>
          </a:p>
        </p:txBody>
      </p:sp>
      <p:pic>
        <p:nvPicPr>
          <p:cNvPr id="18436" name="Picture 4" descr="MCBD19915_0000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54838" y="4957763"/>
            <a:ext cx="1270000" cy="148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7" name="Slayt Numarası Yer Tutucusu 1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B06C052-048C-4969-9B69-95596429E553}" type="slidenum">
              <a:rPr lang="en-US">
                <a:latin typeface="Arial" charset="0"/>
              </a:rPr>
              <a:pPr/>
              <a:t>17</a:t>
            </a:fld>
            <a:endParaRPr lang="en-US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>
                <a:solidFill>
                  <a:schemeClr val="accent1">
                    <a:satMod val="150000"/>
                  </a:schemeClr>
                </a:solidFill>
              </a:rPr>
              <a:t>Sunumun Adımları</a:t>
            </a:r>
            <a:endParaRPr lang="en-US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 sz="2400" dirty="0" smtClean="0"/>
              <a:t>Aktarma</a:t>
            </a:r>
          </a:p>
          <a:p>
            <a:pPr lvl="1">
              <a:lnSpc>
                <a:spcPct val="90000"/>
              </a:lnSpc>
            </a:pPr>
            <a:r>
              <a:rPr lang="tr-TR" sz="2400" dirty="0" smtClean="0"/>
              <a:t>Bir yol seçin</a:t>
            </a:r>
          </a:p>
          <a:p>
            <a:pPr lvl="2">
              <a:lnSpc>
                <a:spcPct val="90000"/>
              </a:lnSpc>
            </a:pPr>
            <a:r>
              <a:rPr lang="tr-TR" sz="2400" dirty="0" smtClean="0"/>
              <a:t>okumak </a:t>
            </a:r>
            <a:r>
              <a:rPr lang="tr-TR" sz="2400" dirty="0" smtClean="0">
                <a:sym typeface="Wingdings" pitchFamily="2" charset="2"/>
              </a:rPr>
              <a:t></a:t>
            </a:r>
          </a:p>
          <a:p>
            <a:pPr lvl="3">
              <a:lnSpc>
                <a:spcPct val="90000"/>
              </a:lnSpc>
            </a:pPr>
            <a:r>
              <a:rPr lang="tr-TR" sz="2400" dirty="0" smtClean="0">
                <a:sym typeface="Wingdings" pitchFamily="2" charset="2"/>
              </a:rPr>
              <a:t>göz kontağı kuramazsınız</a:t>
            </a:r>
          </a:p>
          <a:p>
            <a:pPr lvl="3">
              <a:lnSpc>
                <a:spcPct val="90000"/>
              </a:lnSpc>
            </a:pPr>
            <a:r>
              <a:rPr lang="tr-TR" sz="2400" dirty="0" smtClean="0">
                <a:sym typeface="Wingdings" pitchFamily="2" charset="2"/>
              </a:rPr>
              <a:t>beden diliniz ortadan kalkar</a:t>
            </a:r>
          </a:p>
          <a:p>
            <a:pPr lvl="3">
              <a:lnSpc>
                <a:spcPct val="90000"/>
              </a:lnSpc>
            </a:pPr>
            <a:r>
              <a:rPr lang="tr-TR" sz="2400" dirty="0" smtClean="0">
                <a:sym typeface="Wingdings" pitchFamily="2" charset="2"/>
              </a:rPr>
              <a:t>doğallıktan uzak olur ve güven kaybedersiniz</a:t>
            </a:r>
          </a:p>
          <a:p>
            <a:pPr lvl="2">
              <a:lnSpc>
                <a:spcPct val="90000"/>
              </a:lnSpc>
            </a:pPr>
            <a:r>
              <a:rPr lang="tr-TR" sz="2400" dirty="0" smtClean="0">
                <a:sym typeface="Wingdings" pitchFamily="2" charset="2"/>
              </a:rPr>
              <a:t>ezberlemek  </a:t>
            </a:r>
          </a:p>
          <a:p>
            <a:pPr lvl="3">
              <a:lnSpc>
                <a:spcPct val="90000"/>
              </a:lnSpc>
            </a:pPr>
            <a:r>
              <a:rPr lang="tr-TR" sz="2400" dirty="0" smtClean="0">
                <a:sym typeface="Wingdings" pitchFamily="2" charset="2"/>
              </a:rPr>
              <a:t>mekanik olursunuz</a:t>
            </a:r>
          </a:p>
          <a:p>
            <a:pPr lvl="3">
              <a:lnSpc>
                <a:spcPct val="90000"/>
              </a:lnSpc>
            </a:pPr>
            <a:r>
              <a:rPr lang="tr-TR" sz="2400" dirty="0" smtClean="0">
                <a:sym typeface="Wingdings" pitchFamily="2" charset="2"/>
              </a:rPr>
              <a:t>bir yeri unutursanız tüm sunumu kaybedersiniz</a:t>
            </a:r>
          </a:p>
          <a:p>
            <a:pPr lvl="2">
              <a:lnSpc>
                <a:spcPct val="90000"/>
              </a:lnSpc>
            </a:pPr>
            <a:r>
              <a:rPr lang="tr-TR" sz="2400" dirty="0" smtClean="0">
                <a:sym typeface="Wingdings" pitchFamily="2" charset="2"/>
              </a:rPr>
              <a:t>doğaçlama </a:t>
            </a:r>
          </a:p>
          <a:p>
            <a:pPr lvl="3">
              <a:lnSpc>
                <a:spcPct val="90000"/>
              </a:lnSpc>
            </a:pPr>
            <a:r>
              <a:rPr lang="tr-TR" sz="2400" dirty="0" smtClean="0">
                <a:sym typeface="Wingdings" pitchFamily="2" charset="2"/>
              </a:rPr>
              <a:t>unutmaya karşı “güven kartları” hazırlayın</a:t>
            </a:r>
          </a:p>
        </p:txBody>
      </p:sp>
      <p:pic>
        <p:nvPicPr>
          <p:cNvPr id="19460" name="Picture 5" descr="MCj01558910000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86625" y="1928813"/>
            <a:ext cx="1141413" cy="181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1" name="Slayt Numarası Yer Tutucusu 1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63303C-8D35-4288-91A8-A85EAE248739}" type="slidenum">
              <a:rPr lang="en-US">
                <a:latin typeface="Arial" charset="0"/>
              </a:rPr>
              <a:pPr/>
              <a:t>18</a:t>
            </a:fld>
            <a:endParaRPr lang="en-US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>
                <a:solidFill>
                  <a:schemeClr val="accent1">
                    <a:satMod val="150000"/>
                  </a:schemeClr>
                </a:solidFill>
              </a:rPr>
              <a:t>Sunumun Adımları</a:t>
            </a:r>
            <a:endParaRPr lang="en-US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sz="2400" dirty="0" smtClean="0"/>
              <a:t>Bedeni ve mekanı kullanma</a:t>
            </a:r>
          </a:p>
          <a:p>
            <a:pPr lvl="1"/>
            <a:r>
              <a:rPr lang="tr-TR" sz="2400" dirty="0" smtClean="0"/>
              <a:t>gülümseyin</a:t>
            </a:r>
          </a:p>
          <a:p>
            <a:pPr lvl="2"/>
            <a:r>
              <a:rPr lang="tr-TR" sz="2400" dirty="0" smtClean="0"/>
              <a:t>“burada olmaktan dolayı mutluyum”</a:t>
            </a:r>
          </a:p>
          <a:p>
            <a:pPr lvl="1"/>
            <a:r>
              <a:rPr lang="tr-TR" sz="2400" dirty="0" smtClean="0"/>
              <a:t>göz kontağı kurun</a:t>
            </a:r>
          </a:p>
          <a:p>
            <a:pPr lvl="2"/>
            <a:r>
              <a:rPr lang="tr-TR" sz="2400" dirty="0" smtClean="0"/>
              <a:t>herkese bakın</a:t>
            </a:r>
          </a:p>
          <a:p>
            <a:pPr lvl="2"/>
            <a:r>
              <a:rPr lang="tr-TR" sz="2400" dirty="0" smtClean="0"/>
              <a:t>otorite ve güven sağlayın</a:t>
            </a:r>
            <a:endParaRPr lang="en-US" sz="2400" dirty="0" smtClean="0"/>
          </a:p>
        </p:txBody>
      </p:sp>
      <p:pic>
        <p:nvPicPr>
          <p:cNvPr id="20484" name="Picture 4" descr="MCj02991290000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00788" y="5013325"/>
            <a:ext cx="2235200" cy="1309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5" name="Slayt Numarası Yer Tutucusu 1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4BA6A17-8F67-474F-9398-4DC9447E262C}" type="slidenum">
              <a:rPr lang="en-US">
                <a:latin typeface="Arial" charset="0"/>
              </a:rPr>
              <a:pPr/>
              <a:t>19</a:t>
            </a:fld>
            <a:endParaRPr lang="en-US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400" dirty="0" smtClean="0"/>
              <a:t>Sunum : bir mesajı iletmek amacıyla gerçekleştirilen sözlü ve/veya görsel iletişimdir.</a:t>
            </a:r>
          </a:p>
          <a:p>
            <a:r>
              <a:rPr lang="tr-TR" sz="2400" dirty="0" smtClean="0"/>
              <a:t>Sunum yapmak kolay bir şey değildir. Çoğu insan topluluk önünde konuşmaktan korkar. Toplumsal kültür çok önemli, bizde ise genellikle bu tür bilgiler verilmemekte.</a:t>
            </a:r>
          </a:p>
          <a:p>
            <a:r>
              <a:rPr lang="tr-TR" sz="2400" dirty="0" smtClean="0"/>
              <a:t>İş hayatının pek çok alanında sunum yapmak bir zorunluluk. Günümüzde bunun doğuştan gelen bir yetenek olduğuna inanılmıyor, herkes yeterince emek harcarsa etkili bir sunum gerçekleştirebilir.</a:t>
            </a:r>
            <a:endParaRPr lang="en-US" sz="2400" dirty="0" smtClean="0"/>
          </a:p>
          <a:p>
            <a:endParaRPr lang="tr-TR" dirty="0" smtClean="0"/>
          </a:p>
          <a:p>
            <a:endParaRPr lang="tr-TR" dirty="0" smtClean="0"/>
          </a:p>
        </p:txBody>
      </p:sp>
      <p:pic>
        <p:nvPicPr>
          <p:cNvPr id="3076" name="Picture 4" descr="MCBD04990_0000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15125" y="5265738"/>
            <a:ext cx="2049463" cy="1331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7" name="Slayt Numarası Yer Tutucusu 2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F546AB-83FD-44DC-B551-450CC87309B4}" type="slidenum">
              <a:rPr lang="en-US">
                <a:latin typeface="Arial" charset="0"/>
              </a:rPr>
              <a:pPr/>
              <a:t>2</a:t>
            </a:fld>
            <a:endParaRPr lang="en-US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>
                <a:solidFill>
                  <a:schemeClr val="accent1">
                    <a:satMod val="150000"/>
                  </a:schemeClr>
                </a:solidFill>
              </a:rPr>
              <a:t>Sunumun Adımları</a:t>
            </a:r>
            <a:endParaRPr lang="en-US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 sz="2400" dirty="0" smtClean="0"/>
              <a:t>Bedeni ve mekanı kullanma</a:t>
            </a:r>
          </a:p>
          <a:p>
            <a:pPr lvl="1">
              <a:lnSpc>
                <a:spcPct val="90000"/>
              </a:lnSpc>
            </a:pPr>
            <a:r>
              <a:rPr lang="tr-TR" sz="2400" dirty="0" smtClean="0"/>
              <a:t>ellerinizi kullanın</a:t>
            </a:r>
          </a:p>
          <a:p>
            <a:pPr lvl="2">
              <a:lnSpc>
                <a:spcPct val="90000"/>
              </a:lnSpc>
            </a:pPr>
            <a:r>
              <a:rPr lang="tr-TR" sz="2400" dirty="0" smtClean="0"/>
              <a:t>beden hareketlerinizi elleriniz ile destekleyin</a:t>
            </a:r>
          </a:p>
          <a:p>
            <a:pPr lvl="2">
              <a:lnSpc>
                <a:spcPct val="90000"/>
              </a:lnSpc>
            </a:pPr>
            <a:r>
              <a:rPr lang="tr-TR" sz="2400" dirty="0" smtClean="0"/>
              <a:t>ellerinizin omzunuzdan başladığını unutmayın</a:t>
            </a:r>
          </a:p>
          <a:p>
            <a:pPr lvl="2">
              <a:lnSpc>
                <a:spcPct val="90000"/>
              </a:lnSpc>
            </a:pPr>
            <a:r>
              <a:rPr lang="tr-TR" sz="2400" dirty="0" smtClean="0"/>
              <a:t>bir şeyler çevirmeyin</a:t>
            </a:r>
          </a:p>
          <a:p>
            <a:pPr lvl="2">
              <a:lnSpc>
                <a:spcPct val="90000"/>
              </a:lnSpc>
            </a:pPr>
            <a:r>
              <a:rPr lang="tr-TR" sz="2400" dirty="0" smtClean="0"/>
              <a:t>bir yerlere sürekli ve gereksiz olarak dokunmayın</a:t>
            </a:r>
          </a:p>
          <a:p>
            <a:pPr lvl="2">
              <a:lnSpc>
                <a:spcPct val="90000"/>
              </a:lnSpc>
            </a:pPr>
            <a:r>
              <a:rPr lang="tr-TR" sz="2400" dirty="0" smtClean="0"/>
              <a:t>bir yerleri çekiştirmeyin</a:t>
            </a:r>
          </a:p>
          <a:p>
            <a:pPr>
              <a:lnSpc>
                <a:spcPct val="90000"/>
              </a:lnSpc>
            </a:pPr>
            <a:endParaRPr lang="en-US" dirty="0" smtClean="0"/>
          </a:p>
        </p:txBody>
      </p:sp>
      <p:pic>
        <p:nvPicPr>
          <p:cNvPr id="21508" name="Picture 4" descr="MCj02859680000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67625" y="5381625"/>
            <a:ext cx="1316038" cy="131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9" name="Slayt Numarası Yer Tutucusu 1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699BC90-F1D5-4C17-836A-009A4B6F7945}" type="slidenum">
              <a:rPr lang="en-US">
                <a:latin typeface="Arial" charset="0"/>
              </a:rPr>
              <a:pPr/>
              <a:t>20</a:t>
            </a:fld>
            <a:endParaRPr lang="en-US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>
                <a:solidFill>
                  <a:schemeClr val="accent1">
                    <a:satMod val="150000"/>
                  </a:schemeClr>
                </a:solidFill>
              </a:rPr>
              <a:t>Sunumun Adımları</a:t>
            </a:r>
            <a:endParaRPr lang="en-US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sz="2400" dirty="0" smtClean="0"/>
              <a:t>Bedeni ve mekanı kullanma</a:t>
            </a:r>
          </a:p>
          <a:p>
            <a:pPr lvl="1"/>
            <a:r>
              <a:rPr lang="tr-TR" sz="2400" dirty="0" smtClean="0"/>
              <a:t>Pozisyonunuz ve duruşunuz</a:t>
            </a:r>
          </a:p>
          <a:p>
            <a:pPr lvl="2"/>
            <a:r>
              <a:rPr lang="tr-TR" sz="2400" dirty="0" smtClean="0"/>
              <a:t>bariyerlerden sakının</a:t>
            </a:r>
          </a:p>
          <a:p>
            <a:pPr lvl="2"/>
            <a:r>
              <a:rPr lang="tr-TR" sz="2400" dirty="0" smtClean="0"/>
              <a:t>oturmayın ayakta olmak otorite sağlar</a:t>
            </a:r>
          </a:p>
          <a:p>
            <a:pPr lvl="2"/>
            <a:r>
              <a:rPr lang="tr-TR" sz="2400" dirty="0" smtClean="0"/>
              <a:t>dik durun</a:t>
            </a:r>
          </a:p>
          <a:p>
            <a:pPr lvl="2"/>
            <a:r>
              <a:rPr lang="tr-TR" sz="2400" dirty="0" smtClean="0"/>
              <a:t>tekrarlayan hareketler yapmayın</a:t>
            </a:r>
          </a:p>
          <a:p>
            <a:pPr lvl="2"/>
            <a:r>
              <a:rPr lang="tr-TR" sz="2400" dirty="0" smtClean="0"/>
              <a:t>sallanmayın</a:t>
            </a:r>
          </a:p>
          <a:p>
            <a:pPr lvl="2">
              <a:buNone/>
            </a:pPr>
            <a:r>
              <a:rPr lang="tr-TR" sz="2400" dirty="0" smtClean="0"/>
              <a:t>Görünüş ve giyim</a:t>
            </a:r>
          </a:p>
        </p:txBody>
      </p:sp>
      <p:pic>
        <p:nvPicPr>
          <p:cNvPr id="22532" name="Picture 4" descr="MCj03963760000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00938" y="4572000"/>
            <a:ext cx="1254125" cy="190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3" name="Slayt Numarası Yer Tutucusu 1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2B57C51-8AAE-462D-B612-9F016DE8B74A}" type="slidenum">
              <a:rPr lang="en-US">
                <a:latin typeface="Arial" charset="0"/>
              </a:rPr>
              <a:pPr/>
              <a:t>21</a:t>
            </a:fld>
            <a:endParaRPr lang="en-US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>
                <a:solidFill>
                  <a:schemeClr val="accent1">
                    <a:satMod val="150000"/>
                  </a:schemeClr>
                </a:solidFill>
              </a:rPr>
              <a:t>Sunumun Adımları</a:t>
            </a:r>
            <a:endParaRPr lang="en-US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sz="2400" dirty="0" smtClean="0"/>
              <a:t>Kontrollü olma</a:t>
            </a:r>
          </a:p>
          <a:p>
            <a:pPr lvl="1"/>
            <a:r>
              <a:rPr lang="tr-TR" sz="2400" dirty="0" smtClean="0"/>
              <a:t>herkes sunum yapmaktan rahatsız olur</a:t>
            </a:r>
          </a:p>
          <a:p>
            <a:pPr lvl="1"/>
            <a:r>
              <a:rPr lang="tr-TR" sz="2400" dirty="0" smtClean="0"/>
              <a:t>herkes aptal görünmekten korkar</a:t>
            </a:r>
          </a:p>
          <a:p>
            <a:pPr lvl="1"/>
            <a:r>
              <a:rPr lang="tr-TR" sz="2400" dirty="0" smtClean="0"/>
              <a:t>sinirlerinizi kontrol edin</a:t>
            </a:r>
          </a:p>
          <a:p>
            <a:pPr lvl="1"/>
            <a:r>
              <a:rPr lang="tr-TR" sz="2400" dirty="0" smtClean="0"/>
              <a:t>çok pratik yapın, yeterli hazırlık heyecanı kontrol altına almayı sağlar</a:t>
            </a:r>
          </a:p>
          <a:p>
            <a:pPr lvl="1"/>
            <a:r>
              <a:rPr lang="tr-TR" sz="2400" dirty="0" smtClean="0"/>
              <a:t>bir şey tutmak insanı rahatlatabilir, örn. kalem</a:t>
            </a:r>
          </a:p>
          <a:p>
            <a:pPr lvl="1"/>
            <a:r>
              <a:rPr lang="tr-TR" sz="2400" dirty="0" smtClean="0"/>
              <a:t>dinleyicilerin büyük kısmı ne kadar heyecanlı olduğunuzu anlamayacaktır</a:t>
            </a:r>
            <a:endParaRPr lang="en-US" sz="2400" dirty="0" smtClean="0"/>
          </a:p>
        </p:txBody>
      </p:sp>
      <p:pic>
        <p:nvPicPr>
          <p:cNvPr id="23556" name="Picture 4" descr="MCBD06514_0000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00750" y="4767263"/>
            <a:ext cx="2598738" cy="172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7" name="Slayt Numarası Yer Tutucusu 1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3235BC7-9DB9-4E03-A668-17E95E72AA2F}" type="slidenum">
              <a:rPr lang="en-US">
                <a:latin typeface="Arial" charset="0"/>
              </a:rPr>
              <a:pPr/>
              <a:t>22</a:t>
            </a:fld>
            <a:endParaRPr lang="en-US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>
                <a:solidFill>
                  <a:schemeClr val="accent1">
                    <a:satMod val="150000"/>
                  </a:schemeClr>
                </a:solidFill>
              </a:rPr>
              <a:t>Sunumun Adımları</a:t>
            </a:r>
            <a:endParaRPr lang="en-US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sz="2400" dirty="0" smtClean="0"/>
              <a:t>Diksiyon ve telaffuz hatalarından kaçının</a:t>
            </a:r>
          </a:p>
          <a:p>
            <a:r>
              <a:rPr lang="tr-TR" sz="2400" dirty="0" smtClean="0"/>
              <a:t>Açık ve sağlam bir Türkçeyle konuşun</a:t>
            </a:r>
          </a:p>
          <a:p>
            <a:r>
              <a:rPr lang="tr-TR" sz="2400" dirty="0" smtClean="0"/>
              <a:t>Sesi kullanma</a:t>
            </a:r>
          </a:p>
          <a:p>
            <a:pPr lvl="1"/>
            <a:r>
              <a:rPr lang="tr-TR" sz="2400" dirty="0" smtClean="0"/>
              <a:t>duyulun</a:t>
            </a:r>
          </a:p>
          <a:p>
            <a:pPr lvl="1"/>
            <a:r>
              <a:rPr lang="tr-TR" sz="2400" dirty="0" smtClean="0"/>
              <a:t>bağırmayın</a:t>
            </a:r>
          </a:p>
          <a:p>
            <a:pPr lvl="1"/>
            <a:r>
              <a:rPr lang="tr-TR" sz="2400" dirty="0" smtClean="0"/>
              <a:t>sesiniz renkli olsun</a:t>
            </a:r>
          </a:p>
          <a:p>
            <a:pPr lvl="2"/>
            <a:r>
              <a:rPr lang="tr-TR" sz="2400" dirty="0" smtClean="0"/>
              <a:t>sesinizi alçaltıp yükseltin</a:t>
            </a:r>
          </a:p>
          <a:p>
            <a:pPr lvl="2"/>
            <a:r>
              <a:rPr lang="tr-TR" sz="2400" dirty="0" smtClean="0"/>
              <a:t>konuşma hızını değiştirin</a:t>
            </a:r>
          </a:p>
          <a:p>
            <a:pPr lvl="2"/>
            <a:r>
              <a:rPr lang="tr-TR" sz="2400" dirty="0" smtClean="0"/>
              <a:t>duraksayın</a:t>
            </a:r>
          </a:p>
          <a:p>
            <a:pPr lvl="3"/>
            <a:r>
              <a:rPr lang="tr-TR" sz="2400" dirty="0" smtClean="0"/>
              <a:t>konu değiştirmek için</a:t>
            </a:r>
          </a:p>
          <a:p>
            <a:pPr lvl="3"/>
            <a:r>
              <a:rPr lang="tr-TR" sz="2400" dirty="0" smtClean="0"/>
              <a:t>dikkat çekmek için</a:t>
            </a:r>
          </a:p>
          <a:p>
            <a:pPr lvl="3">
              <a:buNone/>
            </a:pPr>
            <a:endParaRPr lang="tr-TR" sz="2400" dirty="0" smtClean="0"/>
          </a:p>
        </p:txBody>
      </p:sp>
      <p:sp>
        <p:nvSpPr>
          <p:cNvPr id="24580" name="Slayt Numarası Yer Tutucusu 1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85D9A79-7A5C-4CA9-9479-548E091BF1FF}" type="slidenum">
              <a:rPr lang="en-US">
                <a:latin typeface="Arial" charset="0"/>
              </a:rPr>
              <a:pPr/>
              <a:t>23</a:t>
            </a:fld>
            <a:endParaRPr lang="en-US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>
                <a:solidFill>
                  <a:schemeClr val="accent1">
                    <a:satMod val="150000"/>
                  </a:schemeClr>
                </a:solidFill>
              </a:rPr>
              <a:t>Sunumun Adımları</a:t>
            </a:r>
            <a:endParaRPr lang="en-US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 sz="2400" dirty="0" smtClean="0"/>
              <a:t>Pratik yapma, tekrar etme</a:t>
            </a:r>
          </a:p>
          <a:p>
            <a:pPr lvl="1">
              <a:lnSpc>
                <a:spcPct val="90000"/>
              </a:lnSpc>
            </a:pPr>
            <a:r>
              <a:rPr lang="tr-TR" sz="2400" dirty="0" smtClean="0"/>
              <a:t>kendi kendine tekrar (ayna)</a:t>
            </a:r>
          </a:p>
          <a:p>
            <a:pPr lvl="2">
              <a:lnSpc>
                <a:spcPct val="90000"/>
              </a:lnSpc>
            </a:pPr>
            <a:r>
              <a:rPr lang="tr-TR" sz="2400" dirty="0" smtClean="0"/>
              <a:t>anekdot eklemek</a:t>
            </a:r>
          </a:p>
          <a:p>
            <a:pPr lvl="2">
              <a:lnSpc>
                <a:spcPct val="90000"/>
              </a:lnSpc>
            </a:pPr>
            <a:r>
              <a:rPr lang="tr-TR" sz="2400" dirty="0" smtClean="0"/>
              <a:t>beden dilini kontrol etmek</a:t>
            </a:r>
          </a:p>
          <a:p>
            <a:pPr lvl="1">
              <a:lnSpc>
                <a:spcPct val="90000"/>
              </a:lnSpc>
            </a:pPr>
            <a:r>
              <a:rPr lang="tr-TR" sz="2400" dirty="0" smtClean="0"/>
              <a:t>tanıdık bir gruba tekrar</a:t>
            </a:r>
          </a:p>
          <a:p>
            <a:pPr lvl="2">
              <a:lnSpc>
                <a:spcPct val="90000"/>
              </a:lnSpc>
            </a:pPr>
            <a:r>
              <a:rPr lang="tr-TR" sz="2400" dirty="0" smtClean="0"/>
              <a:t>süreyi kontrol etmek</a:t>
            </a:r>
          </a:p>
          <a:p>
            <a:pPr lvl="2">
              <a:lnSpc>
                <a:spcPct val="90000"/>
              </a:lnSpc>
            </a:pPr>
            <a:r>
              <a:rPr lang="tr-TR" sz="2400" dirty="0" smtClean="0"/>
              <a:t>sesi kontrol etmek</a:t>
            </a:r>
          </a:p>
          <a:p>
            <a:pPr lvl="2">
              <a:lnSpc>
                <a:spcPct val="90000"/>
              </a:lnSpc>
            </a:pPr>
            <a:r>
              <a:rPr lang="tr-TR" sz="2400" dirty="0" err="1" smtClean="0"/>
              <a:t>geribesleme</a:t>
            </a:r>
            <a:r>
              <a:rPr lang="tr-TR" sz="2400" dirty="0" smtClean="0"/>
              <a:t> almak</a:t>
            </a:r>
          </a:p>
          <a:p>
            <a:pPr lvl="1">
              <a:lnSpc>
                <a:spcPct val="90000"/>
              </a:lnSpc>
            </a:pPr>
            <a:r>
              <a:rPr lang="tr-TR" sz="2400" dirty="0" smtClean="0"/>
              <a:t>kullanılacak mekan ve gereçlerle tekrar</a:t>
            </a:r>
            <a:endParaRPr lang="en-US" sz="2400" dirty="0" smtClean="0"/>
          </a:p>
        </p:txBody>
      </p:sp>
      <p:pic>
        <p:nvPicPr>
          <p:cNvPr id="28676" name="Picture 4" descr="MCj02318700000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77050" y="5548313"/>
            <a:ext cx="2266950" cy="130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77" name="Slayt Numarası Yer Tutucusu 1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9CD0B53-F518-4A55-9F69-C8A956728FEE}" type="slidenum">
              <a:rPr lang="en-US">
                <a:latin typeface="Arial" charset="0"/>
              </a:rPr>
              <a:pPr/>
              <a:t>24</a:t>
            </a:fld>
            <a:endParaRPr lang="en-US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 dirty="0">
                <a:solidFill>
                  <a:schemeClr val="accent1">
                    <a:satMod val="150000"/>
                  </a:schemeClr>
                </a:solidFill>
              </a:rPr>
              <a:t>Sunumun Adımları</a:t>
            </a:r>
            <a:endParaRPr lang="en-US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sz="2400" dirty="0" smtClean="0"/>
              <a:t>Görseller kullanma</a:t>
            </a:r>
          </a:p>
          <a:p>
            <a:pPr marL="640080"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sz="2400" dirty="0" smtClean="0"/>
              <a:t>Rahat okunabilir bir font seçin</a:t>
            </a:r>
          </a:p>
          <a:p>
            <a:pPr marL="640080"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sz="2400" dirty="0" smtClean="0"/>
              <a:t>Başlık 28, yazılar 20 puntodan küçük olmasın</a:t>
            </a:r>
          </a:p>
          <a:p>
            <a:pPr marL="640080"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sz="2400" dirty="0" err="1" smtClean="0"/>
              <a:t>Yazm</a:t>
            </a:r>
            <a:r>
              <a:rPr lang="tr-TR" sz="2400" dirty="0" smtClean="0"/>
              <a:t> </a:t>
            </a:r>
            <a:r>
              <a:rPr lang="tr-TR" sz="2400" dirty="0" err="1" smtClean="0"/>
              <a:t>hetasi</a:t>
            </a:r>
            <a:r>
              <a:rPr lang="tr-TR" sz="2400" dirty="0" smtClean="0"/>
              <a:t> </a:t>
            </a:r>
            <a:r>
              <a:rPr lang="tr-TR" sz="2400" dirty="0" err="1" smtClean="0"/>
              <a:t>yampayın</a:t>
            </a:r>
            <a:endParaRPr lang="tr-TR" sz="2400" dirty="0" smtClean="0"/>
          </a:p>
          <a:p>
            <a:pPr marL="640080"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sz="2400" dirty="0" smtClean="0"/>
              <a:t>Renkleri doğru seçin, kırmızı, sarı ve turuncu arka plan kullanmayın.</a:t>
            </a:r>
          </a:p>
          <a:p>
            <a:pPr marL="1005840" lvl="2" fontAlgn="auto"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tr-TR" sz="2400" dirty="0" smtClean="0"/>
              <a:t>Firma renkleri</a:t>
            </a:r>
          </a:p>
          <a:p>
            <a:pPr marL="1005840" lvl="2" fontAlgn="auto"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tr-TR" sz="2400" dirty="0" smtClean="0"/>
              <a:t>Pastel renkler</a:t>
            </a:r>
          </a:p>
          <a:p>
            <a:pPr marL="1005840" lvl="2" fontAlgn="auto"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tr-TR" sz="2400" dirty="0" smtClean="0"/>
              <a:t>Tezat ve güçlü renkler</a:t>
            </a:r>
          </a:p>
          <a:p>
            <a:pPr marL="411480" lvl="1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tr-TR" dirty="0" smtClean="0"/>
          </a:p>
        </p:txBody>
      </p:sp>
      <p:pic>
        <p:nvPicPr>
          <p:cNvPr id="25604" name="Picture 4" descr="MCBD06514_0000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08625" y="4652963"/>
            <a:ext cx="2652713" cy="176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5" name="Slayt Numarası Yer Tutucusu 1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0500312-7465-497E-8642-B16BB20B7205}" type="slidenum">
              <a:rPr lang="en-US">
                <a:latin typeface="Arial" charset="0"/>
              </a:rPr>
              <a:pPr/>
              <a:t>25</a:t>
            </a:fld>
            <a:endParaRPr lang="en-US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>
                <a:solidFill>
                  <a:schemeClr val="accent1">
                    <a:satMod val="150000"/>
                  </a:schemeClr>
                </a:solidFill>
              </a:rPr>
              <a:t>Sunumun Adımları</a:t>
            </a:r>
            <a:endParaRPr lang="en-US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sz="2400" dirty="0" smtClean="0"/>
              <a:t>Soru cevaplama</a:t>
            </a:r>
          </a:p>
          <a:p>
            <a:pPr lvl="1"/>
            <a:r>
              <a:rPr lang="tr-TR" sz="2400" dirty="0" smtClean="0"/>
              <a:t>soruları sunum sırasında alabilirsiniz</a:t>
            </a:r>
          </a:p>
          <a:p>
            <a:pPr lvl="2"/>
            <a:r>
              <a:rPr lang="tr-TR" sz="2400" dirty="0" smtClean="0"/>
              <a:t>küçük gruba sunum yaparken faydalıdır</a:t>
            </a:r>
          </a:p>
          <a:p>
            <a:pPr lvl="2"/>
            <a:r>
              <a:rPr lang="tr-TR" sz="2400" dirty="0" smtClean="0"/>
              <a:t>anlattıklarınızı anlaşıldığını veya anlaşılmadığını gösterir</a:t>
            </a:r>
          </a:p>
          <a:p>
            <a:pPr lvl="1"/>
            <a:r>
              <a:rPr lang="tr-TR" sz="2400" dirty="0" smtClean="0"/>
              <a:t>soruları sunum sonunda alabilirsiniz</a:t>
            </a:r>
          </a:p>
          <a:p>
            <a:pPr lvl="2"/>
            <a:r>
              <a:rPr lang="tr-TR" sz="2400" dirty="0" smtClean="0"/>
              <a:t>sunumunuz bölünmez</a:t>
            </a:r>
          </a:p>
          <a:p>
            <a:pPr lvl="2"/>
            <a:r>
              <a:rPr lang="tr-TR" sz="2400" dirty="0" smtClean="0"/>
              <a:t>zaten anlatacaklarınız ile ilgili soru gelmez</a:t>
            </a:r>
            <a:endParaRPr lang="en-US" sz="2400" dirty="0" smtClean="0"/>
          </a:p>
        </p:txBody>
      </p:sp>
      <p:pic>
        <p:nvPicPr>
          <p:cNvPr id="26628" name="Picture 4" descr="MCj03605160000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29438" y="5286375"/>
            <a:ext cx="1887537" cy="116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9" name="Slayt Numarası Yer Tutucusu 1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C5BBBD-7C1D-4BB5-B461-57A394FD16E1}" type="slidenum">
              <a:rPr lang="en-US">
                <a:latin typeface="Arial" charset="0"/>
              </a:rPr>
              <a:pPr/>
              <a:t>26</a:t>
            </a:fld>
            <a:endParaRPr lang="en-US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>
                <a:solidFill>
                  <a:schemeClr val="accent1">
                    <a:satMod val="150000"/>
                  </a:schemeClr>
                </a:solidFill>
              </a:rPr>
              <a:t>Sunumun Adımları</a:t>
            </a:r>
            <a:endParaRPr lang="en-US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sz="2400" dirty="0" smtClean="0"/>
              <a:t>Soru cevaplama</a:t>
            </a:r>
          </a:p>
          <a:p>
            <a:pPr lvl="1"/>
            <a:r>
              <a:rPr lang="tr-TR" sz="2400" dirty="0" smtClean="0"/>
              <a:t>cevaplama</a:t>
            </a:r>
          </a:p>
          <a:p>
            <a:pPr lvl="2"/>
            <a:r>
              <a:rPr lang="tr-TR" sz="2400" dirty="0" smtClean="0"/>
              <a:t>soruyu iyice anlayana kadar dinleyin</a:t>
            </a:r>
          </a:p>
          <a:p>
            <a:pPr lvl="2"/>
            <a:r>
              <a:rPr lang="tr-TR" sz="2400" dirty="0" smtClean="0"/>
              <a:t>soruyu herkesin duyabileceği şekilde tekrarlayın</a:t>
            </a:r>
          </a:p>
          <a:p>
            <a:pPr lvl="2"/>
            <a:r>
              <a:rPr lang="tr-TR" sz="2400" dirty="0" smtClean="0"/>
              <a:t>savunmaya çekilmeyin</a:t>
            </a:r>
          </a:p>
          <a:p>
            <a:pPr lvl="2"/>
            <a:r>
              <a:rPr lang="tr-TR" sz="2400" dirty="0" smtClean="0"/>
              <a:t>bilmiyorsanız bilmediğinizi söyleyin</a:t>
            </a:r>
          </a:p>
          <a:p>
            <a:pPr lvl="2"/>
            <a:r>
              <a:rPr lang="tr-TR" sz="2400" dirty="0" smtClean="0"/>
              <a:t>daha önce açıklanmış bile olsa tekrar cevaplayın</a:t>
            </a:r>
          </a:p>
          <a:p>
            <a:pPr lvl="2"/>
            <a:r>
              <a:rPr lang="tr-TR" sz="2400" dirty="0" smtClean="0"/>
              <a:t>cevaplama sırasında tek bir kişi ile diyaloga girmeyin</a:t>
            </a:r>
          </a:p>
          <a:p>
            <a:pPr lvl="2"/>
            <a:r>
              <a:rPr lang="tr-TR" sz="2400" dirty="0" smtClean="0"/>
              <a:t>sunum ile ilgili olmayan sorulara cevap vermeyin</a:t>
            </a:r>
          </a:p>
          <a:p>
            <a:pPr lvl="2"/>
            <a:r>
              <a:rPr lang="tr-TR" sz="2400" dirty="0" smtClean="0"/>
              <a:t>varsayıma dayanan sorulara öncelikle sorunun düzeltilmiş şeklini belirterek başlayın</a:t>
            </a:r>
            <a:endParaRPr lang="en-US" sz="2400" dirty="0" smtClean="0"/>
          </a:p>
        </p:txBody>
      </p:sp>
      <p:pic>
        <p:nvPicPr>
          <p:cNvPr id="27652" name="Picture 4" descr="MCj00822830000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8488" y="404813"/>
            <a:ext cx="1803400" cy="1862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3" name="Slayt Numarası Yer Tutucusu 1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B66881E-CFFD-4849-8243-CCDA9365DF69}" type="slidenum">
              <a:rPr lang="en-US">
                <a:latin typeface="Arial" charset="0"/>
              </a:rPr>
              <a:pPr/>
              <a:t>27</a:t>
            </a:fld>
            <a:endParaRPr lang="en-US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 dirty="0" smtClean="0">
                <a:solidFill>
                  <a:schemeClr val="accent1">
                    <a:satMod val="150000"/>
                  </a:schemeClr>
                </a:solidFill>
              </a:rPr>
              <a:t>Sonuç</a:t>
            </a:r>
            <a:endParaRPr lang="en-US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4000" dirty="0" smtClean="0"/>
              <a:t>Prova yapın, çok prova yapın</a:t>
            </a:r>
          </a:p>
          <a:p>
            <a:endParaRPr lang="tr-TR" sz="4000" dirty="0" smtClean="0"/>
          </a:p>
          <a:p>
            <a:r>
              <a:rPr lang="tr-TR" sz="4000" dirty="0" smtClean="0"/>
              <a:t>Gülümseyin, gülümsetin</a:t>
            </a:r>
          </a:p>
          <a:p>
            <a:endParaRPr lang="tr-TR" sz="4000" dirty="0" smtClean="0"/>
          </a:p>
          <a:p>
            <a:r>
              <a:rPr lang="tr-TR" sz="4000" dirty="0" smtClean="0"/>
              <a:t>Güçlü başlayın, olumlu bitirin</a:t>
            </a:r>
          </a:p>
          <a:p>
            <a:endParaRPr lang="en-US" sz="3200" dirty="0" smtClean="0"/>
          </a:p>
        </p:txBody>
      </p:sp>
      <p:sp>
        <p:nvSpPr>
          <p:cNvPr id="32772" name="Slayt Numarası Yer Tutucusu 2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06BBE25-1622-4803-9CF0-CA2F84739240}" type="slidenum">
              <a:rPr lang="en-US">
                <a:latin typeface="Arial" charset="0"/>
              </a:rPr>
              <a:pPr/>
              <a:t>28</a:t>
            </a:fld>
            <a:endParaRPr lang="en-US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 smtClean="0">
                <a:solidFill>
                  <a:schemeClr val="accent1">
                    <a:satMod val="150000"/>
                  </a:schemeClr>
                </a:solidFill>
              </a:rPr>
              <a:t>İyi bir sunum ...</a:t>
            </a:r>
            <a:endParaRPr lang="en-US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4608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11430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tr-TR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sz="2400" dirty="0" smtClean="0"/>
              <a:t>Basit soruların cevaplarını bilin : </a:t>
            </a:r>
          </a:p>
          <a:p>
            <a:pPr marL="640080"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sz="2400" dirty="0" smtClean="0"/>
              <a:t>Sunum ne zaman?</a:t>
            </a:r>
          </a:p>
          <a:p>
            <a:pPr marL="640080"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sz="2400" dirty="0" smtClean="0"/>
              <a:t>Sunum nerede?</a:t>
            </a:r>
          </a:p>
          <a:p>
            <a:pPr marL="640080"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sz="2400" dirty="0" smtClean="0"/>
              <a:t>Sunum ne tür bir konu hakkında?</a:t>
            </a:r>
          </a:p>
          <a:p>
            <a:pPr marL="640080"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sz="2400" dirty="0" smtClean="0"/>
              <a:t>Sunuma kaç kişi katılacak? </a:t>
            </a:r>
          </a:p>
          <a:p>
            <a:pPr marL="640080"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sz="2400" dirty="0" smtClean="0"/>
              <a:t>Sunum ne kadar sürecek?</a:t>
            </a:r>
          </a:p>
          <a:p>
            <a:pPr marL="640080"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sz="2400" dirty="0" smtClean="0"/>
              <a:t>Sunum neden isteniyor?</a:t>
            </a:r>
          </a:p>
        </p:txBody>
      </p:sp>
      <p:sp>
        <p:nvSpPr>
          <p:cNvPr id="29700" name="Slayt Numarası Yer Tutucusu 2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F146C87-D86D-4FAB-B273-007679641DE4}" type="slidenum">
              <a:rPr lang="en-US">
                <a:latin typeface="Arial" charset="0"/>
              </a:rPr>
              <a:pPr/>
              <a:t>3</a:t>
            </a:fld>
            <a:endParaRPr lang="en-US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 smtClean="0">
                <a:solidFill>
                  <a:schemeClr val="accent1">
                    <a:satMod val="150000"/>
                  </a:schemeClr>
                </a:solidFill>
              </a:rPr>
              <a:t>İyi bir sunum ...</a:t>
            </a:r>
            <a:endParaRPr lang="en-US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400" dirty="0" smtClean="0"/>
              <a:t>Hangi nedenle sunum yapacaksınız</a:t>
            </a:r>
          </a:p>
          <a:p>
            <a:pPr lvl="1"/>
            <a:r>
              <a:rPr lang="tr-TR" sz="2400" dirty="0" smtClean="0"/>
              <a:t>İnsanları harekete geçirmek için</a:t>
            </a:r>
          </a:p>
          <a:p>
            <a:pPr lvl="2"/>
            <a:r>
              <a:rPr lang="tr-TR" sz="2400" dirty="0" smtClean="0"/>
              <a:t>Onlara faydalardan olumlu şeylerden bahsedin</a:t>
            </a:r>
          </a:p>
          <a:p>
            <a:pPr lvl="1"/>
            <a:r>
              <a:rPr lang="tr-TR" sz="2400" dirty="0" smtClean="0"/>
              <a:t>Bilgilendirmek için</a:t>
            </a:r>
          </a:p>
          <a:p>
            <a:pPr lvl="2"/>
            <a:r>
              <a:rPr lang="tr-TR" sz="2400" dirty="0" smtClean="0"/>
              <a:t>Kronolojik  veya başlıksal sıra ile bahsedin</a:t>
            </a:r>
          </a:p>
          <a:p>
            <a:pPr lvl="1"/>
            <a:r>
              <a:rPr lang="tr-TR" sz="2400" dirty="0" smtClean="0"/>
              <a:t>İkna etmek için</a:t>
            </a:r>
          </a:p>
          <a:p>
            <a:pPr lvl="2"/>
            <a:r>
              <a:rPr lang="tr-TR" sz="2400" dirty="0" smtClean="0"/>
              <a:t>Problem ve çözümünden bahsedin</a:t>
            </a:r>
          </a:p>
        </p:txBody>
      </p:sp>
      <p:sp>
        <p:nvSpPr>
          <p:cNvPr id="30724" name="Slayt Numarası Yer Tutucusu 2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11E21BE-FEA3-4FD1-A22C-B442838069E7}" type="slidenum">
              <a:rPr lang="en-US">
                <a:latin typeface="Arial" charset="0"/>
              </a:rPr>
              <a:pPr/>
              <a:t>4</a:t>
            </a:fld>
            <a:endParaRPr lang="en-US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 smtClean="0">
                <a:solidFill>
                  <a:schemeClr val="accent1">
                    <a:satMod val="150000"/>
                  </a:schemeClr>
                </a:solidFill>
              </a:rPr>
              <a:t>İyi bir sunum ...</a:t>
            </a:r>
            <a:endParaRPr lang="en-US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30250" lvl="1" indent="-273050">
              <a:buFont typeface="Wingdings" pitchFamily="2" charset="2"/>
              <a:buChar char=""/>
            </a:pPr>
            <a:r>
              <a:rPr lang="tr-TR" sz="2400" dirty="0" smtClean="0"/>
              <a:t>Kişisel alıntılar, hatıralar, bilgiler</a:t>
            </a:r>
          </a:p>
          <a:p>
            <a:pPr marL="730250" lvl="1" indent="-273050">
              <a:buFont typeface="Wingdings" pitchFamily="2" charset="2"/>
              <a:buChar char=""/>
            </a:pPr>
            <a:r>
              <a:rPr lang="tr-TR" sz="2400" dirty="0" smtClean="0"/>
              <a:t>İstatistikler</a:t>
            </a:r>
          </a:p>
          <a:p>
            <a:pPr marL="730250" lvl="1" indent="-273050">
              <a:buFont typeface="Wingdings" pitchFamily="2" charset="2"/>
              <a:buChar char=""/>
            </a:pPr>
            <a:r>
              <a:rPr lang="tr-TR" sz="2400" dirty="0" smtClean="0"/>
              <a:t>Gerçekler (varsayımlar değil)</a:t>
            </a:r>
          </a:p>
          <a:p>
            <a:pPr marL="730250" lvl="1" indent="-273050">
              <a:buFont typeface="Wingdings" pitchFamily="2" charset="2"/>
              <a:buChar char=""/>
            </a:pPr>
            <a:r>
              <a:rPr lang="tr-TR" sz="2400" dirty="0" smtClean="0"/>
              <a:t>Alıntılar (basma kalıp laflar değil)</a:t>
            </a:r>
          </a:p>
          <a:p>
            <a:pPr marL="730250" lvl="1" indent="-273050">
              <a:buFont typeface="Wingdings" pitchFamily="2" charset="2"/>
              <a:buChar char=""/>
            </a:pPr>
            <a:r>
              <a:rPr lang="tr-TR" sz="2400" dirty="0" smtClean="0"/>
              <a:t>Tarihsel öyküler</a:t>
            </a:r>
          </a:p>
          <a:p>
            <a:pPr marL="730250" lvl="1" indent="-273050">
              <a:buFont typeface="Wingdings" pitchFamily="2" charset="2"/>
              <a:buChar char=""/>
            </a:pPr>
            <a:r>
              <a:rPr lang="tr-TR" sz="2400" dirty="0" smtClean="0"/>
              <a:t>Örneklemeler</a:t>
            </a:r>
          </a:p>
          <a:p>
            <a:pPr marL="730250" lvl="1" indent="-273050">
              <a:buFont typeface="Wingdings" pitchFamily="2" charset="2"/>
              <a:buChar char=""/>
            </a:pPr>
            <a:r>
              <a:rPr lang="tr-TR" sz="2400" dirty="0" smtClean="0"/>
              <a:t>Espri</a:t>
            </a:r>
          </a:p>
          <a:p>
            <a:pPr marL="730250" lvl="1" indent="-273050">
              <a:buFont typeface="Wingdings" pitchFamily="2" charset="2"/>
              <a:buChar char=""/>
            </a:pPr>
            <a:r>
              <a:rPr lang="tr-TR" sz="2400" dirty="0" smtClean="0"/>
              <a:t>Renkli dil</a:t>
            </a:r>
          </a:p>
          <a:p>
            <a:pPr marL="730250" lvl="1" indent="-273050">
              <a:buFont typeface="Wingdings" pitchFamily="2" charset="2"/>
              <a:buChar char=""/>
            </a:pPr>
            <a:r>
              <a:rPr lang="tr-TR" sz="2400" dirty="0" smtClean="0"/>
              <a:t>Görsel materyal</a:t>
            </a:r>
          </a:p>
        </p:txBody>
      </p:sp>
      <p:sp>
        <p:nvSpPr>
          <p:cNvPr id="31748" name="Slayt Numarası Yer Tutucusu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9887949-1CE2-4FB8-9DE9-C3841DE13D86}" type="slidenum">
              <a:rPr lang="en-US">
                <a:latin typeface="Arial" charset="0"/>
              </a:rPr>
              <a:pPr/>
              <a:t>5</a:t>
            </a:fld>
            <a:endParaRPr lang="en-US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 smtClean="0">
                <a:solidFill>
                  <a:schemeClr val="accent1">
                    <a:satMod val="150000"/>
                  </a:schemeClr>
                </a:solidFill>
              </a:rPr>
              <a:t>Kötü bir sunumun adımları</a:t>
            </a:r>
            <a:endParaRPr lang="en-US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tr-TR" sz="2400" dirty="0" smtClean="0"/>
              <a:t>Çok heyecanlı olmak</a:t>
            </a:r>
          </a:p>
          <a:p>
            <a:pPr lvl="1"/>
            <a:r>
              <a:rPr lang="tr-TR" sz="2400" dirty="0" smtClean="0"/>
              <a:t>Konuyu iyi bilmemek</a:t>
            </a:r>
          </a:p>
          <a:p>
            <a:pPr lvl="1"/>
            <a:r>
              <a:rPr lang="tr-TR" sz="2400" dirty="0" smtClean="0"/>
              <a:t>Dinleyicileri tanımamak</a:t>
            </a:r>
          </a:p>
          <a:p>
            <a:pPr lvl="1"/>
            <a:r>
              <a:rPr lang="tr-TR" sz="2400" dirty="0" smtClean="0"/>
              <a:t>Ortamın uygunsuz olması</a:t>
            </a:r>
          </a:p>
          <a:p>
            <a:pPr lvl="1"/>
            <a:r>
              <a:rPr lang="tr-TR" sz="2400" dirty="0" smtClean="0"/>
              <a:t>Hiçbir deneme yapmadan sunumu yapmak</a:t>
            </a:r>
          </a:p>
          <a:p>
            <a:pPr lvl="1"/>
            <a:r>
              <a:rPr lang="tr-TR" sz="2400" dirty="0" smtClean="0"/>
              <a:t>Bir başkasının hazırladığı sunumu yapmak</a:t>
            </a:r>
          </a:p>
          <a:p>
            <a:pPr lvl="1"/>
            <a:r>
              <a:rPr lang="tr-TR" sz="2400" dirty="0" smtClean="0"/>
              <a:t>Kendini tanıtmamak</a:t>
            </a:r>
          </a:p>
          <a:p>
            <a:pPr lvl="1"/>
            <a:r>
              <a:rPr lang="tr-TR" sz="2400" dirty="0" smtClean="0"/>
              <a:t>Hiçbir giriş kısmı yapmamak, doğrudan konuya girmek</a:t>
            </a:r>
          </a:p>
          <a:p>
            <a:pPr lvl="1"/>
            <a:r>
              <a:rPr lang="tr-TR" sz="2400" dirty="0" smtClean="0"/>
              <a:t>Gereksiz ve topluluğa uymayan hikayeler ve esprilerle giriş yapmak</a:t>
            </a:r>
          </a:p>
          <a:p>
            <a:pPr lvl="1"/>
            <a:r>
              <a:rPr lang="tr-TR" sz="2400" dirty="0" smtClean="0"/>
              <a:t>Tek düze ve sıkıcı bir tonda konuşmak</a:t>
            </a:r>
          </a:p>
          <a:p>
            <a:pPr lvl="1"/>
            <a:endParaRPr lang="tr-TR" dirty="0" smtClean="0"/>
          </a:p>
        </p:txBody>
      </p:sp>
      <p:pic>
        <p:nvPicPr>
          <p:cNvPr id="7172" name="Picture 4" descr="MCj02312890000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58063" y="0"/>
            <a:ext cx="1785937" cy="147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3" name="Slayt Numarası Yer Tutucusu 2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75ECF98-68BE-478F-81E3-1A17EA991DCC}" type="slidenum">
              <a:rPr lang="en-US">
                <a:latin typeface="Arial" charset="0"/>
              </a:rPr>
              <a:pPr/>
              <a:t>6</a:t>
            </a:fld>
            <a:endParaRPr lang="en-US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 smtClean="0">
                <a:solidFill>
                  <a:schemeClr val="accent1">
                    <a:satMod val="150000"/>
                  </a:schemeClr>
                </a:solidFill>
              </a:rPr>
              <a:t>Kötü bir sunumun adımları</a:t>
            </a:r>
            <a:endParaRPr lang="en-US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457200" y="1428736"/>
            <a:ext cx="7620000" cy="4972064"/>
          </a:xfrm>
        </p:spPr>
        <p:txBody>
          <a:bodyPr/>
          <a:lstStyle/>
          <a:p>
            <a:pPr lvl="1"/>
            <a:r>
              <a:rPr lang="tr-TR" sz="2400" dirty="0" smtClean="0"/>
              <a:t>Gereksiz ve topluluğa uymayan hikayeler ve esprilerle giriş yapmak</a:t>
            </a:r>
          </a:p>
          <a:p>
            <a:pPr lvl="1"/>
            <a:r>
              <a:rPr lang="tr-TR" sz="2400" dirty="0" smtClean="0"/>
              <a:t>Aktarımın içeriğini dinleyicilere uygun yapmamak bu konuda geri bildirim almamak</a:t>
            </a:r>
          </a:p>
          <a:p>
            <a:pPr lvl="1"/>
            <a:r>
              <a:rPr lang="tr-TR" sz="2400" dirty="0" smtClean="0"/>
              <a:t>Aktarımı okuyarak veya ezberden yapmak</a:t>
            </a:r>
          </a:p>
          <a:p>
            <a:pPr lvl="1"/>
            <a:r>
              <a:rPr lang="tr-TR" sz="2400" dirty="0" smtClean="0"/>
              <a:t>Aktarımı vücudunuzu dinleyenlere döndürmeden yapmak</a:t>
            </a:r>
          </a:p>
          <a:p>
            <a:pPr lvl="1"/>
            <a:r>
              <a:rPr lang="tr-TR" sz="2400" dirty="0" smtClean="0"/>
              <a:t>Aktarım sırasında rahatsız edici şekilde hareket etmek</a:t>
            </a:r>
          </a:p>
          <a:p>
            <a:pPr lvl="1"/>
            <a:r>
              <a:rPr lang="tr-TR" sz="2400" dirty="0" smtClean="0"/>
              <a:t>Görsellerden hiç yararlanmamak</a:t>
            </a:r>
          </a:p>
          <a:p>
            <a:pPr lvl="1"/>
            <a:endParaRPr lang="tr-TR" sz="2400" dirty="0" smtClean="0"/>
          </a:p>
        </p:txBody>
      </p:sp>
      <p:pic>
        <p:nvPicPr>
          <p:cNvPr id="8196" name="Picture 4" descr="MCj02312890000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5214950"/>
            <a:ext cx="1785937" cy="147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7" name="Slayt Numarası Yer Tutucusu 2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982B4E3-6526-407F-BA38-492B24036B50}" type="slidenum">
              <a:rPr lang="en-US">
                <a:latin typeface="Arial" charset="0"/>
              </a:rPr>
              <a:pPr/>
              <a:t>7</a:t>
            </a:fld>
            <a:endParaRPr lang="en-US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 smtClean="0">
                <a:solidFill>
                  <a:schemeClr val="accent1">
                    <a:satMod val="150000"/>
                  </a:schemeClr>
                </a:solidFill>
              </a:rPr>
              <a:t>Kötü bir sunumun adımları</a:t>
            </a:r>
            <a:endParaRPr lang="en-US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tr-TR" sz="2400" dirty="0" smtClean="0"/>
              <a:t>Aktarımı hiçbir göz kontağı kurmadan yapmak</a:t>
            </a:r>
          </a:p>
          <a:p>
            <a:pPr lvl="1"/>
            <a:r>
              <a:rPr lang="tr-TR" sz="2400" dirty="0" smtClean="0"/>
              <a:t>Aktarım sırasında veya sonrasında soru almamak, geri bildirimden yararlanmamak</a:t>
            </a:r>
          </a:p>
          <a:p>
            <a:pPr lvl="1"/>
            <a:r>
              <a:rPr lang="tr-TR" sz="2400" dirty="0" smtClean="0"/>
              <a:t>Tamamen teorik bilgi vermek pratik hayata bağlantı kurmamak</a:t>
            </a:r>
          </a:p>
          <a:p>
            <a:pPr lvl="1"/>
            <a:r>
              <a:rPr lang="tr-TR" sz="2400" dirty="0" smtClean="0"/>
              <a:t>Kapanış ve sonuç bölümünü yapmamak </a:t>
            </a:r>
          </a:p>
          <a:p>
            <a:pPr lvl="1"/>
            <a:r>
              <a:rPr lang="tr-TR" sz="2400" dirty="0" smtClean="0"/>
              <a:t>İlgiyi sürekli en üst seviye de tutmak yerine görev gereği anlatımı yapmak</a:t>
            </a:r>
          </a:p>
          <a:p>
            <a:pPr lvl="1"/>
            <a:r>
              <a:rPr lang="tr-TR" sz="2400" dirty="0" smtClean="0"/>
              <a:t>Süreyi kullanamamak, sunumu olması gereken zamandan önce ya da sonra bitirmek</a:t>
            </a:r>
          </a:p>
          <a:p>
            <a:pPr lvl="1"/>
            <a:r>
              <a:rPr lang="tr-TR" sz="2400" dirty="0" smtClean="0"/>
              <a:t>Ortama uygun giyinmemek</a:t>
            </a:r>
          </a:p>
          <a:p>
            <a:endParaRPr lang="tr-TR" dirty="0" smtClean="0"/>
          </a:p>
        </p:txBody>
      </p:sp>
      <p:pic>
        <p:nvPicPr>
          <p:cNvPr id="9220" name="Picture 4" descr="MCj02312890000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58063" y="5381625"/>
            <a:ext cx="1785937" cy="147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1" name="Slayt Numarası Yer Tutucusu 2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DD01B6-1DD8-4429-9160-FA34B66D3B04}" type="slidenum">
              <a:rPr lang="en-US">
                <a:latin typeface="Arial" charset="0"/>
              </a:rPr>
              <a:pPr/>
              <a:t>8</a:t>
            </a:fld>
            <a:endParaRPr lang="en-US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 smtClean="0">
                <a:solidFill>
                  <a:schemeClr val="accent1">
                    <a:satMod val="150000"/>
                  </a:schemeClr>
                </a:solidFill>
              </a:rPr>
              <a:t>Standart bir sunumun adımları</a:t>
            </a:r>
            <a:endParaRPr lang="en-US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400" dirty="0" smtClean="0"/>
              <a:t>Giriş</a:t>
            </a:r>
          </a:p>
          <a:p>
            <a:pPr lvl="1"/>
            <a:r>
              <a:rPr lang="tr-TR" sz="2400" dirty="0" smtClean="0"/>
              <a:t>Tanıtım</a:t>
            </a:r>
          </a:p>
          <a:p>
            <a:r>
              <a:rPr lang="tr-TR" sz="2400" dirty="0" smtClean="0"/>
              <a:t>Gelişme</a:t>
            </a:r>
          </a:p>
          <a:p>
            <a:pPr lvl="1"/>
            <a:r>
              <a:rPr lang="tr-TR" sz="2400" dirty="0" smtClean="0"/>
              <a:t>Aktarım</a:t>
            </a:r>
          </a:p>
          <a:p>
            <a:r>
              <a:rPr lang="tr-TR" sz="2400" dirty="0" smtClean="0"/>
              <a:t>Sonuç</a:t>
            </a:r>
          </a:p>
          <a:p>
            <a:pPr lvl="1"/>
            <a:r>
              <a:rPr lang="tr-TR" sz="2400" dirty="0" smtClean="0"/>
              <a:t>Mesaj vererek bitirme</a:t>
            </a:r>
            <a:endParaRPr lang="en-US" sz="2400" dirty="0" smtClean="0"/>
          </a:p>
        </p:txBody>
      </p:sp>
      <p:sp>
        <p:nvSpPr>
          <p:cNvPr id="10244" name="Slayt Numarası Yer Tutucusu 2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D6E886-BE68-4FD9-BF25-DF1BEFAEEC05}" type="slidenum">
              <a:rPr lang="en-US">
                <a:latin typeface="Arial" charset="0"/>
              </a:rPr>
              <a:pPr/>
              <a:t>9</a:t>
            </a:fld>
            <a:endParaRPr lang="en-US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itişiklik">
  <a:themeElements>
    <a:clrScheme name="Bitişiklik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is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itişiklik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1352</TotalTime>
  <Words>984</Words>
  <Application>Microsoft Office PowerPoint</Application>
  <PresentationFormat>Ekran Gösterisi (4:3)</PresentationFormat>
  <Paragraphs>282</Paragraphs>
  <Slides>28</Slides>
  <Notes>27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28</vt:i4>
      </vt:variant>
    </vt:vector>
  </HeadingPairs>
  <TitlesOfParts>
    <vt:vector size="34" baseType="lpstr">
      <vt:lpstr>Arial</vt:lpstr>
      <vt:lpstr>Calibri</vt:lpstr>
      <vt:lpstr>Cambria</vt:lpstr>
      <vt:lpstr>Corbel</vt:lpstr>
      <vt:lpstr>Wingdings</vt:lpstr>
      <vt:lpstr>Bitişiklik</vt:lpstr>
      <vt:lpstr>Etkili Sunum Teknikleri</vt:lpstr>
      <vt:lpstr>PowerPoint Sunusu</vt:lpstr>
      <vt:lpstr>İyi bir sunum ...</vt:lpstr>
      <vt:lpstr>İyi bir sunum ...</vt:lpstr>
      <vt:lpstr>İyi bir sunum ...</vt:lpstr>
      <vt:lpstr>Kötü bir sunumun adımları</vt:lpstr>
      <vt:lpstr>Kötü bir sunumun adımları</vt:lpstr>
      <vt:lpstr>Kötü bir sunumun adımları</vt:lpstr>
      <vt:lpstr>Standart bir sunumun adımları</vt:lpstr>
      <vt:lpstr>Etkili Sunumun Öğeleri</vt:lpstr>
      <vt:lpstr>Sunumun Adımları- Planlama</vt:lpstr>
      <vt:lpstr>Sunumun Adımları- Planlama</vt:lpstr>
      <vt:lpstr>Sunumun Adımları-Hazırlanma</vt:lpstr>
      <vt:lpstr>Sunumun Adımları- Hazırlanma</vt:lpstr>
      <vt:lpstr>Sunumun Adımları- Giriş</vt:lpstr>
      <vt:lpstr>Sunumun Adımları- Gelişme</vt:lpstr>
      <vt:lpstr>Sunumun Adımları- Sonuç</vt:lpstr>
      <vt:lpstr>Sunumun Adımları</vt:lpstr>
      <vt:lpstr>Sunumun Adımları</vt:lpstr>
      <vt:lpstr>Sunumun Adımları</vt:lpstr>
      <vt:lpstr>Sunumun Adımları</vt:lpstr>
      <vt:lpstr>Sunumun Adımları</vt:lpstr>
      <vt:lpstr>Sunumun Adımları</vt:lpstr>
      <vt:lpstr>Sunumun Adımları</vt:lpstr>
      <vt:lpstr>Sunumun Adımları</vt:lpstr>
      <vt:lpstr>Sunumun Adımları</vt:lpstr>
      <vt:lpstr>Sunumun Adımları</vt:lpstr>
      <vt:lpstr>Sonuç</vt:lpstr>
    </vt:vector>
  </TitlesOfParts>
  <Company>Keys Consulting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Etkili Sunum Teknikleri</dc:title>
  <dc:creator>hp</dc:creator>
  <cp:lastModifiedBy>aslı</cp:lastModifiedBy>
  <cp:revision>65</cp:revision>
  <dcterms:created xsi:type="dcterms:W3CDTF">2006-12-24T10:08:49Z</dcterms:created>
  <dcterms:modified xsi:type="dcterms:W3CDTF">2017-10-10T08:15:34Z</dcterms:modified>
</cp:coreProperties>
</file>