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0"/>
  </p:notesMasterIdLst>
  <p:sldIdLst>
    <p:sldId id="257" r:id="rId2"/>
    <p:sldId id="258" r:id="rId3"/>
    <p:sldId id="259" r:id="rId4"/>
    <p:sldId id="260" r:id="rId5"/>
    <p:sldId id="264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719FFD-7CF5-43A6-9972-1905E9705737}" type="datetimeFigureOut">
              <a:rPr lang="tr-TR" smtClean="0"/>
              <a:t>21.01.2020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EB0C80-1C45-46D2-945E-3023114B83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59234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785093" y="1700074"/>
            <a:ext cx="6630278" cy="1502690"/>
          </a:xfrm>
        </p:spPr>
        <p:txBody>
          <a:bodyPr/>
          <a:lstStyle/>
          <a:p>
            <a:r>
              <a:rPr lang="tr-TR" sz="4800" b="1" dirty="0" smtClean="0"/>
              <a:t>MÜHENDİSLİKTE ÖLÇME BİLGİSİ </a:t>
            </a:r>
            <a:endParaRPr lang="tr-TR" sz="4800" b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TEMEL ÖDEVLER</a:t>
            </a:r>
          </a:p>
          <a:p>
            <a:r>
              <a:rPr lang="tr-TR" dirty="0" smtClean="0"/>
              <a:t>I.TEMEL ÖDEV</a:t>
            </a:r>
            <a:endParaRPr lang="tr-TR" dirty="0"/>
          </a:p>
        </p:txBody>
      </p:sp>
      <p:sp>
        <p:nvSpPr>
          <p:cNvPr id="4" name="Metin kutusu 3"/>
          <p:cNvSpPr txBox="1"/>
          <p:nvPr/>
        </p:nvSpPr>
        <p:spPr>
          <a:xfrm>
            <a:off x="3836277" y="4798512"/>
            <a:ext cx="49428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b="1" dirty="0" smtClean="0">
                <a:solidFill>
                  <a:schemeClr val="accent4">
                    <a:lumMod val="75000"/>
                  </a:schemeClr>
                </a:solidFill>
              </a:rPr>
              <a:t>Prof. Dr. Engin YURTSEVEN </a:t>
            </a:r>
            <a:endParaRPr lang="tr-TR" sz="28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5175139" y="3021876"/>
            <a:ext cx="188064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b="1" dirty="0">
                <a:solidFill>
                  <a:schemeClr val="accent4">
                    <a:lumMod val="75000"/>
                  </a:schemeClr>
                </a:solidFill>
              </a:rPr>
              <a:t>6</a:t>
            </a:r>
            <a:r>
              <a:rPr lang="tr-TR" sz="3200" b="1" dirty="0" smtClean="0">
                <a:solidFill>
                  <a:schemeClr val="accent4">
                    <a:lumMod val="75000"/>
                  </a:schemeClr>
                </a:solidFill>
              </a:rPr>
              <a:t>.HAFTA</a:t>
            </a:r>
            <a:endParaRPr lang="tr-TR" sz="3200" b="1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9267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 rot="10800000" flipV="1">
            <a:off x="964276" y="990159"/>
            <a:ext cx="1033271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smtClean="0">
                <a:solidFill>
                  <a:schemeClr val="accent4"/>
                </a:solidFill>
              </a:rPr>
              <a:t>TEMEL ÖDEVLER</a:t>
            </a:r>
          </a:p>
          <a:p>
            <a:r>
              <a:rPr lang="tr-TR" dirty="0" smtClean="0"/>
              <a:t>Ölçme bilgisinde sık karşılaşılan bazı problemlere temel ödevler denir.</a:t>
            </a:r>
          </a:p>
          <a:p>
            <a:endParaRPr lang="tr-TR" dirty="0"/>
          </a:p>
          <a:p>
            <a:endParaRPr lang="tr-TR" dirty="0" smtClean="0"/>
          </a:p>
          <a:p>
            <a:r>
              <a:rPr lang="tr-TR" sz="2800" b="1" dirty="0" smtClean="0">
                <a:solidFill>
                  <a:schemeClr val="accent4"/>
                </a:solidFill>
              </a:rPr>
              <a:t>I.TEMEL ÖDEV</a:t>
            </a:r>
          </a:p>
          <a:p>
            <a:pPr algn="just"/>
            <a:r>
              <a:rPr lang="tr-TR" sz="2800" dirty="0"/>
              <a:t>Bir A noktasının koordinatları ile diğer bir nokta olan B noktası arasındaki uzunluk ve A noktasındaki semt açısı bilinirse B noktasının koordinatları hesaplanabilir. Bu hesaplamalara birinci temel ödev denir.</a:t>
            </a:r>
            <a:endParaRPr lang="tr-TR" sz="2800" b="1" dirty="0" smtClean="0">
              <a:solidFill>
                <a:schemeClr val="accent4"/>
              </a:solidFill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817367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5870" y="1166119"/>
            <a:ext cx="8353575" cy="4370157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4616088" y="5228499"/>
            <a:ext cx="583505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smtClean="0"/>
              <a:t>Ceylan ve Tombaklar, 2013. Ölçme Bilgisi (Topografya) Konya/2013 Ders kitabı.</a:t>
            </a: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40438285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832" y="1170449"/>
            <a:ext cx="9263131" cy="4241136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5206291" y="5103808"/>
            <a:ext cx="583505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smtClean="0"/>
              <a:t>Ceylan ve Tombaklar, 2013. Ölçme Bilgisi (Topografya) Konya/2013 Ders kitabı.</a:t>
            </a: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2149826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7592" y="653181"/>
            <a:ext cx="4858256" cy="5706055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8455848" y="5935082"/>
            <a:ext cx="14093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/>
              <a:t>m</a:t>
            </a:r>
            <a:r>
              <a:rPr lang="tr-TR" sz="1400" dirty="0" smtClean="0"/>
              <a:t>egep.meb.gov.tr</a:t>
            </a: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554602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446414" y="1221971"/>
            <a:ext cx="92776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/>
              <a:t>ÖDEV 1</a:t>
            </a:r>
            <a:r>
              <a:rPr lang="tr-TR" dirty="0" smtClean="0"/>
              <a:t>: Ya= 1050.00, </a:t>
            </a:r>
            <a:r>
              <a:rPr lang="tr-TR" dirty="0" err="1" smtClean="0"/>
              <a:t>Xa</a:t>
            </a:r>
            <a:r>
              <a:rPr lang="tr-TR" dirty="0" smtClean="0"/>
              <a:t>=1300.00, AB=850.00, (AB)=175,17 ise </a:t>
            </a:r>
            <a:r>
              <a:rPr lang="tr-TR" dirty="0" err="1" smtClean="0"/>
              <a:t>Yb</a:t>
            </a:r>
            <a:r>
              <a:rPr lang="tr-TR" dirty="0" smtClean="0"/>
              <a:t> ve </a:t>
            </a:r>
            <a:r>
              <a:rPr lang="tr-TR" dirty="0" err="1" smtClean="0"/>
              <a:t>Xb</a:t>
            </a:r>
            <a:r>
              <a:rPr lang="tr-TR" dirty="0" smtClean="0"/>
              <a:t> değerlerini hesaplayınız.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3070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446414" y="1221971"/>
            <a:ext cx="95709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/>
              <a:t>ÖDEV 2</a:t>
            </a:r>
            <a:r>
              <a:rPr lang="tr-TR" dirty="0" smtClean="0"/>
              <a:t>: Ya= 1050.00, </a:t>
            </a:r>
            <a:r>
              <a:rPr lang="tr-TR" dirty="0" err="1" smtClean="0"/>
              <a:t>Xa</a:t>
            </a:r>
            <a:r>
              <a:rPr lang="tr-TR" dirty="0" smtClean="0"/>
              <a:t>=1300.00, AB=850.00, (AB)=238,1300 ise </a:t>
            </a:r>
            <a:r>
              <a:rPr lang="tr-TR" dirty="0" err="1" smtClean="0"/>
              <a:t>Yb</a:t>
            </a:r>
            <a:r>
              <a:rPr lang="tr-TR" dirty="0" smtClean="0"/>
              <a:t> ve </a:t>
            </a:r>
            <a:r>
              <a:rPr lang="tr-TR" dirty="0" err="1" smtClean="0"/>
              <a:t>Xb</a:t>
            </a:r>
            <a:r>
              <a:rPr lang="tr-TR" dirty="0" smtClean="0"/>
              <a:t> değerlerini hesaplayınız.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9452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413163" y="1729047"/>
            <a:ext cx="984227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ÖDEV 3</a:t>
            </a:r>
            <a:r>
              <a:rPr lang="tr-TR" dirty="0" smtClean="0"/>
              <a:t>: Bir A noktasının koordinatları şu şekildedir.</a:t>
            </a:r>
          </a:p>
          <a:p>
            <a:r>
              <a:rPr lang="tr-TR" dirty="0" smtClean="0"/>
              <a:t>Ya=1250.82    </a:t>
            </a:r>
            <a:r>
              <a:rPr lang="tr-TR" dirty="0" err="1" smtClean="0"/>
              <a:t>Xa</a:t>
            </a:r>
            <a:r>
              <a:rPr lang="tr-TR" dirty="0" smtClean="0"/>
              <a:t>=1680.94</a:t>
            </a:r>
          </a:p>
          <a:p>
            <a:r>
              <a:rPr lang="tr-TR" dirty="0" smtClean="0"/>
              <a:t>AB uzunluğu 685,50 m’dir. Buna göre aşağıdaki verilmiş semt açıları için B noktasının koordinatlarını bulunuz. </a:t>
            </a:r>
          </a:p>
          <a:p>
            <a:r>
              <a:rPr lang="tr-TR" dirty="0" smtClean="0"/>
              <a:t>Semt açıları;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37.1300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75,4300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142,1800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223,4500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389,42</a:t>
            </a:r>
          </a:p>
        </p:txBody>
      </p:sp>
    </p:spTree>
    <p:extLst>
      <p:ext uri="{BB962C8B-B14F-4D97-AF65-F5344CB8AC3E}">
        <p14:creationId xmlns:p14="http://schemas.microsoft.com/office/powerpoint/2010/main" val="339476606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51</TotalTime>
  <Words>171</Words>
  <Application>Microsoft Office PowerPoint</Application>
  <PresentationFormat>Geniş ekran</PresentationFormat>
  <Paragraphs>25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Garamond</vt:lpstr>
      <vt:lpstr>Organik</vt:lpstr>
      <vt:lpstr>MÜHENDİSLİKTE ÖLÇME BİLGİSİ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MÜHENDİSLİKTE ÖLÇME BİLGİSİ</dc:title>
  <dc:creator>m.sevba yılmaz</dc:creator>
  <cp:lastModifiedBy>m.sevba yılmaz</cp:lastModifiedBy>
  <cp:revision>7</cp:revision>
  <dcterms:created xsi:type="dcterms:W3CDTF">2020-01-21T18:18:14Z</dcterms:created>
  <dcterms:modified xsi:type="dcterms:W3CDTF">2020-01-21T20:27:21Z</dcterms:modified>
</cp:coreProperties>
</file>