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7" r:id="rId1"/>
  </p:sldMasterIdLst>
  <p:notesMasterIdLst>
    <p:notesMasterId r:id="rId21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F943-3EEC-4B7A-8B6E-582B7AE39A1B}" type="datetimeFigureOut">
              <a:rPr lang="tr-TR" smtClean="0"/>
              <a:t>19.09.2018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CAA2B-A274-473F-A2C2-E5D8F3923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01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6869-FC85-4E65-9DE6-13E884A2877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4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04910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4509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746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E6B3-C446-4113-9740-53C86974744E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5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54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93676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D522-1520-4F05-BE93-8828E3B473E0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4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AEA9-ED9F-446C-BF70-31F2622458EC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36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434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53736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DFB6-2898-46C3-988A-40EE98CBDAF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B109354-6446-4CDA-844A-81ACF0C9C0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5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6BFEBB2-F17E-4CB0-AEFC-94D4F3C94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37" y="1482436"/>
            <a:ext cx="7141998" cy="1861294"/>
          </a:xfrm>
        </p:spPr>
        <p:txBody>
          <a:bodyPr>
            <a:noAutofit/>
          </a:bodyPr>
          <a:lstStyle/>
          <a:p>
            <a:r>
              <a:rPr lang="tr-TR" sz="4000" dirty="0"/>
              <a:t>KİM0213 ORGANİK KİMYA (b)</a:t>
            </a:r>
            <a:br>
              <a:rPr lang="tr-TR" sz="4000" dirty="0"/>
            </a:br>
            <a:br>
              <a:rPr lang="tr-TR" sz="4000" dirty="0"/>
            </a:br>
            <a:r>
              <a:rPr lang="tr-TR" sz="4000" dirty="0">
                <a:solidFill>
                  <a:srgbClr val="00B050"/>
                </a:solidFill>
              </a:rPr>
              <a:t>BÖLÜM: 3 STEREOKİMYA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EE13BE-D4BA-4391-88A8-F628F3F57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84150"/>
            <a:ext cx="5618515" cy="9776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32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7. HAFTA</a:t>
            </a:r>
          </a:p>
        </p:txBody>
      </p:sp>
    </p:spTree>
    <p:extLst>
      <p:ext uri="{BB962C8B-B14F-4D97-AF65-F5344CB8AC3E}">
        <p14:creationId xmlns:p14="http://schemas.microsoft.com/office/powerpoint/2010/main" val="104613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FA76-27FC-45DC-8A6E-E6F1931EE34A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338195" y="3182074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5" name="4 Resim" descr="TARAMA0000.BMP"/>
          <p:cNvPicPr>
            <a:picLocks noChangeAspect="1"/>
          </p:cNvPicPr>
          <p:nvPr/>
        </p:nvPicPr>
        <p:blipFill>
          <a:blip r:embed="rId2" cstate="print">
            <a:lum bright="-15000" contrast="28000"/>
          </a:blip>
          <a:srcRect t="4039"/>
          <a:stretch>
            <a:fillRect/>
          </a:stretch>
        </p:blipFill>
        <p:spPr>
          <a:xfrm>
            <a:off x="628650" y="270597"/>
            <a:ext cx="7642514" cy="6316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2870-6BEA-423B-B87D-79D1B715DADE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410203" y="2966049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5" name="4 Resim" descr="TARAMA0001.BMP"/>
          <p:cNvPicPr>
            <a:picLocks noChangeAspect="1"/>
          </p:cNvPicPr>
          <p:nvPr/>
        </p:nvPicPr>
        <p:blipFill>
          <a:blip r:embed="rId2" cstate="print">
            <a:lum bright="-18000" contrast="28000"/>
          </a:blip>
          <a:srcRect t="3801" r="1157"/>
          <a:stretch>
            <a:fillRect/>
          </a:stretch>
        </p:blipFill>
        <p:spPr>
          <a:xfrm>
            <a:off x="762001" y="429491"/>
            <a:ext cx="7315200" cy="58090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7176-6B5C-4773-B9E7-F5757C91DC0A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410203" y="3182073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5" name="4 Resim" descr="TARAMA0002.BMP"/>
          <p:cNvPicPr>
            <a:picLocks noChangeAspect="1"/>
          </p:cNvPicPr>
          <p:nvPr/>
        </p:nvPicPr>
        <p:blipFill>
          <a:blip r:embed="rId2" cstate="print">
            <a:lum bright="-24000" contrast="40000"/>
          </a:blip>
          <a:srcRect t="3951" r="4576"/>
          <a:stretch>
            <a:fillRect/>
          </a:stretch>
        </p:blipFill>
        <p:spPr>
          <a:xfrm>
            <a:off x="1187624" y="332658"/>
            <a:ext cx="6048672" cy="60236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1DAD-15F4-46E6-8D26-FACA6F578FF8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410203" y="2894042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4 Resim" descr="TARAMA0003.BMP"/>
          <p:cNvPicPr>
            <a:picLocks noChangeAspect="1"/>
          </p:cNvPicPr>
          <p:nvPr/>
        </p:nvPicPr>
        <p:blipFill>
          <a:blip r:embed="rId2" cstate="print">
            <a:lum bright="-12000" contrast="26000"/>
          </a:blip>
          <a:srcRect t="4851" r="4592"/>
          <a:stretch>
            <a:fillRect/>
          </a:stretch>
        </p:blipFill>
        <p:spPr>
          <a:xfrm>
            <a:off x="1115616" y="404667"/>
            <a:ext cx="6696744" cy="59516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1703-CDE3-445B-A6D9-CD1AACC92A66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" name="4 Resim" descr="TARAMA0004.BMP"/>
          <p:cNvPicPr>
            <a:picLocks noChangeAspect="1"/>
          </p:cNvPicPr>
          <p:nvPr/>
        </p:nvPicPr>
        <p:blipFill>
          <a:blip r:embed="rId2" cstate="print">
            <a:lum bright="-13000" contrast="31000"/>
          </a:blip>
          <a:srcRect t="2751" r="3261"/>
          <a:stretch>
            <a:fillRect/>
          </a:stretch>
        </p:blipFill>
        <p:spPr>
          <a:xfrm>
            <a:off x="1259632" y="115826"/>
            <a:ext cx="6480720" cy="65535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246A-16A7-4C97-9D74-41485834D551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410203" y="3182073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5" name="4 Resim" descr="TARAMA0005.BMP"/>
          <p:cNvPicPr>
            <a:picLocks noChangeAspect="1"/>
          </p:cNvPicPr>
          <p:nvPr/>
        </p:nvPicPr>
        <p:blipFill>
          <a:blip r:embed="rId2" cstate="print">
            <a:lum bright="-14000" contrast="34000"/>
          </a:blip>
          <a:srcRect t="5042" r="5208"/>
          <a:stretch>
            <a:fillRect/>
          </a:stretch>
        </p:blipFill>
        <p:spPr>
          <a:xfrm>
            <a:off x="1187629" y="332659"/>
            <a:ext cx="6768751" cy="60236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D16D-52DF-4C5C-A0F0-225413475D31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50113" y="3246437"/>
            <a:ext cx="2895600" cy="365125"/>
          </a:xfrm>
        </p:spPr>
        <p:txBody>
          <a:bodyPr/>
          <a:lstStyle/>
          <a:p>
            <a:r>
              <a:rPr lang="tr-TR" dirty="0"/>
              <a:t>KİM0213 ORGANİK KİMYA I (B) / DOÇ.DR.KAMRAN POLAT/A.Ü.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5" name="4 Resim" descr="TARAMA0006.BMP"/>
          <p:cNvPicPr>
            <a:picLocks noChangeAspect="1"/>
          </p:cNvPicPr>
          <p:nvPr/>
        </p:nvPicPr>
        <p:blipFill>
          <a:blip r:embed="rId2" cstate="print">
            <a:lum bright="-15000" contrast="28000"/>
          </a:blip>
          <a:srcRect t="5155" r="2198"/>
          <a:stretch>
            <a:fillRect/>
          </a:stretch>
        </p:blipFill>
        <p:spPr>
          <a:xfrm>
            <a:off x="1331640" y="260650"/>
            <a:ext cx="6480720" cy="60957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7A21-59E5-4FAF-938C-57B6F1DA7E3A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410203" y="3470105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" name="4 Resim" descr="TARAMA0007.BMP"/>
          <p:cNvPicPr>
            <a:picLocks noChangeAspect="1"/>
          </p:cNvPicPr>
          <p:nvPr/>
        </p:nvPicPr>
        <p:blipFill>
          <a:blip r:embed="rId2" cstate="print">
            <a:lum bright="-16000" contrast="35000"/>
          </a:blip>
          <a:srcRect t="5901"/>
          <a:stretch>
            <a:fillRect/>
          </a:stretch>
        </p:blipFill>
        <p:spPr>
          <a:xfrm>
            <a:off x="971601" y="260650"/>
            <a:ext cx="6552728" cy="60957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00F0-1A2E-43B7-A13E-AB7A040012DD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410203" y="3326089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" name="4 Resim" descr="TARAMA0008.BMP"/>
          <p:cNvPicPr>
            <a:picLocks noChangeAspect="1"/>
          </p:cNvPicPr>
          <p:nvPr/>
        </p:nvPicPr>
        <p:blipFill>
          <a:blip r:embed="rId2" cstate="print">
            <a:lum bright="-28000" contrast="50000"/>
          </a:blip>
          <a:srcRect l="1075" t="3801" r="2151"/>
          <a:stretch>
            <a:fillRect/>
          </a:stretch>
        </p:blipFill>
        <p:spPr>
          <a:xfrm>
            <a:off x="1043611" y="260650"/>
            <a:ext cx="6407439" cy="60957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66F9-7AD5-4B44-96B6-A59D4F910373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8482211" y="3110065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" name="4 Resim" descr="TARAMA0009.BMP"/>
          <p:cNvPicPr>
            <a:picLocks noChangeAspect="1"/>
          </p:cNvPicPr>
          <p:nvPr/>
        </p:nvPicPr>
        <p:blipFill>
          <a:blip r:embed="rId2" cstate="print">
            <a:lum bright="-15000" contrast="33000"/>
          </a:blip>
          <a:srcRect t="4724"/>
          <a:stretch>
            <a:fillRect/>
          </a:stretch>
        </p:blipFill>
        <p:spPr>
          <a:xfrm>
            <a:off x="1259635" y="316782"/>
            <a:ext cx="6624735" cy="5951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6FCA-4C8C-4377-9D87-52967D3F0229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038054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45000"/>
          </a:blip>
          <a:srcRect l="8395" t="2911" r="6022" b="12635"/>
          <a:stretch>
            <a:fillRect/>
          </a:stretch>
        </p:blipFill>
        <p:spPr bwMode="auto">
          <a:xfrm>
            <a:off x="1331640" y="404664"/>
            <a:ext cx="61282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B064-EB65-45F8-8A22-A316423F50D1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470102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38000"/>
          </a:blip>
          <a:srcRect t="6245" r="6030"/>
          <a:stretch>
            <a:fillRect/>
          </a:stretch>
        </p:blipFill>
        <p:spPr bwMode="auto">
          <a:xfrm>
            <a:off x="1259632" y="476672"/>
            <a:ext cx="5760641" cy="58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65F-87E1-479A-A1D8-8D006B0D5BAF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2966046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43000"/>
          </a:blip>
          <a:srcRect t="7356"/>
          <a:stretch>
            <a:fillRect/>
          </a:stretch>
        </p:blipFill>
        <p:spPr bwMode="auto">
          <a:xfrm>
            <a:off x="1043608" y="181208"/>
            <a:ext cx="6048672" cy="641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9EB1-B96F-4623-8FE3-CBAB30A39D6A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254078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39000"/>
          </a:blip>
          <a:srcRect t="5134"/>
          <a:stretch>
            <a:fillRect/>
          </a:stretch>
        </p:blipFill>
        <p:spPr bwMode="auto">
          <a:xfrm>
            <a:off x="1403648" y="404664"/>
            <a:ext cx="5760640" cy="595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1046-405E-4D0F-98E8-58157B42C583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4" y="2894038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40000"/>
          </a:blip>
          <a:srcRect t="6245" r="2250" b="1523"/>
          <a:stretch>
            <a:fillRect/>
          </a:stretch>
        </p:blipFill>
        <p:spPr bwMode="auto">
          <a:xfrm>
            <a:off x="1331640" y="404664"/>
            <a:ext cx="5832648" cy="595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D7249-0A0F-49EC-B312-9417990A662A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10062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45000"/>
          </a:blip>
          <a:srcRect t="5134" r="4982"/>
          <a:stretch>
            <a:fillRect/>
          </a:stretch>
        </p:blipFill>
        <p:spPr bwMode="auto">
          <a:xfrm>
            <a:off x="1259632" y="332656"/>
            <a:ext cx="5904656" cy="602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4A8B-A59D-4BA5-84C7-C67202D41B22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339211" y="2966045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38000"/>
          </a:blip>
          <a:srcRect t="5134" r="3495"/>
          <a:stretch>
            <a:fillRect/>
          </a:stretch>
        </p:blipFill>
        <p:spPr bwMode="auto">
          <a:xfrm>
            <a:off x="1403648" y="404664"/>
            <a:ext cx="5832648" cy="595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A48F-612F-4FDB-8F6D-4EE92E2C710C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267203" y="3110061"/>
            <a:ext cx="2895600" cy="365125"/>
          </a:xfrm>
        </p:spPr>
        <p:txBody>
          <a:bodyPr/>
          <a:lstStyle/>
          <a:p>
            <a:r>
              <a:rPr lang="tr-TR"/>
              <a:t>KİM0213 ORGANİK KİMYA I (B) / DOÇ.DR.KAMRAN POLAT/A.Ü.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5B14-7A04-43EC-85AC-2C52BB38BE41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52000"/>
          </a:blip>
          <a:srcRect t="6245"/>
          <a:stretch>
            <a:fillRect/>
          </a:stretch>
        </p:blipFill>
        <p:spPr bwMode="auto">
          <a:xfrm>
            <a:off x="1403648" y="188640"/>
            <a:ext cx="554461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</TotalTime>
  <Words>387</Words>
  <Application>Microsoft Office PowerPoint</Application>
  <PresentationFormat>Ekran Gösterisi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Galeri</vt:lpstr>
      <vt:lpstr>KİM0213 ORGANİK KİMYA (b)  BÖLÜM: 3 STEREOKİMYA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KİM0213 ORGANİK KİMYA (b)   BÖLÜM: 3 STEREOKİMYA</dc:title>
  <dc:creator>Kamran.Polat</dc:creator>
  <cp:lastModifiedBy>Kamran.Polat</cp:lastModifiedBy>
  <cp:revision>3</cp:revision>
  <dcterms:created xsi:type="dcterms:W3CDTF">2018-09-19T20:36:02Z</dcterms:created>
  <dcterms:modified xsi:type="dcterms:W3CDTF">2018-09-19T20:48:49Z</dcterms:modified>
</cp:coreProperties>
</file>