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2" r:id="rId4"/>
    <p:sldId id="261" r:id="rId5"/>
    <p:sldId id="259" r:id="rId6"/>
    <p:sldId id="260" r:id="rId7"/>
    <p:sldId id="258" r:id="rId8"/>
    <p:sldId id="257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46100" y="-4763"/>
            <a:ext cx="5014913" cy="6862763"/>
            <a:chOff x="2928938" y="-4763"/>
            <a:chExt cx="5014912" cy="6862763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>
                <a:cxn ang="0">
                  <a:pos x="0" y="1696"/>
                </a:cxn>
                <a:cxn ang="0">
                  <a:pos x="225" y="1753"/>
                </a:cxn>
                <a:cxn ang="0">
                  <a:pos x="670" y="0"/>
                </a:cxn>
                <a:cxn ang="0">
                  <a:pos x="430" y="0"/>
                </a:cxn>
                <a:cxn ang="0">
                  <a:pos x="0" y="1696"/>
                </a:cxn>
              </a:cxnLst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2928938" y="-4763"/>
              <a:ext cx="1035050" cy="2673351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" name="Freeform 9"/>
            <p:cNvSpPr/>
            <p:nvPr/>
          </p:nvSpPr>
          <p:spPr bwMode="auto">
            <a:xfrm>
              <a:off x="2928938" y="2582863"/>
              <a:ext cx="2693987" cy="4275137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" name="Freeform 10"/>
            <p:cNvSpPr/>
            <p:nvPr/>
          </p:nvSpPr>
          <p:spPr bwMode="auto">
            <a:xfrm>
              <a:off x="3371851" y="2692400"/>
              <a:ext cx="3332161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9" name="Freeform 11"/>
            <p:cNvSpPr/>
            <p:nvPr/>
          </p:nvSpPr>
          <p:spPr bwMode="auto">
            <a:xfrm>
              <a:off x="3367088" y="2687638"/>
              <a:ext cx="4576762" cy="4170362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" name="Freeform 12"/>
            <p:cNvSpPr/>
            <p:nvPr/>
          </p:nvSpPr>
          <p:spPr bwMode="auto">
            <a:xfrm>
              <a:off x="2928938" y="2578100"/>
              <a:ext cx="3584574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96349-B1DC-4189-AB9B-84E479FFC150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3" y="5883275"/>
            <a:ext cx="4324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00707-3322-4C08-9C1D-B38FF6F254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A5325-BA66-4435-A6DA-356D2A479077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CEE13-9CFB-4517-B8DB-F35A25781F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3875D-14CF-4455-9EB3-5883F37B8CDB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AA2AEB-2985-4561-AD6F-B16E39ED48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1598613" y="8636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893425" y="28194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19398-50AE-4881-9024-D341AC118AFD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50F490E-68F3-499D-B513-72C4942C06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15211-F64B-4CC2-881B-CB1ADC0FA77F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E1B41-0824-423C-B95C-65ACB6CDEA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1598613" y="8636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893425" y="28194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5FEF2-9C19-441E-BAA0-59E005985F13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B71BD67-1946-4473-8463-95CBD389FF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8C2A5-5C37-49EE-A3DE-C07E52944EBE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7B15C00-8630-4B2C-A24A-137A089D30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7EBF5-5F37-4C02-9D5B-5B3947678868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3F830-72AB-43B5-92EA-D144775ED0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A568B-19A6-462C-98D1-B0678A29C01F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E3A641-6368-4565-88A9-02DEC8CFDE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29DBB-D081-426F-8C4E-010A18904807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2163" y="5867400"/>
            <a:ext cx="550862" cy="365125"/>
          </a:xfrm>
        </p:spPr>
        <p:txBody>
          <a:bodyPr/>
          <a:lstStyle>
            <a:lvl1pPr>
              <a:defRPr/>
            </a:lvl1pPr>
          </a:lstStyle>
          <a:p>
            <a:fld id="{85D1B396-53B5-4922-94BF-D7FB53A0FF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1AA11-3CE1-4358-9576-1CB5DB425D13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3186E-3619-4AEA-BC79-5C0F3DCA31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94825-DEB5-4353-A0C6-89A614899063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9A5DD-647F-4A88-BF71-EC65047087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E49E4-AB7D-426A-82C3-E1FBA23E2490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21CEF-6F6B-410A-A995-3F709953F4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5445A-62B1-4C55-8825-51DFD5951315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17049C-CA91-40AC-8A1E-4082DDE2CA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B1C3D-3845-4E59-A131-89D777471288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5A16D-A100-4FA5-AAD5-BA932701EF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2A405-9C93-4DE5-85D8-70D932568087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C699C-C5ED-4E70-8C7F-735F898B4D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56D7C-20A6-4F33-AB87-3973FFFB5532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C9C90-EC80-4541-B343-16DB3334FB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150813" y="0"/>
            <a:ext cx="2436812" cy="6858000"/>
            <a:chOff x="1320800" y="0"/>
            <a:chExt cx="2436813" cy="6858001"/>
          </a:xfrm>
        </p:grpSpPr>
        <p:sp>
          <p:nvSpPr>
            <p:cNvPr id="1032" name="Freeform 6"/>
            <p:cNvSpPr>
              <a:spLocks/>
            </p:cNvSpPr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>
                <a:cxn ang="0">
                  <a:pos x="0" y="3330"/>
                </a:cxn>
                <a:cxn ang="0">
                  <a:pos x="156" y="3357"/>
                </a:cxn>
                <a:cxn ang="0">
                  <a:pos x="707" y="0"/>
                </a:cxn>
                <a:cxn ang="0">
                  <a:pos x="547" y="0"/>
                </a:cxn>
                <a:cxn ang="0">
                  <a:pos x="0" y="3330"/>
                </a:cxn>
              </a:cxnLst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1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1"/>
              <a:ext cx="1228726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7" y="5291139"/>
              <a:ext cx="1495426" cy="1566862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7" y="5286376"/>
              <a:ext cx="2130426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1"/>
              <a:ext cx="1695451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484313" y="685800"/>
            <a:ext cx="1001871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84313" y="2667000"/>
            <a:ext cx="100187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963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dirty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9E0FD2-EB32-407E-8781-D05EF5D48861}" type="datetimeFigureOut">
              <a:rPr lang="en-US"/>
              <a:pPr>
                <a:defRPr/>
              </a:pPr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1750" y="5883275"/>
            <a:ext cx="7085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 dirty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2163" y="5883275"/>
            <a:ext cx="5508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0E4EFB13-826C-4234-963C-CED57D90CE3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7" r:id="rId12"/>
    <p:sldLayoutId id="2147483681" r:id="rId13"/>
    <p:sldLayoutId id="2147483688" r:id="rId14"/>
    <p:sldLayoutId id="2147483682" r:id="rId15"/>
    <p:sldLayoutId id="2147483683" r:id="rId16"/>
    <p:sldLayoutId id="2147483684" r:id="rId17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Unvan 1"/>
          <p:cNvSpPr>
            <a:spLocks noGrp="1"/>
          </p:cNvSpPr>
          <p:nvPr>
            <p:ph type="ctrTitle"/>
          </p:nvPr>
        </p:nvSpPr>
        <p:spPr>
          <a:xfrm>
            <a:off x="2928938" y="1379538"/>
            <a:ext cx="8574087" cy="2616200"/>
          </a:xfrm>
        </p:spPr>
        <p:txBody>
          <a:bodyPr/>
          <a:lstStyle/>
          <a:p>
            <a:r>
              <a:rPr lang="tr-TR" sz="6600" smtClean="0">
                <a:ln>
                  <a:noFill/>
                </a:ln>
              </a:rPr>
              <a:t>BİSKÜVİ  ÜRETİM  TEKNOLOJİSİ</a:t>
            </a:r>
          </a:p>
        </p:txBody>
      </p:sp>
      <p:sp>
        <p:nvSpPr>
          <p:cNvPr id="6147" name="Alt Başlık 2"/>
          <p:cNvSpPr>
            <a:spLocks noGrp="1"/>
          </p:cNvSpPr>
          <p:nvPr>
            <p:ph type="subTitle" idx="1"/>
          </p:nvPr>
        </p:nvSpPr>
        <p:spPr>
          <a:xfrm>
            <a:off x="4514850" y="3995738"/>
            <a:ext cx="6988175" cy="1389062"/>
          </a:xfrm>
        </p:spPr>
        <p:txBody>
          <a:bodyPr/>
          <a:lstStyle/>
          <a:p>
            <a:r>
              <a:rPr lang="tr-TR" sz="3200" smtClean="0"/>
              <a:t>PROF.DR. RECAİ ERCAN</a:t>
            </a:r>
          </a:p>
        </p:txBody>
      </p:sp>
      <p:pic>
        <p:nvPicPr>
          <p:cNvPr id="6148" name="Resim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5163" y="3044825"/>
            <a:ext cx="31908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>
                <a:ln>
                  <a:noFill/>
                </a:ln>
              </a:rPr>
              <a:t>Başarılar…</a:t>
            </a:r>
          </a:p>
        </p:txBody>
      </p:sp>
      <p:pic>
        <p:nvPicPr>
          <p:cNvPr id="15363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62425" y="3068638"/>
            <a:ext cx="3822700" cy="254317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19300" y="669925"/>
            <a:ext cx="8948738" cy="512127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19325" y="669925"/>
            <a:ext cx="8548688" cy="51212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84313" y="1112838"/>
            <a:ext cx="10018712" cy="42354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84313" y="865188"/>
            <a:ext cx="10018712" cy="47307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84313" y="3324225"/>
            <a:ext cx="9028112" cy="1446213"/>
          </a:xfrm>
        </p:spPr>
      </p:pic>
      <p:pic>
        <p:nvPicPr>
          <p:cNvPr id="11267" name="Resi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4313" y="669925"/>
            <a:ext cx="9028112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70125" y="655638"/>
            <a:ext cx="7721600" cy="534828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4638" y="809625"/>
            <a:ext cx="10018712" cy="331787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04988" y="822325"/>
            <a:ext cx="9456737" cy="4678363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Paralaks</Template>
  <TotalTime>9</TotalTime>
  <Words>9</Words>
  <Application>Microsoft Office PowerPoint</Application>
  <PresentationFormat>Özel</PresentationFormat>
  <Paragraphs>3</Paragraphs>
  <Slides>10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4" baseType="lpstr">
      <vt:lpstr>Corbel</vt:lpstr>
      <vt:lpstr>Arial</vt:lpstr>
      <vt:lpstr>Calibri</vt:lpstr>
      <vt:lpstr>Paralaks</vt:lpstr>
      <vt:lpstr>BİSKÜVİ  ÜRETİM  TEKNOLOJİSİ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Başarılar…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BİSKÜVİ  ÜRETİM  TEKNOLOJİSİ</dc:title>
  <dc:creator>Zeynep Demiray</dc:creator>
  <cp:lastModifiedBy>pinar</cp:lastModifiedBy>
  <cp:revision>1</cp:revision>
  <dcterms:created xsi:type="dcterms:W3CDTF">2014-11-21T08:28:49Z</dcterms:created>
  <dcterms:modified xsi:type="dcterms:W3CDTF">2018-10-16T08:12:28Z</dcterms:modified>
</cp:coreProperties>
</file>