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76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Dosya ve Dizin Paylaşımı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Herhangi bir dizin içerisindeki dosyalar</a:t>
            </a:r>
            <a:r>
              <a:rPr lang="tr-TR" sz="2400" dirty="0"/>
              <a:t>ı </a:t>
            </a:r>
            <a:r>
              <a:rPr lang="tr-TR" sz="2400" dirty="0"/>
              <a:t>görüntülemek için, Örnek 1.12’de</a:t>
            </a:r>
          </a:p>
          <a:p>
            <a:r>
              <a:rPr lang="tr-TR" sz="2400" dirty="0"/>
              <a:t>gösterildi</a:t>
            </a:r>
            <a:r>
              <a:rPr lang="tr-TR" sz="2400" dirty="0"/>
              <a:t>ğ</a:t>
            </a:r>
            <a:r>
              <a:rPr lang="tr-TR" sz="2400" dirty="0"/>
              <a:t>i gibi </a:t>
            </a:r>
            <a:r>
              <a:rPr lang="tr-TR" sz="2400" b="1" dirty="0" err="1"/>
              <a:t>ls</a:t>
            </a:r>
            <a:r>
              <a:rPr lang="tr-TR" sz="2400" b="1" dirty="0"/>
              <a:t> </a:t>
            </a:r>
            <a:r>
              <a:rPr lang="tr-TR" sz="2400" dirty="0"/>
              <a:t>komutundan sonra dizin yolu yaz</a:t>
            </a:r>
            <a:r>
              <a:rPr lang="tr-TR" sz="2400" dirty="0"/>
              <a:t>ı</a:t>
            </a:r>
            <a:r>
              <a:rPr lang="tr-TR" sz="2400" dirty="0"/>
              <a:t>l</a:t>
            </a:r>
            <a:r>
              <a:rPr lang="tr-TR" sz="2400" dirty="0"/>
              <a:t>ı</a:t>
            </a:r>
            <a:r>
              <a:rPr lang="tr-TR" sz="2400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8" y="1934210"/>
            <a:ext cx="7098000" cy="117162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97279" y="3105835"/>
            <a:ext cx="9017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1.12’de </a:t>
            </a:r>
            <a:r>
              <a:rPr lang="tr-TR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/var </a:t>
            </a:r>
            <a:r>
              <a:rPr lang="tr-TR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dizini içerisindeki dosyalar görüntülenmektedir.</a:t>
            </a:r>
          </a:p>
        </p:txBody>
      </p:sp>
    </p:spTree>
    <p:extLst>
      <p:ext uri="{BB962C8B-B14F-4D97-AF65-F5344CB8AC3E}">
        <p14:creationId xmlns:p14="http://schemas.microsoft.com/office/powerpoint/2010/main" val="92925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</a:t>
            </a:r>
            <a:r>
              <a:rPr lang="tr-TR" sz="2400" dirty="0"/>
              <a:t>ğ</a:t>
            </a:r>
            <a:r>
              <a:rPr lang="tr-TR" sz="2400" dirty="0"/>
              <a:t>er </a:t>
            </a:r>
            <a:r>
              <a:rPr lang="tr-TR" sz="2400" b="1" dirty="0" err="1"/>
              <a:t>ls</a:t>
            </a:r>
            <a:r>
              <a:rPr lang="tr-TR" sz="2400" b="1" dirty="0"/>
              <a:t> </a:t>
            </a:r>
            <a:r>
              <a:rPr lang="tr-TR" sz="2400" dirty="0"/>
              <a:t>komutu </a:t>
            </a:r>
            <a:r>
              <a:rPr lang="tr-TR" sz="2400" b="1" dirty="0"/>
              <a:t>--</a:t>
            </a:r>
            <a:r>
              <a:rPr lang="tr-TR" sz="2400" b="1" dirty="0" err="1"/>
              <a:t>color</a:t>
            </a:r>
            <a:r>
              <a:rPr lang="tr-TR" sz="2400" b="1" dirty="0"/>
              <a:t> </a:t>
            </a:r>
            <a:r>
              <a:rPr lang="tr-TR" sz="2400" dirty="0"/>
              <a:t>seçene</a:t>
            </a:r>
            <a:r>
              <a:rPr lang="tr-TR" sz="2400" dirty="0"/>
              <a:t>ğ</a:t>
            </a:r>
            <a:r>
              <a:rPr lang="tr-TR" sz="2400" dirty="0"/>
              <a:t>i ile birlikte kullan</a:t>
            </a:r>
            <a:r>
              <a:rPr lang="tr-TR" sz="2400" dirty="0"/>
              <a:t>ı</a:t>
            </a:r>
            <a:r>
              <a:rPr lang="tr-TR" sz="2400" dirty="0"/>
              <a:t>l</a:t>
            </a:r>
            <a:r>
              <a:rPr lang="tr-TR" sz="2400" dirty="0"/>
              <a:t>ı</a:t>
            </a:r>
            <a:r>
              <a:rPr lang="tr-TR" sz="2400" dirty="0"/>
              <a:t>rsa, dosya türlerine göre</a:t>
            </a:r>
          </a:p>
          <a:p>
            <a:r>
              <a:rPr lang="tr-TR" sz="2400" dirty="0"/>
              <a:t>renklendirme uygulanacakt</a:t>
            </a:r>
            <a:r>
              <a:rPr lang="tr-TR" sz="2400" dirty="0"/>
              <a:t>ı</a:t>
            </a:r>
            <a:r>
              <a:rPr lang="tr-TR" sz="2400" dirty="0"/>
              <a:t>r. Bu seçene</a:t>
            </a:r>
            <a:r>
              <a:rPr lang="tr-TR" sz="2400" dirty="0"/>
              <a:t>ğ</a:t>
            </a:r>
            <a:r>
              <a:rPr lang="tr-TR" sz="2400" dirty="0"/>
              <a:t>in üç argüman</a:t>
            </a:r>
            <a:r>
              <a:rPr lang="tr-TR" sz="2400" dirty="0"/>
              <a:t>ı </a:t>
            </a:r>
            <a:r>
              <a:rPr lang="tr-TR" sz="2400" dirty="0"/>
              <a:t>vard</a:t>
            </a:r>
            <a:r>
              <a:rPr lang="tr-TR" sz="2400" dirty="0"/>
              <a:t>ı</a:t>
            </a:r>
            <a:r>
              <a:rPr lang="tr-TR" sz="2400" dirty="0"/>
              <a:t>r:</a:t>
            </a:r>
          </a:p>
          <a:p>
            <a:pPr marL="358775" indent="-263525">
              <a:buFont typeface="Wingdings" panose="05000000000000000000" pitchFamily="2" charset="2"/>
              <a:buChar char="Ø"/>
            </a:pPr>
            <a:r>
              <a:rPr lang="tr-TR" sz="2400" b="1" dirty="0" err="1" smtClean="0"/>
              <a:t>always</a:t>
            </a:r>
            <a:r>
              <a:rPr lang="tr-TR" sz="2400" dirty="0"/>
              <a:t>, her zaman renkli gösterir,</a:t>
            </a:r>
          </a:p>
          <a:p>
            <a:pPr marL="358775" indent="-263525">
              <a:buFont typeface="Wingdings" panose="05000000000000000000" pitchFamily="2" charset="2"/>
              <a:buChar char="Ø"/>
            </a:pPr>
            <a:r>
              <a:rPr lang="tr-TR" sz="2400" b="1" dirty="0" err="1" smtClean="0"/>
              <a:t>never</a:t>
            </a:r>
            <a:r>
              <a:rPr lang="tr-TR" sz="2400" dirty="0"/>
              <a:t>, hiçbir zaman renkli göstermez,</a:t>
            </a:r>
          </a:p>
          <a:p>
            <a:pPr marL="358775" indent="-263525">
              <a:buFont typeface="Wingdings" panose="05000000000000000000" pitchFamily="2" charset="2"/>
              <a:buChar char="Ø"/>
            </a:pPr>
            <a:r>
              <a:rPr lang="tr-TR" sz="2400" b="1" dirty="0" err="1" smtClean="0"/>
              <a:t>auto</a:t>
            </a:r>
            <a:r>
              <a:rPr lang="tr-TR" sz="2400" b="1" dirty="0" smtClean="0"/>
              <a:t> </a:t>
            </a:r>
            <a:r>
              <a:rPr lang="tr-TR" sz="2400" dirty="0"/>
              <a:t>ise otomatik olarak görünümü ayarlar.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98" y="3427976"/>
            <a:ext cx="7761755" cy="118949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181198" y="4805765"/>
            <a:ext cx="9555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1.13’te, ev dizini (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altında yer alan belgelerim dizini içerisindeki dosya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dizinler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renklendirilerek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336031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657" y="2268275"/>
            <a:ext cx="5924550" cy="2981325"/>
          </a:xfrm>
          <a:prstGeom prst="rect">
            <a:avLst/>
          </a:prstGeom>
        </p:spPr>
      </p:pic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Gizli dosya ve dizinler dahil tüm dosya ve dizinleri listelemek için </a:t>
            </a:r>
            <a:r>
              <a:rPr lang="tr-TR" sz="2400" b="1" i="1" dirty="0"/>
              <a:t>-a </a:t>
            </a:r>
            <a:r>
              <a:rPr lang="tr-TR" sz="2400" dirty="0"/>
              <a:t>seçene</a:t>
            </a:r>
            <a:r>
              <a:rPr lang="tr-TR" sz="2400" dirty="0"/>
              <a:t>ğ</a:t>
            </a:r>
            <a:r>
              <a:rPr lang="tr-TR" sz="2400" dirty="0"/>
              <a:t>i</a:t>
            </a:r>
          </a:p>
          <a:p>
            <a:r>
              <a:rPr lang="tr-TR" sz="2400" dirty="0"/>
              <a:t>kullan</a:t>
            </a:r>
            <a:r>
              <a:rPr lang="tr-TR" sz="2400" dirty="0"/>
              <a:t>ı</a:t>
            </a:r>
            <a:r>
              <a:rPr lang="tr-TR" sz="2400" dirty="0"/>
              <a:t>l</a:t>
            </a:r>
            <a:r>
              <a:rPr lang="tr-TR" sz="2400" dirty="0"/>
              <a:t>ı</a:t>
            </a:r>
            <a:r>
              <a:rPr lang="tr-TR" sz="2400" dirty="0"/>
              <a:t>r. Bu seçenek </a:t>
            </a:r>
            <a:r>
              <a:rPr lang="tr-TR" sz="2400" b="1" dirty="0" err="1"/>
              <a:t>ls</a:t>
            </a:r>
            <a:r>
              <a:rPr lang="tr-TR" sz="2400" b="1" dirty="0"/>
              <a:t> -a </a:t>
            </a:r>
            <a:r>
              <a:rPr lang="tr-TR" sz="2400" dirty="0"/>
              <a:t>ş</a:t>
            </a:r>
            <a:r>
              <a:rPr lang="tr-TR" sz="2400" dirty="0"/>
              <a:t>eklinde yaln</a:t>
            </a:r>
            <a:r>
              <a:rPr lang="tr-TR" sz="2400" dirty="0"/>
              <a:t>ı</a:t>
            </a:r>
            <a:r>
              <a:rPr lang="tr-TR" sz="2400" dirty="0"/>
              <a:t>z ba</a:t>
            </a:r>
            <a:r>
              <a:rPr lang="tr-TR" sz="2400" dirty="0"/>
              <a:t>şı</a:t>
            </a:r>
            <a:r>
              <a:rPr lang="tr-TR" sz="2400" dirty="0"/>
              <a:t>na kullan</a:t>
            </a:r>
            <a:r>
              <a:rPr lang="tr-TR" sz="2400" dirty="0"/>
              <a:t>ı</a:t>
            </a:r>
            <a:r>
              <a:rPr lang="tr-TR" sz="2400" dirty="0"/>
              <a:t>labilece</a:t>
            </a:r>
            <a:r>
              <a:rPr lang="tr-TR" sz="2400" dirty="0"/>
              <a:t>ğ</a:t>
            </a:r>
            <a:r>
              <a:rPr lang="tr-TR" sz="2400" dirty="0"/>
              <a:t>i gibi, ayr</a:t>
            </a:r>
            <a:r>
              <a:rPr lang="tr-TR" sz="2400" dirty="0"/>
              <a:t>ı</a:t>
            </a:r>
            <a:r>
              <a:rPr lang="tr-TR" sz="2400" dirty="0"/>
              <a:t>nt</a:t>
            </a:r>
            <a:r>
              <a:rPr lang="tr-TR" sz="2400" dirty="0"/>
              <a:t>ı</a:t>
            </a:r>
            <a:r>
              <a:rPr lang="tr-TR" sz="2400" dirty="0"/>
              <a:t>l</a:t>
            </a:r>
            <a:r>
              <a:rPr lang="tr-TR" sz="2400" dirty="0"/>
              <a:t>ı</a:t>
            </a:r>
          </a:p>
          <a:p>
            <a:r>
              <a:rPr lang="tr-TR" sz="2400" dirty="0"/>
              <a:t>listelemek için </a:t>
            </a:r>
            <a:r>
              <a:rPr lang="tr-TR" sz="2400" b="1" i="1" dirty="0"/>
              <a:t>-l </a:t>
            </a:r>
            <a:r>
              <a:rPr lang="tr-TR" sz="2400" dirty="0"/>
              <a:t>seçene</a:t>
            </a:r>
            <a:r>
              <a:rPr lang="tr-TR" sz="2400" dirty="0"/>
              <a:t>ğ</a:t>
            </a:r>
            <a:r>
              <a:rPr lang="tr-TR" sz="2400" dirty="0"/>
              <a:t>iyle beraber de kullan</a:t>
            </a:r>
            <a:r>
              <a:rPr lang="tr-TR" sz="2400" dirty="0"/>
              <a:t>ı</a:t>
            </a:r>
            <a:r>
              <a:rPr lang="tr-TR" sz="2400" dirty="0"/>
              <a:t>labilir.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97280" y="5163495"/>
            <a:ext cx="104317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1.14’te, -a ve -l seçenekleri, </a:t>
            </a:r>
            <a:r>
              <a:rPr 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-a -l biçiminde ayrı kullanılabilirdi. Fakat çok</a:t>
            </a:r>
          </a:p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seçenekli komutlarda eğer seçeneklerle ilgili bir argüman kullanılmayacaksa, seçenekleri</a:t>
            </a:r>
            <a:r>
              <a:rPr lang="tr-TR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örnekte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görüldüğü gibi </a:t>
            </a:r>
            <a:r>
              <a:rPr lang="tr-TR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-al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şeklinde birleşik olarak da yazmak mümkündür.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7248583" y="2967335"/>
            <a:ext cx="40204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Linux'ta gizli dosyaların dosya adı önünde nokta (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bulunur. Bu dosyalar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koşullarda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listelenmezler.</a:t>
            </a:r>
          </a:p>
        </p:txBody>
      </p:sp>
    </p:spTree>
    <p:extLst>
      <p:ext uri="{BB962C8B-B14F-4D97-AF65-F5344CB8AC3E}">
        <p14:creationId xmlns:p14="http://schemas.microsoft.com/office/powerpoint/2010/main" val="38902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</a:t>
            </a:r>
            <a:r>
              <a:rPr lang="tr-TR" sz="2200" dirty="0"/>
              <a:t>ğ</a:t>
            </a:r>
            <a:r>
              <a:rPr lang="tr-TR" sz="2200" dirty="0"/>
              <a:t>er dosyalarla ilgili tarama yapmak isterseniz, </a:t>
            </a:r>
            <a:r>
              <a:rPr lang="tr-TR" sz="2200" b="1" dirty="0" err="1"/>
              <a:t>ls</a:t>
            </a:r>
            <a:r>
              <a:rPr lang="tr-TR" sz="2200" b="1" dirty="0"/>
              <a:t> </a:t>
            </a:r>
            <a:r>
              <a:rPr lang="tr-TR" sz="2200" dirty="0"/>
              <a:t>komutuyla birlikte özel </a:t>
            </a:r>
            <a:r>
              <a:rPr lang="tr-TR" sz="2200" dirty="0" smtClean="0"/>
              <a:t>simgeleri de </a:t>
            </a:r>
            <a:r>
              <a:rPr lang="tr-TR" sz="2200" dirty="0"/>
              <a:t>kullanabilirsiniz. Örne</a:t>
            </a:r>
            <a:r>
              <a:rPr lang="tr-TR" sz="2200" dirty="0"/>
              <a:t>ğ</a:t>
            </a:r>
            <a:r>
              <a:rPr lang="tr-TR" sz="2200" dirty="0"/>
              <a:t>in, “m” harfi ile ba</a:t>
            </a:r>
            <a:r>
              <a:rPr lang="tr-TR" sz="2200" dirty="0"/>
              <a:t>ş</a:t>
            </a:r>
            <a:r>
              <a:rPr lang="tr-TR" sz="2200" dirty="0"/>
              <a:t>layan dosyalar</a:t>
            </a:r>
            <a:r>
              <a:rPr lang="tr-TR" sz="2200" dirty="0"/>
              <a:t>ı </a:t>
            </a:r>
            <a:r>
              <a:rPr lang="tr-TR" sz="2200" dirty="0"/>
              <a:t>listelemek isterseniz, </a:t>
            </a:r>
            <a:r>
              <a:rPr lang="tr-TR" sz="2200" dirty="0" smtClean="0"/>
              <a:t>Örnek 1.15’te </a:t>
            </a:r>
            <a:r>
              <a:rPr lang="tr-TR" sz="2200" dirty="0"/>
              <a:t>gösterildi</a:t>
            </a:r>
            <a:r>
              <a:rPr lang="tr-TR" sz="2200" dirty="0"/>
              <a:t>ğ</a:t>
            </a:r>
            <a:r>
              <a:rPr lang="tr-TR" sz="2200" dirty="0"/>
              <a:t>i gibi </a:t>
            </a:r>
            <a:r>
              <a:rPr lang="tr-TR" sz="2200" b="1" dirty="0"/>
              <a:t>m* </a:t>
            </a:r>
            <a:r>
              <a:rPr lang="tr-TR" sz="2200" dirty="0"/>
              <a:t>argüman</a:t>
            </a:r>
            <a:r>
              <a:rPr lang="tr-TR" sz="2200" dirty="0"/>
              <a:t>ı </a:t>
            </a:r>
            <a:r>
              <a:rPr lang="tr-TR" sz="2200" dirty="0"/>
              <a:t>ile bunu sa</a:t>
            </a:r>
            <a:r>
              <a:rPr lang="tr-TR" sz="2200" dirty="0"/>
              <a:t>ğ</a:t>
            </a:r>
            <a:r>
              <a:rPr lang="tr-TR" sz="2200" dirty="0"/>
              <a:t>layabilirsiniz.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419" y="2092673"/>
            <a:ext cx="6896535" cy="104392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419" y="4109092"/>
            <a:ext cx="6665886" cy="1396162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15419" y="3065172"/>
            <a:ext cx="96442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olarak birkaç seçenek ve argümanın birleşimini gerektiren bir işlem</a:t>
            </a:r>
          </a:p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gerçekleştirelim. Örneğin, “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/bil3/belgelerim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dizini altında yer alan “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tar.gz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uzantılı tüm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dosyaları ayrıntılı olarak listeleyelim.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76754" y="5399346"/>
            <a:ext cx="99970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1.16’da 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*.tar.gz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ifadesi, “.tar.gz” ile biten tüm dosyaları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23274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Sistemi-3 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Dosya ve Dizinler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Komut satırında, dosya ve dizin yolu (adresi) iki şekilde verilebilir: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Mutlak </a:t>
            </a:r>
            <a:r>
              <a:rPr lang="tr-TR" b="1" dirty="0"/>
              <a:t>Yol: </a:t>
            </a:r>
            <a:r>
              <a:rPr lang="tr-TR" dirty="0"/>
              <a:t>Kök dizinden (/) başlayarak dosya veya dizin yolu belirtilir.</a:t>
            </a:r>
          </a:p>
          <a:p>
            <a:r>
              <a:rPr lang="tr-TR" dirty="0"/>
              <a:t>Örneğin; /</a:t>
            </a:r>
            <a:r>
              <a:rPr lang="tr-TR" dirty="0" err="1"/>
              <a:t>home</a:t>
            </a:r>
            <a:r>
              <a:rPr lang="tr-TR" dirty="0"/>
              <a:t>/</a:t>
            </a:r>
            <a:r>
              <a:rPr lang="tr-TR" dirty="0" err="1"/>
              <a:t>fyucel</a:t>
            </a:r>
            <a:r>
              <a:rPr lang="tr-TR" dirty="0"/>
              <a:t>/a.txt şeklinde verilebilir.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Bağıl </a:t>
            </a:r>
            <a:r>
              <a:rPr lang="tr-TR" b="1" dirty="0"/>
              <a:t>Yol: </a:t>
            </a:r>
            <a:r>
              <a:rPr lang="tr-TR" dirty="0"/>
              <a:t>İçerisinde bulunulan dizine göre verilebilir. Örneğin, kullanıcı,</a:t>
            </a:r>
          </a:p>
          <a:p>
            <a:r>
              <a:rPr lang="tr-TR" b="1" dirty="0"/>
              <a:t>/</a:t>
            </a:r>
            <a:r>
              <a:rPr lang="tr-TR" b="1" dirty="0" err="1"/>
              <a:t>home</a:t>
            </a:r>
            <a:r>
              <a:rPr lang="tr-TR" b="1" dirty="0"/>
              <a:t>/</a:t>
            </a:r>
            <a:r>
              <a:rPr lang="tr-TR" b="1" dirty="0" err="1"/>
              <a:t>fyucel</a:t>
            </a:r>
            <a:r>
              <a:rPr lang="tr-TR" b="1" dirty="0"/>
              <a:t> </a:t>
            </a:r>
            <a:r>
              <a:rPr lang="tr-TR" dirty="0"/>
              <a:t>dizini içerisinde ise bu dizin içerisindeki “</a:t>
            </a:r>
            <a:r>
              <a:rPr lang="tr-TR" b="1" dirty="0"/>
              <a:t>a.txt</a:t>
            </a:r>
            <a:r>
              <a:rPr lang="tr-TR" dirty="0"/>
              <a:t>” dosyasını,</a:t>
            </a:r>
          </a:p>
          <a:p>
            <a:r>
              <a:rPr lang="tr-TR" dirty="0"/>
              <a:t>doğrudan “</a:t>
            </a:r>
            <a:r>
              <a:rPr lang="tr-TR" b="1" dirty="0"/>
              <a:t>a.txt</a:t>
            </a:r>
            <a:r>
              <a:rPr lang="tr-TR" dirty="0"/>
              <a:t>” yazarak belirtebilir. Ya da </a:t>
            </a:r>
            <a:r>
              <a:rPr lang="tr-TR" b="1" dirty="0"/>
              <a:t>/</a:t>
            </a:r>
            <a:r>
              <a:rPr lang="tr-TR" b="1" dirty="0" err="1"/>
              <a:t>home</a:t>
            </a:r>
            <a:r>
              <a:rPr lang="tr-TR" b="1" dirty="0"/>
              <a:t> </a:t>
            </a:r>
            <a:r>
              <a:rPr lang="tr-TR" dirty="0"/>
              <a:t>dizini içerisindeyse,</a:t>
            </a:r>
          </a:p>
          <a:p>
            <a:r>
              <a:rPr lang="tr-TR" dirty="0"/>
              <a:t>“</a:t>
            </a:r>
            <a:r>
              <a:rPr lang="tr-TR" b="1" dirty="0" err="1"/>
              <a:t>fyucel</a:t>
            </a:r>
            <a:r>
              <a:rPr lang="tr-TR" b="1" dirty="0"/>
              <a:t>/a.txt</a:t>
            </a:r>
            <a:r>
              <a:rPr lang="tr-TR" dirty="0"/>
              <a:t>” yazarak </a:t>
            </a:r>
            <a:r>
              <a:rPr lang="tr-TR" dirty="0" err="1"/>
              <a:t>adreslendirebilir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897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Dosya ve Dizinler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4782"/>
          <a:stretch/>
        </p:blipFill>
        <p:spPr>
          <a:xfrm>
            <a:off x="1248698" y="2273996"/>
            <a:ext cx="6181725" cy="71430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t="13495"/>
          <a:stretch/>
        </p:blipFill>
        <p:spPr>
          <a:xfrm>
            <a:off x="1200974" y="2979289"/>
            <a:ext cx="6296025" cy="114531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97280" y="1251583"/>
            <a:ext cx="9545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Ayrıca Linux'ta bazı dizinlerin özel isimleri vardır. </a:t>
            </a:r>
            <a:endParaRPr lang="tr-TR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Bunlar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Tablo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1.3’te özetlenmiştir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1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</a:t>
            </a:r>
            <a:r>
              <a:rPr lang="tr-TR" b="1" dirty="0"/>
              <a:t>ş</a:t>
            </a:r>
            <a:r>
              <a:rPr lang="tr-TR" b="1" dirty="0"/>
              <a:t>/Ç</a:t>
            </a:r>
            <a:r>
              <a:rPr lang="tr-TR" b="1" dirty="0"/>
              <a:t>ı</a:t>
            </a:r>
            <a:r>
              <a:rPr lang="tr-TR" b="1" dirty="0"/>
              <a:t>k</a:t>
            </a:r>
            <a:r>
              <a:rPr lang="tr-TR" b="1" dirty="0"/>
              <a:t>ış </a:t>
            </a:r>
            <a:r>
              <a:rPr lang="tr-TR" b="1" dirty="0"/>
              <a:t>Komutlar</a:t>
            </a:r>
            <a:r>
              <a:rPr lang="tr-TR" b="1" dirty="0"/>
              <a:t>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1225485"/>
            <a:ext cx="10058400" cy="5046006"/>
          </a:xfrm>
        </p:spPr>
        <p:txBody>
          <a:bodyPr>
            <a:normAutofit/>
          </a:bodyPr>
          <a:lstStyle/>
          <a:p>
            <a:r>
              <a:rPr lang="en-US" sz="2400" b="1" dirty="0" err="1" smtClean="0"/>
              <a:t>pwd</a:t>
            </a:r>
            <a:r>
              <a:rPr lang="en-US" sz="2400" b="1" dirty="0" smtClean="0"/>
              <a:t> </a:t>
            </a:r>
            <a:r>
              <a:rPr lang="en-US" sz="2400" b="1" dirty="0" err="1"/>
              <a:t>Komutu</a:t>
            </a:r>
            <a:r>
              <a:rPr lang="en-US" sz="2400" b="1" dirty="0"/>
              <a:t> (Present Working Directory)</a:t>
            </a:r>
          </a:p>
          <a:p>
            <a:r>
              <a:rPr lang="tr-TR" sz="2400" dirty="0"/>
              <a:t>O anda içinde bulunulan dizinin tam yolunu (</a:t>
            </a:r>
            <a:r>
              <a:rPr lang="tr-TR" sz="2400" i="1" dirty="0" err="1"/>
              <a:t>full</a:t>
            </a:r>
            <a:r>
              <a:rPr lang="tr-TR" sz="2400" i="1" dirty="0"/>
              <a:t> </a:t>
            </a:r>
            <a:r>
              <a:rPr lang="tr-TR" sz="2400" i="1" dirty="0" err="1"/>
              <a:t>path</a:t>
            </a:r>
            <a:r>
              <a:rPr lang="tr-TR" sz="2400" dirty="0"/>
              <a:t>) verir. Kullan</a:t>
            </a:r>
            <a:r>
              <a:rPr lang="tr-TR" sz="2400" dirty="0"/>
              <a:t>ı</a:t>
            </a:r>
            <a:r>
              <a:rPr lang="tr-TR" sz="2400" dirty="0"/>
              <a:t>m</a:t>
            </a:r>
            <a:r>
              <a:rPr lang="tr-TR" sz="2400" dirty="0"/>
              <a:t>ı</a:t>
            </a:r>
            <a:r>
              <a:rPr lang="tr-TR" sz="2400" dirty="0"/>
              <a:t>, Örnek </a:t>
            </a:r>
            <a:r>
              <a:rPr lang="tr-TR" sz="2400" dirty="0" smtClean="0"/>
              <a:t>1.5’te verildiği </a:t>
            </a:r>
            <a:r>
              <a:rPr lang="tr-TR" sz="2400" dirty="0"/>
              <a:t>ş</a:t>
            </a:r>
            <a:r>
              <a:rPr lang="tr-TR" sz="2400" dirty="0"/>
              <a:t>ekildedir.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21" y="2517173"/>
            <a:ext cx="6990239" cy="11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6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097280" y="892414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Komutu (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Directory)</a:t>
            </a:r>
          </a:p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Dizinler arasında geçiş yapmayı sağlayan komuttur.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4551"/>
            <a:ext cx="6934359" cy="1240652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1097279" y="3025203"/>
            <a:ext cx="88031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1.6’daki komut çalıştırıldığında,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dizini içerisine geçiş yapılır.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Tekrar kullanıcının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 dizinine dönmek için Örnek 1.7’deki komut kullanılabilir.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9" y="4304980"/>
            <a:ext cx="6934361" cy="116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3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971602"/>
            <a:ext cx="10058400" cy="5347854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echo</a:t>
            </a:r>
            <a:r>
              <a:rPr lang="tr-TR" sz="2400" b="1" dirty="0"/>
              <a:t> </a:t>
            </a:r>
            <a:r>
              <a:rPr lang="tr-TR" sz="2400" b="1" dirty="0" smtClean="0"/>
              <a:t>Komutu</a:t>
            </a:r>
          </a:p>
          <a:p>
            <a:r>
              <a:rPr lang="tr-TR" sz="2400" dirty="0"/>
              <a:t>Karakterleri ya da de</a:t>
            </a:r>
            <a:r>
              <a:rPr lang="tr-TR" sz="2400" dirty="0"/>
              <a:t>ğ</a:t>
            </a:r>
            <a:r>
              <a:rPr lang="tr-TR" sz="2400" dirty="0"/>
              <a:t>i</a:t>
            </a:r>
            <a:r>
              <a:rPr lang="tr-TR" sz="2400" dirty="0"/>
              <a:t>ş</a:t>
            </a:r>
            <a:r>
              <a:rPr lang="tr-TR" sz="2400" dirty="0"/>
              <a:t>kenlerin de</a:t>
            </a:r>
            <a:r>
              <a:rPr lang="tr-TR" sz="2400" dirty="0"/>
              <a:t>ğ</a:t>
            </a:r>
            <a:r>
              <a:rPr lang="tr-TR" sz="2400" dirty="0"/>
              <a:t>erlerini görüntüler. Kullan</a:t>
            </a:r>
            <a:r>
              <a:rPr lang="tr-TR" sz="2400" dirty="0"/>
              <a:t>ı</a:t>
            </a:r>
            <a:r>
              <a:rPr lang="tr-TR" sz="2400" dirty="0"/>
              <a:t>c</a:t>
            </a:r>
            <a:r>
              <a:rPr lang="tr-TR" sz="2400" dirty="0"/>
              <a:t>ı</a:t>
            </a:r>
            <a:r>
              <a:rPr lang="tr-TR" sz="2400" dirty="0"/>
              <a:t>n</a:t>
            </a:r>
            <a:r>
              <a:rPr lang="tr-TR" sz="2400" dirty="0"/>
              <a:t>ı</a:t>
            </a:r>
            <a:r>
              <a:rPr lang="tr-TR" sz="2400" dirty="0"/>
              <a:t>n kabuk program</a:t>
            </a:r>
            <a:r>
              <a:rPr lang="tr-TR" sz="2400" dirty="0"/>
              <a:t>ı</a:t>
            </a:r>
            <a:r>
              <a:rPr lang="tr-TR" sz="2400" dirty="0" smtClean="0"/>
              <a:t>, sistemde </a:t>
            </a:r>
            <a:r>
              <a:rPr lang="tr-TR" sz="2400" dirty="0"/>
              <a:t>$SHELL adl</a:t>
            </a:r>
            <a:r>
              <a:rPr lang="tr-TR" sz="2400" dirty="0"/>
              <a:t>ı </a:t>
            </a:r>
            <a:r>
              <a:rPr lang="tr-TR" sz="2400" dirty="0"/>
              <a:t>de</a:t>
            </a:r>
            <a:r>
              <a:rPr lang="tr-TR" sz="2400" dirty="0"/>
              <a:t>ğ</a:t>
            </a:r>
            <a:r>
              <a:rPr lang="tr-TR" sz="2400" dirty="0"/>
              <a:t>i</a:t>
            </a:r>
            <a:r>
              <a:rPr lang="tr-TR" sz="2400" dirty="0"/>
              <a:t>ş</a:t>
            </a:r>
            <a:r>
              <a:rPr lang="tr-TR" sz="2400" dirty="0"/>
              <a:t>kende saklan</a:t>
            </a:r>
            <a:r>
              <a:rPr lang="tr-TR" sz="2400" dirty="0"/>
              <a:t>ı</a:t>
            </a:r>
            <a:r>
              <a:rPr lang="tr-TR" sz="2400" dirty="0"/>
              <a:t>r. Bu de</a:t>
            </a:r>
            <a:r>
              <a:rPr lang="tr-TR" sz="2400" dirty="0"/>
              <a:t>ğ</a:t>
            </a:r>
            <a:r>
              <a:rPr lang="tr-TR" sz="2400" dirty="0"/>
              <a:t>i</a:t>
            </a:r>
            <a:r>
              <a:rPr lang="tr-TR" sz="2400" dirty="0"/>
              <a:t>ş</a:t>
            </a:r>
            <a:r>
              <a:rPr lang="tr-TR" sz="2400" dirty="0"/>
              <a:t>kenin de</a:t>
            </a:r>
            <a:r>
              <a:rPr lang="tr-TR" sz="2400" dirty="0"/>
              <a:t>ğ</a:t>
            </a:r>
            <a:r>
              <a:rPr lang="tr-TR" sz="2400" dirty="0"/>
              <a:t>erini görüntülemek için</a:t>
            </a:r>
            <a:r>
              <a:rPr lang="tr-TR" sz="2400" dirty="0" smtClean="0"/>
              <a:t>, Örnek </a:t>
            </a:r>
            <a:r>
              <a:rPr lang="tr-TR" sz="2400" dirty="0"/>
              <a:t>1.8</a:t>
            </a:r>
            <a:r>
              <a:rPr lang="tr-TR" sz="2400" dirty="0"/>
              <a:t>’</a:t>
            </a:r>
            <a:r>
              <a:rPr lang="tr-TR" sz="2400" dirty="0"/>
              <a:t>de gösterildi</a:t>
            </a:r>
            <a:r>
              <a:rPr lang="tr-TR" sz="2400" dirty="0"/>
              <a:t>ğ</a:t>
            </a:r>
            <a:r>
              <a:rPr lang="tr-TR" sz="2400" dirty="0"/>
              <a:t>i gibi </a:t>
            </a:r>
            <a:r>
              <a:rPr lang="tr-TR" sz="2400" dirty="0" err="1"/>
              <a:t>echo</a:t>
            </a:r>
            <a:r>
              <a:rPr lang="tr-TR" sz="2400" dirty="0"/>
              <a:t> </a:t>
            </a:r>
            <a:r>
              <a:rPr lang="tr-TR" sz="2400" dirty="0"/>
              <a:t>komutu kullan</a:t>
            </a:r>
            <a:r>
              <a:rPr lang="tr-TR" sz="2400" dirty="0"/>
              <a:t>ı</a:t>
            </a:r>
            <a:r>
              <a:rPr lang="tr-TR" sz="2400" dirty="0"/>
              <a:t>labilir.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712078"/>
            <a:ext cx="7146403" cy="111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8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4868" y="1375944"/>
            <a:ext cx="6307643" cy="223099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974729" y="831274"/>
            <a:ext cx="87348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Linux ortamında değişken tanımlayarak değişkenin değerini ekranda görüntüleyelim.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097280" y="3551448"/>
            <a:ext cx="9140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örnekte, KIM adında bir değişken tanımlanmış ve değişkenin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değeri değişik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şekillerde ekrana yazdırılmıştır.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Echo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komutu ile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yazdırırken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değişkeni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belirtmek için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önüne 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işareti getirilmelidir.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097280" y="4751777"/>
            <a:ext cx="10478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Linux'ta büyük-küçük harf ayrımı vardır. Dolayısıyla değişkenleri nasıl</a:t>
            </a:r>
          </a:p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tanımladıysanız aynı karakterlerle çağırmalısınız. KIM değişkenini tanımlarken “=”</a:t>
            </a:r>
          </a:p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simgesi ile diğer ifadeler arasında boşluk bırakılmadığına dikkat ediniz.</a:t>
            </a:r>
          </a:p>
        </p:txBody>
      </p:sp>
    </p:spTree>
    <p:extLst>
      <p:ext uri="{BB962C8B-B14F-4D97-AF65-F5344CB8AC3E}">
        <p14:creationId xmlns:p14="http://schemas.microsoft.com/office/powerpoint/2010/main" val="36920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349385"/>
            <a:ext cx="6344104" cy="198694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ls</a:t>
            </a:r>
            <a:r>
              <a:rPr lang="tr-TR" b="1" dirty="0"/>
              <a:t> Komutu (</a:t>
            </a:r>
            <a:r>
              <a:rPr lang="tr-TR" b="1" dirty="0" err="1"/>
              <a:t>List</a:t>
            </a:r>
            <a:r>
              <a:rPr lang="tr-TR" b="1" dirty="0"/>
              <a:t> Directory </a:t>
            </a:r>
            <a:r>
              <a:rPr lang="tr-TR" b="1" dirty="0" err="1"/>
              <a:t>Contents</a:t>
            </a:r>
            <a:r>
              <a:rPr lang="tr-TR" b="1" dirty="0" smtClean="0"/>
              <a:t>)</a:t>
            </a:r>
          </a:p>
          <a:p>
            <a:r>
              <a:rPr lang="tr-TR" dirty="0"/>
              <a:t>Bulunan dizin içerisindeki dosya ve dizinleri listeler. Kullan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 </a:t>
            </a:r>
            <a:r>
              <a:rPr lang="tr-TR" dirty="0"/>
              <a:t>Örnek 1.10</a:t>
            </a:r>
            <a:r>
              <a:rPr lang="tr-TR" dirty="0"/>
              <a:t>’</a:t>
            </a:r>
            <a:r>
              <a:rPr lang="tr-TR" dirty="0"/>
              <a:t>da</a:t>
            </a:r>
          </a:p>
          <a:p>
            <a:r>
              <a:rPr lang="tr-TR" dirty="0"/>
              <a:t>gösterildi</a:t>
            </a:r>
            <a:r>
              <a:rPr lang="tr-TR" dirty="0"/>
              <a:t>ğ</a:t>
            </a:r>
            <a:r>
              <a:rPr lang="tr-TR" dirty="0"/>
              <a:t>i </a:t>
            </a:r>
            <a:r>
              <a:rPr lang="tr-TR" dirty="0"/>
              <a:t>ş</a:t>
            </a:r>
            <a:r>
              <a:rPr lang="tr-TR" dirty="0"/>
              <a:t>ekildedir.</a:t>
            </a:r>
          </a:p>
        </p:txBody>
      </p:sp>
    </p:spTree>
    <p:extLst>
      <p:ext uri="{BB962C8B-B14F-4D97-AF65-F5344CB8AC3E}">
        <p14:creationId xmlns:p14="http://schemas.microsoft.com/office/powerpoint/2010/main" val="147115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Giriş/Çıkış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44891"/>
            <a:ext cx="6957395" cy="2440610"/>
          </a:xfrm>
          <a:prstGeom prst="rect">
            <a:avLst/>
          </a:prstGeom>
        </p:spPr>
      </p:pic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komutun baz</a:t>
            </a:r>
            <a:r>
              <a:rPr lang="tr-TR" dirty="0"/>
              <a:t>ı </a:t>
            </a:r>
            <a:r>
              <a:rPr lang="tr-TR" dirty="0"/>
              <a:t>seçenekleri vard</a:t>
            </a:r>
            <a:r>
              <a:rPr lang="tr-TR" dirty="0"/>
              <a:t>ı</a:t>
            </a:r>
            <a:r>
              <a:rPr lang="tr-TR" dirty="0"/>
              <a:t>r. Örne</a:t>
            </a:r>
            <a:r>
              <a:rPr lang="tr-TR" dirty="0"/>
              <a:t>ğ</a:t>
            </a:r>
            <a:r>
              <a:rPr lang="tr-TR" dirty="0"/>
              <a:t>in, </a:t>
            </a:r>
            <a:r>
              <a:rPr lang="tr-TR" b="1" dirty="0" err="1"/>
              <a:t>ls</a:t>
            </a:r>
            <a:r>
              <a:rPr lang="tr-TR" b="1" dirty="0"/>
              <a:t> -l </a:t>
            </a:r>
            <a:r>
              <a:rPr lang="tr-TR" dirty="0"/>
              <a:t>komutu, bulunan dizindeki</a:t>
            </a:r>
          </a:p>
          <a:p>
            <a:r>
              <a:rPr lang="tr-TR" dirty="0"/>
              <a:t>dosya ve dizinleri ayr</a:t>
            </a:r>
            <a:r>
              <a:rPr lang="tr-TR" dirty="0"/>
              <a:t>ı</a:t>
            </a:r>
            <a:r>
              <a:rPr lang="tr-TR" dirty="0"/>
              <a:t>nt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 </a:t>
            </a:r>
            <a:r>
              <a:rPr lang="tr-TR" dirty="0"/>
              <a:t>bilgileriyle listeler.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97278" y="4175788"/>
            <a:ext cx="9592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1.11’de ilk kısımda dosya veya dizine ait kullanıcı yetkileri, dizin sayısı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sahibi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 kullanıcının adı, grubu, dosya boyutu (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son değişiklik tarihi ve dosyanın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dizinin adı yer alır. Dizinler için satır başındaki ilk karakter “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”dir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204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912</TotalTime>
  <Words>744</Words>
  <Application>Microsoft Office PowerPoint</Application>
  <PresentationFormat>Geniş ekran</PresentationFormat>
  <Paragraphs>92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Times New Roman</vt:lpstr>
      <vt:lpstr>Wingdings</vt:lpstr>
      <vt:lpstr>nmyo</vt:lpstr>
      <vt:lpstr>Dosya ve Dizin Paylaşımı</vt:lpstr>
      <vt:lpstr>Dosya ve Dizinler</vt:lpstr>
      <vt:lpstr>Dosya ve Dizinler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Standart Giriş/Çıkış Komutları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107</cp:revision>
  <dcterms:created xsi:type="dcterms:W3CDTF">2020-01-16T18:35:55Z</dcterms:created>
  <dcterms:modified xsi:type="dcterms:W3CDTF">2020-01-20T20:08:15Z</dcterms:modified>
</cp:coreProperties>
</file>