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44" r:id="rId3"/>
    <p:sldId id="389" r:id="rId4"/>
    <p:sldId id="350" r:id="rId5"/>
    <p:sldId id="390" r:id="rId6"/>
    <p:sldId id="391" r:id="rId7"/>
    <p:sldId id="380" r:id="rId8"/>
    <p:sldId id="392" r:id="rId9"/>
    <p:sldId id="393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1094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0972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0271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379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3622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78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4805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443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48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204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530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050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712968" cy="1470025"/>
          </a:xfrm>
        </p:spPr>
        <p:txBody>
          <a:bodyPr/>
          <a:lstStyle/>
          <a:p>
            <a:r>
              <a:rPr lang="tr-TR" sz="6600" dirty="0" smtClean="0"/>
              <a:t>Çocukta Sosyal beceriler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4941168"/>
            <a:ext cx="5222354" cy="1463040"/>
          </a:xfrm>
        </p:spPr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</a:rPr>
              <a:t>Doç. Dr. Ege Akgün</a:t>
            </a:r>
            <a:endParaRPr lang="tr-TR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348880"/>
            <a:ext cx="8496944" cy="1268760"/>
          </a:xfrm>
        </p:spPr>
        <p:txBody>
          <a:bodyPr>
            <a:noAutofit/>
          </a:bodyPr>
          <a:lstStyle/>
          <a:p>
            <a:r>
              <a:rPr lang="tr-TR" sz="8000" b="1" dirty="0" smtClean="0"/>
              <a:t>Sosyal beceri ihtiyacının belirlenmesi</a:t>
            </a:r>
            <a:endParaRPr lang="tr-TR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692696"/>
            <a:ext cx="8052376" cy="5616664"/>
          </a:xfrm>
        </p:spPr>
        <p:txBody>
          <a:bodyPr>
            <a:normAutofit/>
          </a:bodyPr>
          <a:lstStyle/>
          <a:p>
            <a:r>
              <a:rPr lang="tr-TR" sz="8800" b="1" dirty="0" smtClean="0"/>
              <a:t>5. </a:t>
            </a:r>
            <a:r>
              <a:rPr lang="tr-TR" sz="8800" dirty="0" smtClean="0"/>
              <a:t>Davranış </a:t>
            </a:r>
            <a:r>
              <a:rPr lang="tr-TR" sz="8800" dirty="0"/>
              <a:t>dereceleme </a:t>
            </a:r>
            <a:r>
              <a:rPr lang="tr-TR" sz="8800" dirty="0" smtClean="0"/>
              <a:t>ölçekleri</a:t>
            </a:r>
            <a:endParaRPr lang="tr-TR" sz="8800" dirty="0"/>
          </a:p>
        </p:txBody>
      </p:sp>
    </p:spTree>
    <p:extLst>
      <p:ext uri="{BB962C8B-B14F-4D97-AF65-F5344CB8AC3E}">
        <p14:creationId xmlns:p14="http://schemas.microsoft.com/office/powerpoint/2010/main" val="3359005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980728"/>
            <a:ext cx="8496944" cy="5877272"/>
          </a:xfrm>
        </p:spPr>
        <p:txBody>
          <a:bodyPr>
            <a:normAutofit/>
          </a:bodyPr>
          <a:lstStyle/>
          <a:p>
            <a:r>
              <a:rPr lang="tr-TR" sz="8800" b="1" dirty="0" smtClean="0"/>
              <a:t>6. </a:t>
            </a:r>
            <a:r>
              <a:rPr lang="tr-TR" sz="8800" dirty="0" err="1" smtClean="0"/>
              <a:t>Rubrikler</a:t>
            </a:r>
            <a:r>
              <a:rPr lang="tr-TR" sz="8800" dirty="0" smtClean="0"/>
              <a:t>:</a:t>
            </a:r>
            <a:endParaRPr lang="tr-TR" sz="8800" dirty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548680"/>
            <a:ext cx="7290055" cy="5760680"/>
          </a:xfrm>
        </p:spPr>
        <p:txBody>
          <a:bodyPr>
            <a:noAutofit/>
          </a:bodyPr>
          <a:lstStyle/>
          <a:p>
            <a:r>
              <a:rPr lang="tr-TR" sz="6600" dirty="0"/>
              <a:t>Çocuğun performansını ya da ürünü değerlendirmek için takip edilen kılavuzlar</a:t>
            </a:r>
          </a:p>
          <a:p>
            <a:endParaRPr lang="tr-TR" sz="6600" dirty="0"/>
          </a:p>
        </p:txBody>
      </p:sp>
    </p:spTree>
    <p:extLst>
      <p:ext uri="{BB962C8B-B14F-4D97-AF65-F5344CB8AC3E}">
        <p14:creationId xmlns:p14="http://schemas.microsoft.com/office/powerpoint/2010/main" val="1406327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260648"/>
            <a:ext cx="7290055" cy="6048712"/>
          </a:xfrm>
        </p:spPr>
        <p:txBody>
          <a:bodyPr>
            <a:normAutofit/>
          </a:bodyPr>
          <a:lstStyle/>
          <a:p>
            <a:r>
              <a:rPr lang="tr-TR" sz="4800" b="1" dirty="0"/>
              <a:t>Önemi:</a:t>
            </a:r>
          </a:p>
          <a:p>
            <a:r>
              <a:rPr lang="tr-TR" sz="4800" dirty="0"/>
              <a:t>Detaylı kriterlerin betimlenmesi</a:t>
            </a:r>
          </a:p>
          <a:p>
            <a:r>
              <a:rPr lang="tr-TR" sz="4800" dirty="0"/>
              <a:t>Sosyal beklentilerin açık tanımlamaları</a:t>
            </a:r>
          </a:p>
          <a:p>
            <a:r>
              <a:rPr lang="tr-TR" sz="4800" dirty="0"/>
              <a:t>D</a:t>
            </a:r>
            <a:r>
              <a:rPr lang="nn-NO" sz="4800" dirty="0"/>
              <a:t>üşük</a:t>
            </a:r>
            <a:r>
              <a:rPr lang="tr-TR" sz="4800" dirty="0"/>
              <a:t>ten</a:t>
            </a:r>
            <a:r>
              <a:rPr lang="nn-NO" sz="4800" dirty="0"/>
              <a:t> yükse</a:t>
            </a:r>
            <a:r>
              <a:rPr lang="tr-TR" sz="4800" dirty="0" err="1"/>
              <a:t>ğe</a:t>
            </a:r>
            <a:r>
              <a:rPr lang="tr-TR" sz="4800" dirty="0"/>
              <a:t> doğru bir </a:t>
            </a:r>
            <a:r>
              <a:rPr lang="nn-NO" sz="4800" dirty="0"/>
              <a:t>performans </a:t>
            </a:r>
            <a:r>
              <a:rPr lang="tr-TR" sz="4800" dirty="0"/>
              <a:t>değerlendirme</a:t>
            </a:r>
          </a:p>
          <a:p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728807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2708920"/>
            <a:ext cx="8604448" cy="1124744"/>
          </a:xfrm>
        </p:spPr>
        <p:txBody>
          <a:bodyPr>
            <a:noAutofit/>
          </a:bodyPr>
          <a:lstStyle/>
          <a:p>
            <a:r>
              <a:rPr lang="tr-TR" sz="8800" dirty="0" smtClean="0"/>
              <a:t>Sosyal beceri eğitimi</a:t>
            </a:r>
            <a:endParaRPr lang="tr-TR" sz="8800" dirty="0"/>
          </a:p>
        </p:txBody>
      </p:sp>
    </p:spTree>
    <p:extLst>
      <p:ext uri="{BB962C8B-B14F-4D97-AF65-F5344CB8AC3E}">
        <p14:creationId xmlns:p14="http://schemas.microsoft.com/office/powerpoint/2010/main" val="301781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476672"/>
            <a:ext cx="7290055" cy="5832688"/>
          </a:xfrm>
        </p:spPr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sz="8000" dirty="0"/>
              <a:t>Genelleme ve geliştirme ilkesini dikkate alarak tüm sınıfa öğretim. </a:t>
            </a:r>
            <a:endParaRPr lang="tr-TR" sz="8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tr-TR" sz="8000" dirty="0" smtClean="0"/>
              <a:t>Örnekler..</a:t>
            </a:r>
            <a:endParaRPr lang="tr-TR" sz="8000" dirty="0"/>
          </a:p>
          <a:p>
            <a:pPr>
              <a:buFont typeface="Arial" panose="020B0604020202020204" pitchFamily="34" charset="0"/>
              <a:buChar char="•"/>
            </a:pPr>
            <a:endParaRPr lang="tr-TR" sz="8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8752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476672"/>
            <a:ext cx="7290055" cy="5832688"/>
          </a:xfrm>
        </p:spPr>
        <p:txBody>
          <a:bodyPr>
            <a:normAutofit lnSpcReduction="10000"/>
          </a:bodyPr>
          <a:lstStyle/>
          <a:p>
            <a:r>
              <a:rPr lang="tr-TR" sz="6000" dirty="0"/>
              <a:t>Hedeflenen Çocuklar: Aynı tür becerilerde yetersizlik gösteren çocukların, ihtiyaç duyduğu alanlarda, yoğun beceri öğretimi</a:t>
            </a:r>
          </a:p>
          <a:p>
            <a:r>
              <a:rPr lang="tr-TR" sz="6000" dirty="0" smtClean="0"/>
              <a:t>Örnekler..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14274804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E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E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1118</TotalTime>
  <Words>84</Words>
  <Application>Microsoft Office PowerPoint</Application>
  <PresentationFormat>Ekran Gösterisi (4:3)</PresentationFormat>
  <Paragraphs>15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Tw Cen MT</vt:lpstr>
      <vt:lpstr>Tw Cen MT Condensed</vt:lpstr>
      <vt:lpstr>Wingdings 3</vt:lpstr>
      <vt:lpstr>Entegral</vt:lpstr>
      <vt:lpstr>Çocukta Sosyal beceriler </vt:lpstr>
      <vt:lpstr>Sosyal beceri ihtiyacının belirlenmesi</vt:lpstr>
      <vt:lpstr>PowerPoint Sunusu</vt:lpstr>
      <vt:lpstr>PowerPoint Sunusu</vt:lpstr>
      <vt:lpstr>PowerPoint Sunusu</vt:lpstr>
      <vt:lpstr>PowerPoint Sunusu</vt:lpstr>
      <vt:lpstr>Sosyal beceri eğitimi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EGE</dc:creator>
  <cp:lastModifiedBy>EGE_AKGUN</cp:lastModifiedBy>
  <cp:revision>117</cp:revision>
  <dcterms:created xsi:type="dcterms:W3CDTF">2020-01-28T08:52:23Z</dcterms:created>
  <dcterms:modified xsi:type="dcterms:W3CDTF">2020-05-06T17:28:31Z</dcterms:modified>
</cp:coreProperties>
</file>