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945676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9846957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060394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2496458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2568F7A-9409-4B0B-A541-8B65307C1622}" type="datetimeFigureOut">
              <a:rPr lang="tr-TR" smtClean="0"/>
              <a:t>8.03.2019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607136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833818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2568F7A-9409-4B0B-A541-8B65307C1622}" type="datetimeFigureOut">
              <a:rPr lang="tr-TR" smtClean="0"/>
              <a:t>8.03.2019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415448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2568F7A-9409-4B0B-A541-8B65307C1622}" type="datetimeFigureOut">
              <a:rPr lang="tr-TR" smtClean="0"/>
              <a:t>8.03.2019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8584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2568F7A-9409-4B0B-A541-8B65307C1622}" type="datetimeFigureOut">
              <a:rPr lang="tr-TR" smtClean="0"/>
              <a:t>8.03.2019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1849824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788411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2568F7A-9409-4B0B-A541-8B65307C1622}" type="datetimeFigureOut">
              <a:rPr lang="tr-TR" smtClean="0"/>
              <a:t>8.03.2019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36EB704-9CB8-4643-8CEA-7BE6A3B61E83}" type="slidenum">
              <a:rPr lang="tr-TR" smtClean="0"/>
              <a:t>‹#›</a:t>
            </a:fld>
            <a:endParaRPr lang="tr-TR"/>
          </a:p>
        </p:txBody>
      </p:sp>
    </p:spTree>
    <p:extLst>
      <p:ext uri="{BB962C8B-B14F-4D97-AF65-F5344CB8AC3E}">
        <p14:creationId xmlns:p14="http://schemas.microsoft.com/office/powerpoint/2010/main" val="39795153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568F7A-9409-4B0B-A541-8B65307C1622}" type="datetimeFigureOut">
              <a:rPr lang="tr-TR" smtClean="0"/>
              <a:t>8.03.2019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6EB704-9CB8-4643-8CEA-7BE6A3B61E83}" type="slidenum">
              <a:rPr lang="tr-TR" smtClean="0"/>
              <a:t>‹#›</a:t>
            </a:fld>
            <a:endParaRPr lang="tr-TR"/>
          </a:p>
        </p:txBody>
      </p:sp>
    </p:spTree>
    <p:extLst>
      <p:ext uri="{BB962C8B-B14F-4D97-AF65-F5344CB8AC3E}">
        <p14:creationId xmlns:p14="http://schemas.microsoft.com/office/powerpoint/2010/main" val="1118164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Cerrahi müdahaleler/Yasak müdahaleler </a:t>
            </a:r>
            <a:endParaRPr lang="tr-TR" dirty="0"/>
          </a:p>
        </p:txBody>
      </p:sp>
      <p:sp>
        <p:nvSpPr>
          <p:cNvPr id="3" name="İçerik Yer Tutucusu 2"/>
          <p:cNvSpPr>
            <a:spLocks noGrp="1"/>
          </p:cNvSpPr>
          <p:nvPr>
            <p:ph idx="1"/>
          </p:nvPr>
        </p:nvSpPr>
        <p:spPr>
          <a:xfrm>
            <a:off x="838200" y="1471613"/>
            <a:ext cx="10515600" cy="4705350"/>
          </a:xfrm>
        </p:spPr>
        <p:txBody>
          <a:bodyPr>
            <a:normAutofit fontScale="77500" lnSpcReduction="20000"/>
          </a:bodyPr>
          <a:lstStyle/>
          <a:p>
            <a:r>
              <a:rPr lang="tr-TR" dirty="0" smtClean="0"/>
              <a:t>Madde 7- Hayvanlara tıbbî ve cerrahi müdahaleler sadece veteriner hekimler tarafından yapılır.              </a:t>
            </a:r>
          </a:p>
          <a:p>
            <a:r>
              <a:rPr lang="tr-TR" dirty="0" smtClean="0"/>
              <a:t>Kontrolsüz üremenin önlenmesi için, hayvanlara acı vermeden kısırlaştırma müdahaleleri yapılır.              </a:t>
            </a:r>
          </a:p>
          <a:p>
            <a:r>
              <a:rPr lang="tr-TR" dirty="0" smtClean="0"/>
              <a:t>Madde 8- Bir hayvan neslini yok edecek her türlü müdahale yasaktır.           </a:t>
            </a:r>
          </a:p>
          <a:p>
            <a:r>
              <a:rPr lang="tr-TR" dirty="0" smtClean="0"/>
              <a:t>Hayvanların, yaşadıkları sürece, tıbbî amaçlar dışında organ veya dokularının tümü ya da bir bölümü çıkarılıp alınamaz veya tahrip edilemez.              </a:t>
            </a:r>
          </a:p>
          <a:p>
            <a:r>
              <a:rPr lang="tr-TR" dirty="0" smtClean="0"/>
              <a:t>Ev ve süs hayvanının dış görünüşünü değiştirmeye yönelik veya diğer tedavi edici olmayan kuyruk ve kulak kesilmesi, ses tellerinin alınması ve tırnak ve dişlerinin sökülmesine yönelik  cerrahi müdahale yapılması yasaktır. Ancak bu yasaklamalara; bir veteriner hekimin, veteriner hekimliği uygulamaları ile ilgili tıbbî sebepler veya özel bir hayvanın yararı için gerektiğinde tedavi edici olmayan müdahaleyi gerekli görmesi veya üremenin önlenmesi durumlarında izin verilebilir.             Bir hayvana tıbbî amaçlar dışında, onun türüne ve </a:t>
            </a:r>
            <a:r>
              <a:rPr lang="tr-TR" dirty="0" err="1" smtClean="0"/>
              <a:t>etolojik</a:t>
            </a:r>
            <a:r>
              <a:rPr lang="tr-TR" dirty="0" smtClean="0"/>
              <a:t> özelliklerine aykırı hale getirecek şekilde ve dozda hormon ve ilaç vermek, çeşitli maddelerle doping yapmak, hayvanların türlerine has davranış ve fizikî özelliklerini yapay yöntemlerle değiştirmek  yasaktır. </a:t>
            </a:r>
            <a:endParaRPr lang="tr-TR" dirty="0"/>
          </a:p>
        </p:txBody>
      </p:sp>
    </p:spTree>
    <p:extLst>
      <p:ext uri="{BB962C8B-B14F-4D97-AF65-F5344CB8AC3E}">
        <p14:creationId xmlns:p14="http://schemas.microsoft.com/office/powerpoint/2010/main" val="236477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Hayvan deneyleri </a:t>
            </a:r>
            <a:endParaRPr lang="tr-TR" dirty="0"/>
          </a:p>
        </p:txBody>
      </p:sp>
      <p:sp>
        <p:nvSpPr>
          <p:cNvPr id="3" name="İçerik Yer Tutucusu 2"/>
          <p:cNvSpPr>
            <a:spLocks noGrp="1"/>
          </p:cNvSpPr>
          <p:nvPr>
            <p:ph idx="1"/>
          </p:nvPr>
        </p:nvSpPr>
        <p:spPr/>
        <p:txBody>
          <a:bodyPr/>
          <a:lstStyle/>
          <a:p>
            <a:r>
              <a:rPr lang="tr-TR" dirty="0" smtClean="0"/>
              <a:t>Madde 9- Hayvanlar, bilimsel olmayan teşhis, tedavi ve deneylerde kullanılamazlar.             </a:t>
            </a:r>
          </a:p>
          <a:p>
            <a:r>
              <a:rPr lang="tr-TR" dirty="0" smtClean="0"/>
              <a:t>Tıbbî ve bilimsel deneylerin uygulanması ve deneylerin hayvanları koruyacak şekilde yapılması ve deneylerde kullanılacak hayvanların uygun biçimde bakılması ve barındırılması esastır.              </a:t>
            </a:r>
          </a:p>
          <a:p>
            <a:r>
              <a:rPr lang="tr-TR" dirty="0" smtClean="0"/>
              <a:t>Başkaca bir seçenek olmaması halinde, hayvanlar bilimsel çalışmalarda deney hayvanı olarak kullanılabilir.            </a:t>
            </a:r>
          </a:p>
          <a:p>
            <a:r>
              <a:rPr lang="tr-TR" dirty="0" smtClean="0"/>
              <a:t>Hayvan deneyi yapan kurum ve kuruluşlarda bu deneylerin yapılmasına kendi bünyelerinde kurulmuş ve kurulacak etik kurullar yoluyla izin verilir. </a:t>
            </a:r>
            <a:endParaRPr lang="tr-TR" dirty="0"/>
          </a:p>
        </p:txBody>
      </p:sp>
    </p:spTree>
    <p:extLst>
      <p:ext uri="{BB962C8B-B14F-4D97-AF65-F5344CB8AC3E}">
        <p14:creationId xmlns:p14="http://schemas.microsoft.com/office/powerpoint/2010/main" val="255473924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239</Words>
  <Application>Microsoft Office PowerPoint</Application>
  <PresentationFormat>Geniş ekran</PresentationFormat>
  <Paragraphs>11</Paragraphs>
  <Slides>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vt:i4>
      </vt:variant>
    </vt:vector>
  </HeadingPairs>
  <TitlesOfParts>
    <vt:vector size="6" baseType="lpstr">
      <vt:lpstr>Arial</vt:lpstr>
      <vt:lpstr>Calibri</vt:lpstr>
      <vt:lpstr>Calibri Light</vt:lpstr>
      <vt:lpstr>Office Teması</vt:lpstr>
      <vt:lpstr>Cerrahi müdahaleler/Yasak müdahaleler </vt:lpstr>
      <vt:lpstr>Hayvan deneyleri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HAYVANLARI KORUMA KANUNU               Kanun Numarası           : 5199              BİRİNCİ KISIM  Genel Hükümler  BİRİNCİ BÖLÜM  Amaç, Kapsam, Tanımlar ve İlkeler               Amaç              Madde 1- Bu Kanunun amacı; hayvanların rahat yaşamlarını ve hayvanlara iyi ve uygun muamele edilmesini temin etmek, hayvanların acı, ıstırap ve eziyet çekmelerine karşı en iyi şekilde korunmalarını, her türlü mağduriyetlerinin önlenmesini sağlamaktır.         Kapsam              Madde 2- Bu Kanun, amaç maddesi doğrultusunda yapılacak düzenlemeleri, alınacak önlemleri, sağlanacak eşgüdümü, denetim, sınırlama ve yükümlülükler ile tâbi olunacak cezaî hükümleri kapsar. </dc:title>
  <dc:creator>EKREM</dc:creator>
  <cp:lastModifiedBy>Klinik2</cp:lastModifiedBy>
  <cp:revision>2</cp:revision>
  <dcterms:created xsi:type="dcterms:W3CDTF">2019-02-18T19:49:51Z</dcterms:created>
  <dcterms:modified xsi:type="dcterms:W3CDTF">2019-03-08T05:53:10Z</dcterms:modified>
</cp:coreProperties>
</file>