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2" d="100"/>
          <a:sy n="62" d="100"/>
        </p:scale>
        <p:origin x="-931" y="-8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13 Başlık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22" name="21 Alt Başlık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B320F12-4340-41D0-852D-3CB8FFC87909}" type="datetimeFigureOut">
              <a:rPr lang="tr-TR" smtClean="0"/>
              <a:t>12.01.2018</a:t>
            </a:fld>
            <a:endParaRPr lang="tr-TR"/>
          </a:p>
        </p:txBody>
      </p:sp>
      <p:sp>
        <p:nvSpPr>
          <p:cNvPr id="20" name="19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10" name="9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9C08BE2-92A6-4E02-B881-D3C6965B8329}" type="slidenum">
              <a:rPr lang="tr-TR" smtClean="0"/>
              <a:t>‹#›</a:t>
            </a:fld>
            <a:endParaRPr lang="tr-TR"/>
          </a:p>
        </p:txBody>
      </p:sp>
      <p:sp>
        <p:nvSpPr>
          <p:cNvPr id="8" name="7 Oval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Oval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B320F12-4340-41D0-852D-3CB8FFC87909}" type="datetimeFigureOut">
              <a:rPr lang="tr-TR" smtClean="0"/>
              <a:t>12.01.2018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9C08BE2-92A6-4E02-B881-D3C6965B8329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B320F12-4340-41D0-852D-3CB8FFC87909}" type="datetimeFigureOut">
              <a:rPr lang="tr-TR" smtClean="0"/>
              <a:t>12.01.2018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9C08BE2-92A6-4E02-B881-D3C6965B8329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B320F12-4340-41D0-852D-3CB8FFC87909}" type="datetimeFigureOut">
              <a:rPr lang="tr-TR" smtClean="0"/>
              <a:t>12.01.2018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9C08BE2-92A6-4E02-B881-D3C6965B8329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Dikdörtgen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B320F12-4340-41D0-852D-3CB8FFC87909}" type="datetimeFigureOut">
              <a:rPr lang="tr-TR" smtClean="0"/>
              <a:t>12.01.2018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9C08BE2-92A6-4E02-B881-D3C6965B8329}" type="slidenum">
              <a:rPr lang="tr-TR" smtClean="0"/>
              <a:t>‹#›</a:t>
            </a:fld>
            <a:endParaRPr lang="tr-TR"/>
          </a:p>
        </p:txBody>
      </p:sp>
      <p:sp>
        <p:nvSpPr>
          <p:cNvPr id="10" name="9 Dikdörtgen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Oval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Oval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B320F12-4340-41D0-852D-3CB8FFC87909}" type="datetimeFigureOut">
              <a:rPr lang="tr-TR" smtClean="0"/>
              <a:t>12.01.2018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9C08BE2-92A6-4E02-B881-D3C6965B8329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B320F12-4340-41D0-852D-3CB8FFC87909}" type="datetimeFigureOut">
              <a:rPr lang="tr-TR" smtClean="0"/>
              <a:t>12.01.2018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9C08BE2-92A6-4E02-B881-D3C6965B8329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B320F12-4340-41D0-852D-3CB8FFC87909}" type="datetimeFigureOut">
              <a:rPr lang="tr-TR" smtClean="0"/>
              <a:t>12.01.2018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9C08BE2-92A6-4E02-B881-D3C6965B8329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Dikdörtgen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B320F12-4340-41D0-852D-3CB8FFC87909}" type="datetimeFigureOut">
              <a:rPr lang="tr-TR" smtClean="0"/>
              <a:t>12.01.2018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9C08BE2-92A6-4E02-B881-D3C6965B8329}" type="slidenum">
              <a:rPr lang="tr-TR" smtClean="0"/>
              <a:t>‹#›</a:t>
            </a:fld>
            <a:endParaRPr lang="tr-TR"/>
          </a:p>
        </p:txBody>
      </p:sp>
      <p:sp>
        <p:nvSpPr>
          <p:cNvPr id="6" name="5 Dikdörtgen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B320F12-4340-41D0-852D-3CB8FFC87909}" type="datetimeFigureOut">
              <a:rPr lang="tr-TR" smtClean="0"/>
              <a:t>12.01.2018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9C08BE2-92A6-4E02-B881-D3C6965B8329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B320F12-4340-41D0-852D-3CB8FFC87909}" type="datetimeFigureOut">
              <a:rPr lang="tr-TR" smtClean="0"/>
              <a:t>12.01.2018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9C08BE2-92A6-4E02-B881-D3C6965B8329}" type="slidenum">
              <a:rPr lang="tr-TR" smtClean="0"/>
              <a:t>‹#›</a:t>
            </a:fld>
            <a:endParaRPr lang="tr-TR"/>
          </a:p>
        </p:txBody>
      </p:sp>
      <p:sp>
        <p:nvSpPr>
          <p:cNvPr id="8" name="7 Dikdörtgen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9" name="8 Akış Çizelgesi: İşlem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9 Akış Çizelgesi: İşlem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Pasta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Oval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Halka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11 Dikdörtgen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4 Başlık Yer Tutucusu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8 Metin Yer Tutucusu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24" name="23 Veri Yer Tutucusu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3B320F12-4340-41D0-852D-3CB8FFC87909}" type="datetimeFigureOut">
              <a:rPr lang="tr-TR" smtClean="0"/>
              <a:t>12.01.2018</a:t>
            </a:fld>
            <a:endParaRPr lang="tr-TR"/>
          </a:p>
        </p:txBody>
      </p:sp>
      <p:sp>
        <p:nvSpPr>
          <p:cNvPr id="10" name="9 Altbilgi Yer Tutucusu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tr-TR"/>
          </a:p>
        </p:txBody>
      </p:sp>
      <p:sp>
        <p:nvSpPr>
          <p:cNvPr id="22" name="21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99C08BE2-92A6-4E02-B881-D3C6965B8329}" type="slidenum">
              <a:rPr lang="tr-TR" smtClean="0"/>
              <a:t>‹#›</a:t>
            </a:fld>
            <a:endParaRPr lang="tr-TR"/>
          </a:p>
        </p:txBody>
      </p:sp>
      <p:sp>
        <p:nvSpPr>
          <p:cNvPr id="15" name="14 Dikdörtgen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DETERMINISM IN HISTORY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b="1" dirty="0" smtClean="0"/>
              <a:t>DETERMINISM:</a:t>
            </a:r>
            <a:endParaRPr lang="tr-TR" dirty="0" smtClean="0"/>
          </a:p>
          <a:p>
            <a:r>
              <a:rPr lang="tr-TR" b="1" dirty="0" smtClean="0"/>
              <a:t> </a:t>
            </a:r>
            <a:r>
              <a:rPr lang="tr-TR" b="1" dirty="0" err="1" smtClean="0"/>
              <a:t>Determinism</a:t>
            </a:r>
            <a:r>
              <a:rPr lang="tr-TR" dirty="0" smtClean="0"/>
              <a:t>  is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concept</a:t>
            </a:r>
            <a:r>
              <a:rPr lang="tr-TR" dirty="0" smtClean="0"/>
              <a:t> </a:t>
            </a:r>
            <a:r>
              <a:rPr lang="tr-TR" dirty="0" err="1" smtClean="0"/>
              <a:t>that</a:t>
            </a:r>
            <a:r>
              <a:rPr lang="tr-TR" dirty="0" smtClean="0"/>
              <a:t> </a:t>
            </a:r>
            <a:r>
              <a:rPr lang="tr-TR" dirty="0" err="1" smtClean="0"/>
              <a:t>events</a:t>
            </a:r>
            <a:r>
              <a:rPr lang="tr-TR" dirty="0" smtClean="0"/>
              <a:t> </a:t>
            </a:r>
            <a:r>
              <a:rPr lang="tr-TR" dirty="0" err="1" smtClean="0"/>
              <a:t>within</a:t>
            </a:r>
            <a:r>
              <a:rPr lang="tr-TR" dirty="0" smtClean="0"/>
              <a:t> a </a:t>
            </a:r>
            <a:r>
              <a:rPr lang="tr-TR" dirty="0" err="1" smtClean="0"/>
              <a:t>given</a:t>
            </a:r>
            <a:r>
              <a:rPr lang="tr-TR" dirty="0" smtClean="0"/>
              <a:t> </a:t>
            </a:r>
            <a:r>
              <a:rPr lang="tr-TR" dirty="0" err="1" smtClean="0"/>
              <a:t>paradigm</a:t>
            </a:r>
            <a:r>
              <a:rPr lang="tr-TR" dirty="0" smtClean="0"/>
              <a:t> </a:t>
            </a:r>
            <a:r>
              <a:rPr lang="tr-TR" dirty="0" err="1" smtClean="0"/>
              <a:t>are</a:t>
            </a:r>
            <a:r>
              <a:rPr lang="tr-TR" dirty="0" smtClean="0"/>
              <a:t> </a:t>
            </a:r>
            <a:r>
              <a:rPr lang="tr-TR" dirty="0" err="1" smtClean="0"/>
              <a:t>so</a:t>
            </a:r>
            <a:r>
              <a:rPr lang="tr-TR" dirty="0" smtClean="0"/>
              <a:t> </a:t>
            </a:r>
            <a:r>
              <a:rPr lang="tr-TR" dirty="0" err="1" smtClean="0"/>
              <a:t>causally</a:t>
            </a:r>
            <a:r>
              <a:rPr lang="tr-TR" dirty="0" smtClean="0"/>
              <a:t> </a:t>
            </a:r>
            <a:r>
              <a:rPr lang="tr-TR" dirty="0" err="1" smtClean="0"/>
              <a:t>bound</a:t>
            </a:r>
            <a:r>
              <a:rPr lang="tr-TR" dirty="0" smtClean="0"/>
              <a:t> </a:t>
            </a:r>
            <a:r>
              <a:rPr lang="tr-TR" dirty="0" err="1" smtClean="0"/>
              <a:t>that</a:t>
            </a:r>
            <a:r>
              <a:rPr lang="tr-TR" dirty="0" smtClean="0"/>
              <a:t> </a:t>
            </a:r>
            <a:r>
              <a:rPr lang="tr-TR" dirty="0" err="1" smtClean="0"/>
              <a:t>prior</a:t>
            </a:r>
            <a:r>
              <a:rPr lang="tr-TR" dirty="0" smtClean="0"/>
              <a:t> </a:t>
            </a:r>
            <a:r>
              <a:rPr lang="tr-TR" dirty="0" err="1" smtClean="0"/>
              <a:t>states</a:t>
            </a:r>
            <a:r>
              <a:rPr lang="tr-TR" dirty="0" smtClean="0"/>
              <a:t> of </a:t>
            </a:r>
            <a:r>
              <a:rPr lang="tr-TR" dirty="0" err="1" smtClean="0"/>
              <a:t>any</a:t>
            </a:r>
            <a:r>
              <a:rPr lang="tr-TR" dirty="0" smtClean="0"/>
              <a:t> </a:t>
            </a:r>
            <a:r>
              <a:rPr lang="tr-TR" dirty="0" err="1" smtClean="0"/>
              <a:t>object</a:t>
            </a:r>
            <a:r>
              <a:rPr lang="tr-TR" dirty="0" smtClean="0"/>
              <a:t> </a:t>
            </a:r>
            <a:r>
              <a:rPr lang="tr-TR" dirty="0" err="1" smtClean="0"/>
              <a:t>or</a:t>
            </a:r>
            <a:r>
              <a:rPr lang="tr-TR" dirty="0" smtClean="0"/>
              <a:t> </a:t>
            </a:r>
            <a:r>
              <a:rPr lang="tr-TR" dirty="0" err="1" smtClean="0"/>
              <a:t>event</a:t>
            </a:r>
            <a:r>
              <a:rPr lang="tr-TR" dirty="0" smtClean="0"/>
              <a:t> </a:t>
            </a:r>
            <a:r>
              <a:rPr lang="tr-TR" dirty="0" err="1" smtClean="0"/>
              <a:t>completely</a:t>
            </a:r>
            <a:r>
              <a:rPr lang="tr-TR" dirty="0" smtClean="0"/>
              <a:t> </a:t>
            </a:r>
            <a:r>
              <a:rPr lang="tr-TR" dirty="0" err="1" smtClean="0"/>
              <a:t>determine</a:t>
            </a:r>
            <a:r>
              <a:rPr lang="tr-TR" dirty="0" smtClean="0"/>
              <a:t> </a:t>
            </a:r>
            <a:r>
              <a:rPr lang="tr-TR" dirty="0" err="1" smtClean="0"/>
              <a:t>its</a:t>
            </a:r>
            <a:r>
              <a:rPr lang="tr-TR" dirty="0" smtClean="0"/>
              <a:t> </a:t>
            </a:r>
            <a:r>
              <a:rPr lang="tr-TR" dirty="0" err="1" smtClean="0"/>
              <a:t>later</a:t>
            </a:r>
            <a:r>
              <a:rPr lang="tr-TR" dirty="0" smtClean="0"/>
              <a:t> </a:t>
            </a:r>
            <a:r>
              <a:rPr lang="tr-TR" dirty="0" err="1" smtClean="0"/>
              <a:t>states</a:t>
            </a:r>
            <a:r>
              <a:rPr lang="tr-TR" dirty="0" smtClean="0"/>
              <a:t>.</a:t>
            </a:r>
          </a:p>
          <a:p>
            <a:r>
              <a:rPr lang="tr-TR" b="1" dirty="0" err="1" smtClean="0"/>
              <a:t>determinism</a:t>
            </a:r>
            <a:r>
              <a:rPr lang="tr-TR" b="1" dirty="0" smtClean="0"/>
              <a:t>,</a:t>
            </a:r>
            <a:r>
              <a:rPr lang="tr-TR" dirty="0" smtClean="0"/>
              <a:t> in </a:t>
            </a:r>
            <a:r>
              <a:rPr lang="tr-TR" dirty="0" err="1" smtClean="0"/>
              <a:t>philosophy</a:t>
            </a:r>
            <a:r>
              <a:rPr lang="tr-TR" dirty="0" smtClean="0"/>
              <a:t>, </a:t>
            </a:r>
            <a:r>
              <a:rPr lang="tr-TR" dirty="0" err="1" smtClean="0"/>
              <a:t>theory</a:t>
            </a:r>
            <a:r>
              <a:rPr lang="tr-TR" dirty="0" smtClean="0"/>
              <a:t> </a:t>
            </a:r>
            <a:r>
              <a:rPr lang="tr-TR" dirty="0" err="1" smtClean="0"/>
              <a:t>that</a:t>
            </a:r>
            <a:r>
              <a:rPr lang="tr-TR" dirty="0" smtClean="0"/>
              <a:t> </a:t>
            </a:r>
            <a:r>
              <a:rPr lang="tr-TR" dirty="0" err="1" smtClean="0"/>
              <a:t>all</a:t>
            </a:r>
            <a:r>
              <a:rPr lang="tr-TR" dirty="0" smtClean="0"/>
              <a:t> </a:t>
            </a:r>
            <a:r>
              <a:rPr lang="tr-TR" dirty="0" err="1" smtClean="0"/>
              <a:t>events</a:t>
            </a:r>
            <a:r>
              <a:rPr lang="tr-TR" dirty="0" smtClean="0"/>
              <a:t>, </a:t>
            </a:r>
            <a:r>
              <a:rPr lang="tr-TR" dirty="0" err="1" smtClean="0"/>
              <a:t>including</a:t>
            </a:r>
            <a:r>
              <a:rPr lang="tr-TR" dirty="0" smtClean="0"/>
              <a:t> moral </a:t>
            </a:r>
            <a:r>
              <a:rPr lang="tr-TR" dirty="0" err="1" smtClean="0"/>
              <a:t>choices</a:t>
            </a:r>
            <a:r>
              <a:rPr lang="tr-TR" dirty="0" smtClean="0"/>
              <a:t>, </a:t>
            </a:r>
            <a:r>
              <a:rPr lang="tr-TR" dirty="0" err="1" smtClean="0"/>
              <a:t>are</a:t>
            </a:r>
            <a:r>
              <a:rPr lang="tr-TR" dirty="0" smtClean="0"/>
              <a:t> </a:t>
            </a:r>
            <a:r>
              <a:rPr lang="tr-TR" dirty="0" err="1" smtClean="0"/>
              <a:t>completely</a:t>
            </a:r>
            <a:r>
              <a:rPr lang="tr-TR" dirty="0" smtClean="0"/>
              <a:t> </a:t>
            </a:r>
            <a:r>
              <a:rPr lang="tr-TR" dirty="0" err="1" smtClean="0"/>
              <a:t>determined</a:t>
            </a:r>
            <a:r>
              <a:rPr lang="tr-TR" dirty="0" smtClean="0"/>
              <a:t> </a:t>
            </a:r>
            <a:r>
              <a:rPr lang="tr-TR" dirty="0" err="1" smtClean="0"/>
              <a:t>by</a:t>
            </a:r>
            <a:r>
              <a:rPr lang="tr-TR" dirty="0" smtClean="0"/>
              <a:t> </a:t>
            </a:r>
            <a:r>
              <a:rPr lang="tr-TR" dirty="0" err="1" smtClean="0"/>
              <a:t>previously</a:t>
            </a:r>
            <a:r>
              <a:rPr lang="tr-TR" dirty="0" smtClean="0"/>
              <a:t> </a:t>
            </a:r>
            <a:r>
              <a:rPr lang="tr-TR" dirty="0" err="1" smtClean="0"/>
              <a:t>existing</a:t>
            </a:r>
            <a:r>
              <a:rPr lang="tr-TR" dirty="0" smtClean="0"/>
              <a:t> </a:t>
            </a:r>
            <a:r>
              <a:rPr lang="tr-TR" dirty="0" err="1" smtClean="0"/>
              <a:t>causes</a:t>
            </a:r>
            <a:r>
              <a:rPr lang="tr-TR" dirty="0" smtClean="0"/>
              <a:t>.</a:t>
            </a:r>
            <a:endParaRPr lang="tr-T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b="1" dirty="0" err="1" smtClean="0"/>
              <a:t>Historical</a:t>
            </a:r>
            <a:r>
              <a:rPr lang="tr-TR" b="1" dirty="0" smtClean="0"/>
              <a:t> </a:t>
            </a:r>
            <a:r>
              <a:rPr lang="tr-TR" b="1" dirty="0" err="1" smtClean="0"/>
              <a:t>determinism</a:t>
            </a:r>
            <a:r>
              <a:rPr lang="tr-TR" dirty="0" smtClean="0"/>
              <a:t> is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belief</a:t>
            </a:r>
            <a:r>
              <a:rPr lang="tr-TR" dirty="0" smtClean="0"/>
              <a:t> </a:t>
            </a:r>
            <a:r>
              <a:rPr lang="tr-TR" dirty="0" err="1" smtClean="0"/>
              <a:t>that</a:t>
            </a:r>
            <a:r>
              <a:rPr lang="tr-TR" dirty="0" smtClean="0"/>
              <a:t> </a:t>
            </a:r>
            <a:r>
              <a:rPr lang="tr-TR" dirty="0" err="1" smtClean="0"/>
              <a:t>historical</a:t>
            </a:r>
            <a:r>
              <a:rPr lang="tr-TR" dirty="0" smtClean="0"/>
              <a:t>,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by</a:t>
            </a:r>
            <a:r>
              <a:rPr lang="tr-TR" dirty="0" smtClean="0"/>
              <a:t> </a:t>
            </a:r>
            <a:r>
              <a:rPr lang="tr-TR" dirty="0" err="1" smtClean="0"/>
              <a:t>extension</a:t>
            </a:r>
            <a:r>
              <a:rPr lang="tr-TR" dirty="0" smtClean="0"/>
              <a:t> </a:t>
            </a:r>
            <a:r>
              <a:rPr lang="tr-TR" dirty="0" err="1" smtClean="0"/>
              <a:t>present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future</a:t>
            </a:r>
            <a:r>
              <a:rPr lang="tr-TR" dirty="0" smtClean="0"/>
              <a:t>, </a:t>
            </a:r>
            <a:r>
              <a:rPr lang="tr-TR" dirty="0" err="1" smtClean="0"/>
              <a:t>events</a:t>
            </a:r>
            <a:r>
              <a:rPr lang="tr-TR" dirty="0" smtClean="0"/>
              <a:t> </a:t>
            </a:r>
            <a:r>
              <a:rPr lang="tr-TR" dirty="0" err="1" smtClean="0"/>
              <a:t>unfold</a:t>
            </a:r>
            <a:r>
              <a:rPr lang="tr-TR" dirty="0" smtClean="0"/>
              <a:t> </a:t>
            </a:r>
            <a:r>
              <a:rPr lang="tr-TR" dirty="0" err="1" smtClean="0"/>
              <a:t>according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predetermined</a:t>
            </a:r>
            <a:r>
              <a:rPr lang="tr-TR" dirty="0" smtClean="0"/>
              <a:t> </a:t>
            </a:r>
            <a:r>
              <a:rPr lang="tr-TR" dirty="0" err="1" smtClean="0"/>
              <a:t>sequences</a:t>
            </a:r>
            <a:r>
              <a:rPr lang="tr-TR" dirty="0" smtClean="0"/>
              <a:t>.</a:t>
            </a:r>
          </a:p>
          <a:p>
            <a:r>
              <a:rPr lang="tr-TR" dirty="0" err="1" smtClean="0"/>
              <a:t>Historical</a:t>
            </a:r>
            <a:r>
              <a:rPr lang="tr-TR" dirty="0" smtClean="0"/>
              <a:t> </a:t>
            </a:r>
            <a:r>
              <a:rPr lang="tr-TR" dirty="0" err="1" smtClean="0"/>
              <a:t>determinism</a:t>
            </a:r>
            <a:r>
              <a:rPr lang="tr-TR" dirty="0" smtClean="0"/>
              <a:t> </a:t>
            </a:r>
            <a:r>
              <a:rPr lang="tr-TR" dirty="0" err="1" smtClean="0"/>
              <a:t>was</a:t>
            </a:r>
            <a:r>
              <a:rPr lang="tr-TR" dirty="0" smtClean="0"/>
              <a:t> </a:t>
            </a:r>
            <a:r>
              <a:rPr lang="tr-TR" dirty="0" err="1" smtClean="0"/>
              <a:t>especially</a:t>
            </a:r>
            <a:r>
              <a:rPr lang="tr-TR" dirty="0" smtClean="0"/>
              <a:t> popular </a:t>
            </a:r>
            <a:r>
              <a:rPr lang="tr-TR" dirty="0" err="1" smtClean="0"/>
              <a:t>during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19th </a:t>
            </a:r>
            <a:r>
              <a:rPr lang="tr-TR" dirty="0" err="1" smtClean="0"/>
              <a:t>century</a:t>
            </a:r>
            <a:r>
              <a:rPr lang="tr-TR" dirty="0" smtClean="0"/>
              <a:t>, </a:t>
            </a:r>
            <a:r>
              <a:rPr lang="tr-TR" dirty="0" err="1" smtClean="0"/>
              <a:t>when</a:t>
            </a:r>
            <a:r>
              <a:rPr lang="tr-TR" dirty="0" smtClean="0"/>
              <a:t> it </a:t>
            </a:r>
            <a:r>
              <a:rPr lang="tr-TR" dirty="0" err="1" smtClean="0"/>
              <a:t>was</a:t>
            </a:r>
            <a:r>
              <a:rPr lang="tr-TR" dirty="0" smtClean="0"/>
              <a:t> </a:t>
            </a:r>
            <a:r>
              <a:rPr lang="tr-TR" dirty="0" err="1" smtClean="0"/>
              <a:t>known</a:t>
            </a:r>
            <a:r>
              <a:rPr lang="tr-TR" dirty="0" smtClean="0"/>
              <a:t> as </a:t>
            </a:r>
            <a:r>
              <a:rPr lang="tr-TR" b="1" dirty="0" err="1" smtClean="0"/>
              <a:t>historicism</a:t>
            </a:r>
            <a:r>
              <a:rPr lang="tr-TR" dirty="0" smtClean="0"/>
              <a:t>. </a:t>
            </a:r>
            <a:r>
              <a:rPr lang="tr-TR" dirty="0" err="1" smtClean="0"/>
              <a:t>Basically</a:t>
            </a:r>
            <a:r>
              <a:rPr lang="tr-TR" dirty="0" smtClean="0"/>
              <a:t> </a:t>
            </a:r>
            <a:r>
              <a:rPr lang="tr-TR" dirty="0" err="1" smtClean="0"/>
              <a:t>historicism</a:t>
            </a:r>
            <a:r>
              <a:rPr lang="tr-TR" dirty="0" smtClean="0"/>
              <a:t> is a </a:t>
            </a:r>
            <a:r>
              <a:rPr lang="tr-TR" dirty="0" err="1" smtClean="0"/>
              <a:t>historian's</a:t>
            </a:r>
            <a:r>
              <a:rPr lang="tr-TR" dirty="0" smtClean="0"/>
              <a:t>  </a:t>
            </a:r>
            <a:r>
              <a:rPr lang="tr-TR" dirty="0" err="1" smtClean="0"/>
              <a:t>scientism</a:t>
            </a:r>
            <a:r>
              <a:rPr lang="tr-TR" dirty="0" smtClean="0"/>
              <a:t>.</a:t>
            </a:r>
          </a:p>
          <a:p>
            <a:r>
              <a:rPr lang="tr-TR" dirty="0" err="1" smtClean="0"/>
              <a:t>Like</a:t>
            </a:r>
            <a:r>
              <a:rPr lang="tr-TR" dirty="0" smtClean="0"/>
              <a:t> </a:t>
            </a:r>
            <a:r>
              <a:rPr lang="tr-TR" dirty="0" err="1" smtClean="0"/>
              <a:t>Comte</a:t>
            </a:r>
            <a:r>
              <a:rPr lang="tr-TR" dirty="0" smtClean="0"/>
              <a:t>, </a:t>
            </a:r>
            <a:r>
              <a:rPr lang="tr-TR" dirty="0" err="1" smtClean="0"/>
              <a:t>Marx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Hegel</a:t>
            </a:r>
            <a:r>
              <a:rPr lang="tr-TR" dirty="0" smtClean="0"/>
              <a:t>.</a:t>
            </a:r>
            <a:endParaRPr lang="tr-T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b="1" dirty="0" smtClean="0"/>
              <a:t>QUR’AN AND HISTORY</a:t>
            </a:r>
            <a:endParaRPr lang="tr-TR" dirty="0" smtClean="0"/>
          </a:p>
          <a:p>
            <a:r>
              <a:rPr lang="tr-TR" b="1" dirty="0" err="1" smtClean="0"/>
              <a:t>Historical</a:t>
            </a:r>
            <a:r>
              <a:rPr lang="tr-TR" b="1" dirty="0" smtClean="0"/>
              <a:t> </a:t>
            </a:r>
            <a:r>
              <a:rPr lang="tr-TR" b="1" dirty="0" err="1" smtClean="0"/>
              <a:t>process</a:t>
            </a:r>
            <a:r>
              <a:rPr lang="tr-TR" b="1" dirty="0" smtClean="0"/>
              <a:t> is not </a:t>
            </a:r>
            <a:r>
              <a:rPr lang="tr-TR" b="1" dirty="0" err="1" smtClean="0"/>
              <a:t>neutral</a:t>
            </a:r>
            <a:r>
              <a:rPr lang="tr-TR" b="1" dirty="0" smtClean="0"/>
              <a:t>/</a:t>
            </a:r>
            <a:r>
              <a:rPr lang="tr-TR" b="1" dirty="0" err="1" smtClean="0"/>
              <a:t>objective</a:t>
            </a:r>
            <a:endParaRPr lang="tr-TR" dirty="0" smtClean="0"/>
          </a:p>
          <a:p>
            <a:r>
              <a:rPr lang="tr-TR" b="1" dirty="0" err="1" smtClean="0"/>
              <a:t>Historical</a:t>
            </a:r>
            <a:r>
              <a:rPr lang="tr-TR" b="1" dirty="0" smtClean="0"/>
              <a:t> </a:t>
            </a:r>
            <a:r>
              <a:rPr lang="tr-TR" b="1" dirty="0" err="1" smtClean="0"/>
              <a:t>process</a:t>
            </a:r>
            <a:r>
              <a:rPr lang="tr-TR" b="1" dirty="0" smtClean="0"/>
              <a:t> is </a:t>
            </a:r>
            <a:r>
              <a:rPr lang="tr-TR" b="1" dirty="0" err="1" smtClean="0"/>
              <a:t>discriminative</a:t>
            </a:r>
            <a:endParaRPr lang="tr-TR" dirty="0" smtClean="0"/>
          </a:p>
          <a:p>
            <a:r>
              <a:rPr lang="tr-TR" b="1" dirty="0" smtClean="0"/>
              <a:t>Time in </a:t>
            </a:r>
            <a:r>
              <a:rPr lang="tr-TR" b="1" dirty="0" err="1" smtClean="0"/>
              <a:t>historical</a:t>
            </a:r>
            <a:r>
              <a:rPr lang="tr-TR" b="1" dirty="0" smtClean="0"/>
              <a:t> </a:t>
            </a:r>
            <a:r>
              <a:rPr lang="tr-TR" b="1" dirty="0" err="1" smtClean="0"/>
              <a:t>change</a:t>
            </a:r>
            <a:endParaRPr lang="tr-TR" dirty="0" smtClean="0"/>
          </a:p>
          <a:p>
            <a:r>
              <a:rPr lang="tr-TR" b="1" dirty="0" err="1" smtClean="0"/>
              <a:t>Punishment</a:t>
            </a:r>
            <a:r>
              <a:rPr lang="tr-TR" b="1" dirty="0" smtClean="0"/>
              <a:t> </a:t>
            </a:r>
            <a:r>
              <a:rPr lang="tr-TR" b="1" dirty="0" err="1" smtClean="0"/>
              <a:t>forms</a:t>
            </a:r>
            <a:endParaRPr lang="tr-TR" dirty="0" smtClean="0"/>
          </a:p>
          <a:p>
            <a:r>
              <a:rPr lang="tr-TR" b="1" dirty="0" err="1" smtClean="0"/>
              <a:t>Social</a:t>
            </a:r>
            <a:r>
              <a:rPr lang="tr-TR" b="1" dirty="0" smtClean="0"/>
              <a:t> </a:t>
            </a:r>
            <a:r>
              <a:rPr lang="tr-TR" b="1" dirty="0" err="1" smtClean="0"/>
              <a:t>Collapse</a:t>
            </a:r>
            <a:endParaRPr lang="tr-TR" dirty="0" smtClean="0"/>
          </a:p>
          <a:p>
            <a:r>
              <a:rPr lang="tr-TR" b="1" dirty="0" err="1" smtClean="0"/>
              <a:t>Mechanic</a:t>
            </a:r>
            <a:r>
              <a:rPr lang="tr-TR" b="1" dirty="0" smtClean="0"/>
              <a:t> of </a:t>
            </a:r>
            <a:r>
              <a:rPr lang="tr-TR" b="1" dirty="0" err="1" smtClean="0"/>
              <a:t>historical</a:t>
            </a:r>
            <a:r>
              <a:rPr lang="tr-TR" b="1" dirty="0" smtClean="0"/>
              <a:t> </a:t>
            </a:r>
            <a:r>
              <a:rPr lang="tr-TR" b="1" dirty="0" err="1" smtClean="0"/>
              <a:t>change</a:t>
            </a:r>
            <a:endParaRPr lang="tr-TR" dirty="0" smtClean="0"/>
          </a:p>
          <a:p>
            <a:r>
              <a:rPr lang="tr-TR" b="1" dirty="0" err="1" smtClean="0"/>
              <a:t>Superiority</a:t>
            </a:r>
            <a:r>
              <a:rPr lang="tr-TR" b="1" dirty="0" smtClean="0"/>
              <a:t> of </a:t>
            </a:r>
            <a:r>
              <a:rPr lang="tr-TR" b="1" dirty="0" err="1" smtClean="0"/>
              <a:t>spiritual</a:t>
            </a:r>
            <a:r>
              <a:rPr lang="tr-TR" b="1" dirty="0" smtClean="0"/>
              <a:t> </a:t>
            </a:r>
            <a:r>
              <a:rPr lang="tr-TR" b="1" dirty="0" err="1" smtClean="0"/>
              <a:t>power</a:t>
            </a:r>
            <a:r>
              <a:rPr lang="tr-TR" b="1" dirty="0" smtClean="0"/>
              <a:t> in </a:t>
            </a:r>
            <a:r>
              <a:rPr lang="tr-TR" b="1" dirty="0" err="1" smtClean="0"/>
              <a:t>history</a:t>
            </a:r>
            <a:endParaRPr lang="tr-T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tr-TR" b="1" dirty="0" smtClean="0"/>
              <a:t>HISTORICAL LAWS IN QUR’AN (SUNNETU’LLAH)</a:t>
            </a:r>
            <a:endParaRPr lang="tr-TR" dirty="0" smtClean="0"/>
          </a:p>
          <a:p>
            <a:r>
              <a:rPr lang="tr-TR" dirty="0" err="1"/>
              <a:t>In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Qur'an</a:t>
            </a:r>
            <a:r>
              <a:rPr lang="tr-TR" dirty="0"/>
              <a:t> </a:t>
            </a:r>
            <a:r>
              <a:rPr lang="tr-TR" dirty="0" err="1"/>
              <a:t>we</a:t>
            </a:r>
            <a:r>
              <a:rPr lang="tr-TR" dirty="0"/>
              <a:t> </a:t>
            </a:r>
            <a:r>
              <a:rPr lang="tr-TR" dirty="0" err="1"/>
              <a:t>find</a:t>
            </a:r>
            <a:r>
              <a:rPr lang="tr-TR" dirty="0"/>
              <a:t> </a:t>
            </a:r>
            <a:r>
              <a:rPr lang="tr-TR" dirty="0" err="1"/>
              <a:t>three</a:t>
            </a:r>
            <a:r>
              <a:rPr lang="tr-TR" dirty="0"/>
              <a:t> </a:t>
            </a:r>
            <a:r>
              <a:rPr lang="tr-TR" dirty="0" err="1"/>
              <a:t>forms</a:t>
            </a:r>
            <a:r>
              <a:rPr lang="tr-TR" dirty="0"/>
              <a:t> of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expression</a:t>
            </a:r>
            <a:r>
              <a:rPr lang="tr-TR" dirty="0"/>
              <a:t> of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laws</a:t>
            </a:r>
            <a:r>
              <a:rPr lang="tr-TR" dirty="0"/>
              <a:t> of </a:t>
            </a:r>
            <a:r>
              <a:rPr lang="tr-TR" dirty="0" err="1"/>
              <a:t>history</a:t>
            </a:r>
            <a:r>
              <a:rPr lang="tr-TR" dirty="0"/>
              <a:t>. </a:t>
            </a:r>
            <a:r>
              <a:rPr lang="tr-TR" dirty="0" err="1"/>
              <a:t>We</a:t>
            </a:r>
            <a:r>
              <a:rPr lang="tr-TR" dirty="0"/>
              <a:t> </a:t>
            </a:r>
            <a:r>
              <a:rPr lang="tr-TR" dirty="0" err="1"/>
              <a:t>propose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study</a:t>
            </a:r>
            <a:r>
              <a:rPr lang="tr-TR" dirty="0"/>
              <a:t> </a:t>
            </a:r>
            <a:r>
              <a:rPr lang="tr-TR" dirty="0" err="1"/>
              <a:t>each</a:t>
            </a:r>
            <a:r>
              <a:rPr lang="tr-TR" dirty="0"/>
              <a:t> of </a:t>
            </a:r>
            <a:r>
              <a:rPr lang="tr-TR" dirty="0" err="1"/>
              <a:t>them</a:t>
            </a:r>
            <a:r>
              <a:rPr lang="tr-TR" dirty="0"/>
              <a:t> </a:t>
            </a:r>
            <a:r>
              <a:rPr lang="tr-TR" dirty="0" err="1"/>
              <a:t>minutely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show</a:t>
            </a:r>
            <a:r>
              <a:rPr lang="tr-TR" dirty="0"/>
              <a:t> </a:t>
            </a:r>
            <a:r>
              <a:rPr lang="tr-TR" dirty="0" err="1"/>
              <a:t>how</a:t>
            </a:r>
            <a:r>
              <a:rPr lang="tr-TR" dirty="0"/>
              <a:t> </a:t>
            </a:r>
            <a:r>
              <a:rPr lang="tr-TR" dirty="0" err="1"/>
              <a:t>they</a:t>
            </a:r>
            <a:r>
              <a:rPr lang="tr-TR" dirty="0"/>
              <a:t> </a:t>
            </a:r>
            <a:r>
              <a:rPr lang="tr-TR" dirty="0" err="1"/>
              <a:t>differ</a:t>
            </a:r>
            <a:r>
              <a:rPr lang="tr-TR" dirty="0"/>
              <a:t> </a:t>
            </a:r>
            <a:r>
              <a:rPr lang="tr-TR" dirty="0" err="1"/>
              <a:t>from</a:t>
            </a:r>
            <a:r>
              <a:rPr lang="tr-TR" dirty="0"/>
              <a:t> </a:t>
            </a:r>
            <a:r>
              <a:rPr lang="tr-TR" dirty="0" err="1"/>
              <a:t>each</a:t>
            </a:r>
            <a:r>
              <a:rPr lang="tr-TR" dirty="0"/>
              <a:t> </a:t>
            </a:r>
            <a:r>
              <a:rPr lang="tr-TR" dirty="0" err="1"/>
              <a:t>other</a:t>
            </a:r>
            <a:r>
              <a:rPr lang="tr-TR" dirty="0"/>
              <a:t>.</a:t>
            </a:r>
          </a:p>
          <a:p>
            <a:r>
              <a:rPr lang="tr-TR" dirty="0"/>
              <a:t>(i)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first</a:t>
            </a:r>
            <a:r>
              <a:rPr lang="tr-TR" dirty="0"/>
              <a:t> form in </a:t>
            </a:r>
            <a:r>
              <a:rPr lang="tr-TR" dirty="0" err="1"/>
              <a:t>which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Qur'an</a:t>
            </a:r>
            <a:r>
              <a:rPr lang="tr-TR" dirty="0"/>
              <a:t> has </a:t>
            </a:r>
            <a:r>
              <a:rPr lang="tr-TR" dirty="0" err="1"/>
              <a:t>mentioned</a:t>
            </a:r>
            <a:r>
              <a:rPr lang="tr-TR" dirty="0"/>
              <a:t> a </a:t>
            </a:r>
            <a:r>
              <a:rPr lang="tr-TR" dirty="0" err="1"/>
              <a:t>law</a:t>
            </a:r>
            <a:r>
              <a:rPr lang="tr-TR" dirty="0"/>
              <a:t> of </a:t>
            </a:r>
            <a:r>
              <a:rPr lang="tr-TR" dirty="0" err="1"/>
              <a:t>history</a:t>
            </a:r>
            <a:r>
              <a:rPr lang="tr-TR" dirty="0"/>
              <a:t> is </a:t>
            </a:r>
            <a:r>
              <a:rPr lang="tr-TR" dirty="0" err="1"/>
              <a:t>that</a:t>
            </a:r>
            <a:r>
              <a:rPr lang="tr-TR" dirty="0"/>
              <a:t> of a </a:t>
            </a:r>
            <a:r>
              <a:rPr lang="tr-TR" dirty="0" err="1"/>
              <a:t>conditional</a:t>
            </a:r>
            <a:r>
              <a:rPr lang="tr-TR" dirty="0"/>
              <a:t> form. </a:t>
            </a:r>
            <a:r>
              <a:rPr lang="tr-TR" dirty="0" err="1"/>
              <a:t>When</a:t>
            </a:r>
            <a:r>
              <a:rPr lang="tr-TR" dirty="0"/>
              <a:t> </a:t>
            </a:r>
            <a:r>
              <a:rPr lang="tr-TR" dirty="0" err="1"/>
              <a:t>two</a:t>
            </a:r>
            <a:r>
              <a:rPr lang="tr-TR" dirty="0"/>
              <a:t> </a:t>
            </a:r>
            <a:r>
              <a:rPr lang="tr-TR" dirty="0" err="1"/>
              <a:t>phenomena</a:t>
            </a:r>
            <a:r>
              <a:rPr lang="tr-TR" dirty="0"/>
              <a:t> </a:t>
            </a:r>
            <a:r>
              <a:rPr lang="tr-TR" dirty="0" err="1"/>
              <a:t>or</a:t>
            </a:r>
            <a:r>
              <a:rPr lang="tr-TR" dirty="0"/>
              <a:t> </a:t>
            </a:r>
            <a:r>
              <a:rPr lang="tr-TR" dirty="0" err="1"/>
              <a:t>two</a:t>
            </a:r>
            <a:r>
              <a:rPr lang="tr-TR" dirty="0"/>
              <a:t> </a:t>
            </a:r>
            <a:r>
              <a:rPr lang="tr-TR" dirty="0" err="1"/>
              <a:t>sets</a:t>
            </a:r>
            <a:r>
              <a:rPr lang="tr-TR" dirty="0"/>
              <a:t> of </a:t>
            </a:r>
            <a:r>
              <a:rPr lang="tr-TR" dirty="0" err="1"/>
              <a:t>phenomena</a:t>
            </a:r>
            <a:r>
              <a:rPr lang="tr-TR" dirty="0"/>
              <a:t> </a:t>
            </a:r>
            <a:r>
              <a:rPr lang="tr-TR" dirty="0" err="1"/>
              <a:t>are</a:t>
            </a:r>
            <a:r>
              <a:rPr lang="tr-TR" dirty="0"/>
              <a:t> </a:t>
            </a:r>
            <a:r>
              <a:rPr lang="tr-TR" dirty="0" err="1"/>
              <a:t>linked</a:t>
            </a:r>
            <a:r>
              <a:rPr lang="tr-TR" dirty="0"/>
              <a:t> </a:t>
            </a:r>
            <a:r>
              <a:rPr lang="tr-TR" dirty="0" err="1"/>
              <a:t>together</a:t>
            </a:r>
            <a:r>
              <a:rPr lang="tr-TR" dirty="0"/>
              <a:t> in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realm</a:t>
            </a:r>
            <a:r>
              <a:rPr lang="tr-TR" dirty="0"/>
              <a:t> of </a:t>
            </a:r>
            <a:r>
              <a:rPr lang="tr-TR" dirty="0" err="1"/>
              <a:t>history</a:t>
            </a:r>
            <a:r>
              <a:rPr lang="tr-TR" dirty="0"/>
              <a:t>,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Qur'an</a:t>
            </a:r>
            <a:r>
              <a:rPr lang="tr-TR" dirty="0"/>
              <a:t> </a:t>
            </a:r>
            <a:r>
              <a:rPr lang="tr-TR" dirty="0" err="1"/>
              <a:t>expresses</a:t>
            </a:r>
            <a:r>
              <a:rPr lang="tr-TR" dirty="0"/>
              <a:t> </a:t>
            </a:r>
            <a:r>
              <a:rPr lang="tr-TR" dirty="0" err="1"/>
              <a:t>this</a:t>
            </a:r>
            <a:r>
              <a:rPr lang="tr-TR" dirty="0"/>
              <a:t> link in </a:t>
            </a:r>
            <a:r>
              <a:rPr lang="tr-TR" dirty="0" err="1"/>
              <a:t>the</a:t>
            </a:r>
            <a:r>
              <a:rPr lang="tr-TR" dirty="0"/>
              <a:t> form of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two</a:t>
            </a:r>
            <a:r>
              <a:rPr lang="tr-TR" dirty="0"/>
              <a:t> </a:t>
            </a:r>
            <a:r>
              <a:rPr lang="tr-TR" dirty="0" err="1"/>
              <a:t>clauses</a:t>
            </a:r>
            <a:r>
              <a:rPr lang="tr-TR" dirty="0"/>
              <a:t> of a </a:t>
            </a:r>
            <a:r>
              <a:rPr lang="tr-TR" dirty="0" err="1"/>
              <a:t>conditional</a:t>
            </a:r>
            <a:r>
              <a:rPr lang="tr-TR" dirty="0"/>
              <a:t> </a:t>
            </a:r>
            <a:r>
              <a:rPr lang="tr-TR" dirty="0" err="1"/>
              <a:t>sentence</a:t>
            </a:r>
            <a:r>
              <a:rPr lang="tr-TR" dirty="0"/>
              <a:t> </a:t>
            </a:r>
            <a:r>
              <a:rPr lang="tr-TR" dirty="0" err="1"/>
              <a:t>indicating</a:t>
            </a:r>
            <a:r>
              <a:rPr lang="tr-TR" dirty="0"/>
              <a:t> </a:t>
            </a:r>
            <a:r>
              <a:rPr lang="tr-TR" dirty="0" err="1"/>
              <a:t>that</a:t>
            </a:r>
            <a:r>
              <a:rPr lang="tr-TR" dirty="0"/>
              <a:t> </a:t>
            </a:r>
            <a:r>
              <a:rPr lang="tr-TR" dirty="0" err="1"/>
              <a:t>whenever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conditional</a:t>
            </a:r>
            <a:r>
              <a:rPr lang="tr-TR" dirty="0"/>
              <a:t> </a:t>
            </a:r>
            <a:r>
              <a:rPr lang="tr-TR" dirty="0" err="1"/>
              <a:t>clause</a:t>
            </a:r>
            <a:r>
              <a:rPr lang="tr-TR" dirty="0"/>
              <a:t> (</a:t>
            </a:r>
            <a:r>
              <a:rPr lang="tr-TR" dirty="0" err="1"/>
              <a:t>protoasis</a:t>
            </a:r>
            <a:r>
              <a:rPr lang="tr-TR" dirty="0"/>
              <a:t>) </a:t>
            </a:r>
            <a:r>
              <a:rPr lang="tr-TR" dirty="0" err="1"/>
              <a:t>materializes</a:t>
            </a:r>
            <a:r>
              <a:rPr lang="tr-TR" dirty="0"/>
              <a:t>,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concluding</a:t>
            </a:r>
            <a:r>
              <a:rPr lang="tr-TR" dirty="0"/>
              <a:t> </a:t>
            </a:r>
            <a:r>
              <a:rPr lang="tr-TR" dirty="0" err="1"/>
              <a:t>clause</a:t>
            </a:r>
            <a:r>
              <a:rPr lang="tr-TR" dirty="0"/>
              <a:t> (</a:t>
            </a:r>
            <a:r>
              <a:rPr lang="tr-TR" dirty="0" err="1"/>
              <a:t>apodosis</a:t>
            </a:r>
            <a:r>
              <a:rPr lang="tr-TR" dirty="0"/>
              <a:t>) is </a:t>
            </a:r>
            <a:r>
              <a:rPr lang="tr-TR" dirty="0" err="1"/>
              <a:t>also</a:t>
            </a:r>
            <a:r>
              <a:rPr lang="tr-TR" dirty="0"/>
              <a:t> </a:t>
            </a:r>
            <a:r>
              <a:rPr lang="tr-TR" dirty="0" err="1"/>
              <a:t>bound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materialize</a:t>
            </a:r>
            <a:r>
              <a:rPr lang="tr-TR" dirty="0"/>
              <a:t>. </a:t>
            </a:r>
            <a:r>
              <a:rPr lang="tr-TR" dirty="0" err="1"/>
              <a:t>This</a:t>
            </a:r>
            <a:r>
              <a:rPr lang="tr-TR" dirty="0"/>
              <a:t> form is </a:t>
            </a:r>
            <a:r>
              <a:rPr lang="tr-TR" dirty="0" err="1"/>
              <a:t>applicable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many</a:t>
            </a:r>
            <a:r>
              <a:rPr lang="tr-TR" dirty="0"/>
              <a:t> </a:t>
            </a:r>
            <a:r>
              <a:rPr lang="tr-TR" dirty="0" err="1"/>
              <a:t>natural</a:t>
            </a:r>
            <a:r>
              <a:rPr lang="tr-TR" dirty="0"/>
              <a:t> </a:t>
            </a:r>
            <a:r>
              <a:rPr lang="tr-TR" dirty="0" err="1"/>
              <a:t>laws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norms</a:t>
            </a:r>
            <a:r>
              <a:rPr lang="tr-TR" dirty="0"/>
              <a:t> </a:t>
            </a:r>
            <a:r>
              <a:rPr lang="tr-TR" dirty="0" err="1"/>
              <a:t>also</a:t>
            </a:r>
            <a:r>
              <a:rPr lang="tr-TR" dirty="0"/>
              <a:t> on </a:t>
            </a:r>
            <a:r>
              <a:rPr lang="tr-TR" dirty="0" err="1"/>
              <a:t>various</a:t>
            </a:r>
            <a:r>
              <a:rPr lang="tr-TR" dirty="0"/>
              <a:t> </a:t>
            </a:r>
            <a:r>
              <a:rPr lang="tr-TR" dirty="0" err="1"/>
              <a:t>levels</a:t>
            </a:r>
            <a:r>
              <a:rPr lang="tr-TR" dirty="0"/>
              <a:t>. 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tr-TR" dirty="0" err="1"/>
              <a:t>For</a:t>
            </a:r>
            <a:r>
              <a:rPr lang="tr-TR" dirty="0"/>
              <a:t> </a:t>
            </a:r>
            <a:r>
              <a:rPr lang="tr-TR" dirty="0" err="1"/>
              <a:t>example</a:t>
            </a:r>
            <a:r>
              <a:rPr lang="tr-TR" dirty="0"/>
              <a:t>, </a:t>
            </a:r>
            <a:r>
              <a:rPr lang="tr-TR" dirty="0" err="1"/>
              <a:t>when</a:t>
            </a:r>
            <a:r>
              <a:rPr lang="tr-TR" dirty="0"/>
              <a:t> </a:t>
            </a:r>
            <a:r>
              <a:rPr lang="tr-TR" dirty="0" err="1"/>
              <a:t>we</a:t>
            </a:r>
            <a:r>
              <a:rPr lang="tr-TR" dirty="0"/>
              <a:t> </a:t>
            </a:r>
            <a:r>
              <a:rPr lang="tr-TR" dirty="0" err="1"/>
              <a:t>speak</a:t>
            </a:r>
            <a:r>
              <a:rPr lang="tr-TR" dirty="0"/>
              <a:t> of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law</a:t>
            </a:r>
            <a:r>
              <a:rPr lang="tr-TR" dirty="0"/>
              <a:t> of </a:t>
            </a:r>
            <a:r>
              <a:rPr lang="tr-TR" dirty="0" err="1"/>
              <a:t>boiling</a:t>
            </a:r>
            <a:r>
              <a:rPr lang="tr-TR" dirty="0"/>
              <a:t>, </a:t>
            </a:r>
            <a:r>
              <a:rPr lang="tr-TR" dirty="0" err="1"/>
              <a:t>we</a:t>
            </a:r>
            <a:r>
              <a:rPr lang="tr-TR" dirty="0"/>
              <a:t> </a:t>
            </a:r>
            <a:r>
              <a:rPr lang="tr-TR" dirty="0" err="1"/>
              <a:t>always</a:t>
            </a:r>
            <a:r>
              <a:rPr lang="tr-TR" dirty="0"/>
              <a:t> </a:t>
            </a:r>
            <a:r>
              <a:rPr lang="tr-TR" dirty="0" err="1"/>
              <a:t>express</a:t>
            </a:r>
            <a:r>
              <a:rPr lang="tr-TR" dirty="0"/>
              <a:t> </a:t>
            </a:r>
            <a:r>
              <a:rPr lang="tr-TR" dirty="0" err="1"/>
              <a:t>this</a:t>
            </a:r>
            <a:r>
              <a:rPr lang="tr-TR" dirty="0"/>
              <a:t> </a:t>
            </a:r>
            <a:r>
              <a:rPr lang="tr-TR" dirty="0" err="1"/>
              <a:t>law</a:t>
            </a:r>
            <a:r>
              <a:rPr lang="tr-TR" dirty="0"/>
              <a:t> </a:t>
            </a:r>
            <a:r>
              <a:rPr lang="tr-TR" dirty="0" err="1"/>
              <a:t>by</a:t>
            </a:r>
            <a:r>
              <a:rPr lang="tr-TR" dirty="0"/>
              <a:t> </a:t>
            </a:r>
            <a:r>
              <a:rPr lang="tr-TR" dirty="0" err="1"/>
              <a:t>means</a:t>
            </a:r>
            <a:r>
              <a:rPr lang="tr-TR" dirty="0"/>
              <a:t> of a </a:t>
            </a:r>
            <a:r>
              <a:rPr lang="tr-TR" dirty="0" err="1"/>
              <a:t>conditional</a:t>
            </a:r>
            <a:r>
              <a:rPr lang="tr-TR" dirty="0"/>
              <a:t> </a:t>
            </a:r>
            <a:r>
              <a:rPr lang="tr-TR" dirty="0" err="1"/>
              <a:t>sentence</a:t>
            </a:r>
            <a:r>
              <a:rPr lang="tr-TR" dirty="0"/>
              <a:t>. </a:t>
            </a:r>
            <a:r>
              <a:rPr lang="tr-TR" dirty="0" err="1"/>
              <a:t>We</a:t>
            </a:r>
            <a:r>
              <a:rPr lang="tr-TR" dirty="0"/>
              <a:t> say </a:t>
            </a:r>
            <a:r>
              <a:rPr lang="tr-TR" dirty="0" err="1"/>
              <a:t>that</a:t>
            </a:r>
            <a:r>
              <a:rPr lang="tr-TR" dirty="0"/>
              <a:t> </a:t>
            </a:r>
            <a:r>
              <a:rPr lang="tr-TR" dirty="0" err="1"/>
              <a:t>if</a:t>
            </a:r>
            <a:r>
              <a:rPr lang="tr-TR" dirty="0"/>
              <a:t> </a:t>
            </a:r>
            <a:r>
              <a:rPr lang="tr-TR" dirty="0" err="1"/>
              <a:t>water</a:t>
            </a:r>
            <a:r>
              <a:rPr lang="tr-TR" dirty="0"/>
              <a:t> as a </a:t>
            </a:r>
            <a:r>
              <a:rPr lang="tr-TR" dirty="0" err="1"/>
              <a:t>result</a:t>
            </a:r>
            <a:r>
              <a:rPr lang="tr-TR" dirty="0"/>
              <a:t> of </a:t>
            </a:r>
            <a:r>
              <a:rPr lang="tr-TR" dirty="0" err="1"/>
              <a:t>proximity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heat</a:t>
            </a:r>
            <a:r>
              <a:rPr lang="tr-TR" dirty="0"/>
              <a:t> </a:t>
            </a:r>
            <a:r>
              <a:rPr lang="tr-TR" dirty="0" err="1"/>
              <a:t>attains</a:t>
            </a:r>
            <a:r>
              <a:rPr lang="tr-TR" dirty="0"/>
              <a:t> a </a:t>
            </a:r>
            <a:r>
              <a:rPr lang="tr-TR" dirty="0" err="1"/>
              <a:t>certain</a:t>
            </a:r>
            <a:r>
              <a:rPr lang="tr-TR" dirty="0"/>
              <a:t> </a:t>
            </a:r>
            <a:r>
              <a:rPr lang="tr-TR" dirty="0" err="1"/>
              <a:t>degree</a:t>
            </a:r>
            <a:r>
              <a:rPr lang="tr-TR" dirty="0"/>
              <a:t> of </a:t>
            </a:r>
            <a:r>
              <a:rPr lang="tr-TR" dirty="0" err="1"/>
              <a:t>temperature</a:t>
            </a:r>
            <a:r>
              <a:rPr lang="tr-TR" dirty="0"/>
              <a:t> (100°C), it </a:t>
            </a:r>
            <a:r>
              <a:rPr lang="tr-TR" dirty="0" err="1"/>
              <a:t>boils</a:t>
            </a:r>
            <a:r>
              <a:rPr lang="tr-TR" dirty="0"/>
              <a:t> </a:t>
            </a:r>
            <a:r>
              <a:rPr lang="tr-TR" dirty="0" err="1"/>
              <a:t>because</a:t>
            </a:r>
            <a:r>
              <a:rPr lang="tr-TR" dirty="0"/>
              <a:t> of a </a:t>
            </a:r>
            <a:r>
              <a:rPr lang="tr-TR" dirty="0" err="1"/>
              <a:t>special</a:t>
            </a:r>
            <a:r>
              <a:rPr lang="tr-TR" dirty="0"/>
              <a:t> </a:t>
            </a:r>
            <a:r>
              <a:rPr lang="tr-TR" dirty="0" err="1"/>
              <a:t>kind</a:t>
            </a:r>
            <a:r>
              <a:rPr lang="tr-TR" dirty="0"/>
              <a:t> of </a:t>
            </a:r>
            <a:r>
              <a:rPr lang="tr-TR" dirty="0" err="1"/>
              <a:t>pressure</a:t>
            </a:r>
            <a:r>
              <a:rPr lang="tr-TR" dirty="0"/>
              <a:t>.</a:t>
            </a:r>
          </a:p>
          <a:p>
            <a:r>
              <a:rPr lang="tr-TR" dirty="0" err="1"/>
              <a:t>This</a:t>
            </a:r>
            <a:r>
              <a:rPr lang="tr-TR" dirty="0"/>
              <a:t> is an </a:t>
            </a:r>
            <a:r>
              <a:rPr lang="tr-TR" dirty="0" err="1"/>
              <a:t>example</a:t>
            </a:r>
            <a:r>
              <a:rPr lang="tr-TR" dirty="0"/>
              <a:t> of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relationship</a:t>
            </a:r>
            <a:r>
              <a:rPr lang="tr-TR" dirty="0"/>
              <a:t> </a:t>
            </a:r>
            <a:r>
              <a:rPr lang="tr-TR" dirty="0" err="1"/>
              <a:t>between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two</a:t>
            </a:r>
            <a:r>
              <a:rPr lang="tr-TR" dirty="0"/>
              <a:t> </a:t>
            </a:r>
            <a:r>
              <a:rPr lang="tr-TR" dirty="0" err="1"/>
              <a:t>clauses</a:t>
            </a:r>
            <a:r>
              <a:rPr lang="tr-TR" dirty="0"/>
              <a:t> of a </a:t>
            </a:r>
            <a:r>
              <a:rPr lang="tr-TR" dirty="0" err="1"/>
              <a:t>conditional</a:t>
            </a:r>
            <a:r>
              <a:rPr lang="tr-TR" dirty="0"/>
              <a:t> </a:t>
            </a:r>
            <a:r>
              <a:rPr lang="tr-TR" dirty="0" err="1"/>
              <a:t>statement</a:t>
            </a:r>
            <a:r>
              <a:rPr lang="tr-TR" dirty="0"/>
              <a:t>.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phenomenon</a:t>
            </a:r>
            <a:r>
              <a:rPr lang="tr-TR" dirty="0"/>
              <a:t> of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boiling</a:t>
            </a:r>
            <a:r>
              <a:rPr lang="tr-TR" dirty="0"/>
              <a:t> of </a:t>
            </a:r>
            <a:r>
              <a:rPr lang="tr-TR" dirty="0" err="1"/>
              <a:t>water</a:t>
            </a:r>
            <a:r>
              <a:rPr lang="tr-TR" dirty="0"/>
              <a:t> </a:t>
            </a:r>
            <a:r>
              <a:rPr lang="tr-TR" dirty="0" err="1"/>
              <a:t>appears</a:t>
            </a:r>
            <a:r>
              <a:rPr lang="tr-TR" dirty="0"/>
              <a:t> </a:t>
            </a:r>
            <a:r>
              <a:rPr lang="tr-TR" dirty="0" err="1"/>
              <a:t>whenever</a:t>
            </a:r>
            <a:r>
              <a:rPr lang="tr-TR" dirty="0"/>
              <a:t> a </a:t>
            </a:r>
            <a:r>
              <a:rPr lang="tr-TR" dirty="0" err="1"/>
              <a:t>certain</a:t>
            </a:r>
            <a:r>
              <a:rPr lang="tr-TR" dirty="0"/>
              <a:t> </a:t>
            </a:r>
            <a:r>
              <a:rPr lang="tr-TR" dirty="0" err="1"/>
              <a:t>condition</a:t>
            </a:r>
            <a:r>
              <a:rPr lang="tr-TR" dirty="0"/>
              <a:t>, </a:t>
            </a:r>
            <a:r>
              <a:rPr lang="tr-TR" dirty="0" err="1"/>
              <a:t>that</a:t>
            </a:r>
            <a:r>
              <a:rPr lang="tr-TR" dirty="0"/>
              <a:t> is </a:t>
            </a:r>
            <a:r>
              <a:rPr lang="tr-TR" dirty="0" err="1"/>
              <a:t>proximity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heat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a </a:t>
            </a:r>
            <a:r>
              <a:rPr lang="tr-TR" dirty="0" err="1"/>
              <a:t>particular</a:t>
            </a:r>
            <a:r>
              <a:rPr lang="tr-TR" dirty="0"/>
              <a:t> </a:t>
            </a:r>
            <a:r>
              <a:rPr lang="tr-TR" dirty="0" err="1"/>
              <a:t>degree</a:t>
            </a:r>
            <a:r>
              <a:rPr lang="tr-TR" dirty="0"/>
              <a:t> of </a:t>
            </a:r>
            <a:r>
              <a:rPr lang="tr-TR" dirty="0" err="1"/>
              <a:t>temperature</a:t>
            </a:r>
            <a:r>
              <a:rPr lang="tr-TR" dirty="0"/>
              <a:t> is </a:t>
            </a:r>
            <a:r>
              <a:rPr lang="tr-TR" dirty="0" err="1"/>
              <a:t>fulfilled</a:t>
            </a:r>
            <a:r>
              <a:rPr lang="tr-TR" dirty="0"/>
              <a:t>. </a:t>
            </a:r>
            <a:r>
              <a:rPr lang="tr-TR" dirty="0" err="1"/>
              <a:t>Here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natural</a:t>
            </a:r>
            <a:r>
              <a:rPr lang="tr-TR" dirty="0"/>
              <a:t> </a:t>
            </a:r>
            <a:r>
              <a:rPr lang="tr-TR" dirty="0" err="1"/>
              <a:t>phenomenon</a:t>
            </a:r>
            <a:r>
              <a:rPr lang="tr-TR" dirty="0"/>
              <a:t> of </a:t>
            </a:r>
            <a:r>
              <a:rPr lang="tr-TR" dirty="0" err="1"/>
              <a:t>boiling</a:t>
            </a:r>
            <a:r>
              <a:rPr lang="tr-TR" dirty="0"/>
              <a:t>, </a:t>
            </a:r>
            <a:r>
              <a:rPr lang="tr-TR" dirty="0" err="1"/>
              <a:t>which</a:t>
            </a:r>
            <a:r>
              <a:rPr lang="tr-TR" dirty="0"/>
              <a:t> </a:t>
            </a:r>
            <a:r>
              <a:rPr lang="tr-TR" dirty="0" err="1"/>
              <a:t>means</a:t>
            </a:r>
            <a:r>
              <a:rPr lang="tr-TR" dirty="0"/>
              <a:t> </a:t>
            </a:r>
            <a:r>
              <a:rPr lang="tr-TR" dirty="0" err="1"/>
              <a:t>conversion</a:t>
            </a:r>
            <a:r>
              <a:rPr lang="tr-TR" dirty="0"/>
              <a:t> of </a:t>
            </a:r>
            <a:r>
              <a:rPr lang="tr-TR" dirty="0" err="1"/>
              <a:t>water</a:t>
            </a:r>
            <a:r>
              <a:rPr lang="tr-TR" dirty="0"/>
              <a:t> </a:t>
            </a:r>
            <a:r>
              <a:rPr lang="tr-TR" dirty="0" err="1"/>
              <a:t>into</a:t>
            </a:r>
            <a:r>
              <a:rPr lang="tr-TR" dirty="0"/>
              <a:t> </a:t>
            </a:r>
            <a:r>
              <a:rPr lang="tr-TR" dirty="0" err="1"/>
              <a:t>gas</a:t>
            </a:r>
            <a:r>
              <a:rPr lang="tr-TR" dirty="0"/>
              <a:t>, has </a:t>
            </a:r>
            <a:r>
              <a:rPr lang="tr-TR" dirty="0" err="1"/>
              <a:t>been</a:t>
            </a:r>
            <a:r>
              <a:rPr lang="tr-TR" dirty="0"/>
              <a:t> </a:t>
            </a:r>
            <a:r>
              <a:rPr lang="tr-TR" dirty="0" err="1"/>
              <a:t>described</a:t>
            </a:r>
            <a:r>
              <a:rPr lang="tr-TR" dirty="0"/>
              <a:t> in </a:t>
            </a:r>
            <a:r>
              <a:rPr lang="tr-TR" dirty="0" err="1"/>
              <a:t>the</a:t>
            </a:r>
            <a:r>
              <a:rPr lang="tr-TR" dirty="0"/>
              <a:t> form of a </a:t>
            </a:r>
            <a:r>
              <a:rPr lang="tr-TR" dirty="0" err="1"/>
              <a:t>conditional</a:t>
            </a:r>
            <a:r>
              <a:rPr lang="tr-TR" dirty="0"/>
              <a:t> </a:t>
            </a:r>
            <a:r>
              <a:rPr lang="tr-TR" dirty="0" err="1"/>
              <a:t>sentence</a:t>
            </a:r>
            <a:r>
              <a:rPr lang="tr-TR" dirty="0"/>
              <a:t>. 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tr-TR" dirty="0"/>
              <a:t>(</a:t>
            </a:r>
            <a:r>
              <a:rPr lang="tr-TR" dirty="0" err="1"/>
              <a:t>ii</a:t>
            </a:r>
            <a:r>
              <a:rPr lang="tr-TR" dirty="0"/>
              <a:t>)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second</a:t>
            </a:r>
            <a:r>
              <a:rPr lang="tr-TR" dirty="0"/>
              <a:t> form in </a:t>
            </a:r>
            <a:r>
              <a:rPr lang="tr-TR" dirty="0" err="1"/>
              <a:t>which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laws</a:t>
            </a:r>
            <a:r>
              <a:rPr lang="tr-TR" dirty="0"/>
              <a:t> of </a:t>
            </a:r>
            <a:r>
              <a:rPr lang="tr-TR" dirty="0" err="1"/>
              <a:t>history</a:t>
            </a:r>
            <a:r>
              <a:rPr lang="tr-TR" dirty="0"/>
              <a:t> </a:t>
            </a:r>
            <a:r>
              <a:rPr lang="tr-TR" dirty="0" err="1"/>
              <a:t>have</a:t>
            </a:r>
            <a:r>
              <a:rPr lang="tr-TR" dirty="0"/>
              <a:t> </a:t>
            </a:r>
            <a:r>
              <a:rPr lang="tr-TR" dirty="0" err="1"/>
              <a:t>been</a:t>
            </a:r>
            <a:r>
              <a:rPr lang="tr-TR" dirty="0"/>
              <a:t> </a:t>
            </a:r>
            <a:r>
              <a:rPr lang="tr-TR" dirty="0" err="1"/>
              <a:t>advanced</a:t>
            </a:r>
            <a:r>
              <a:rPr lang="tr-TR" dirty="0"/>
              <a:t> in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Qur'an</a:t>
            </a:r>
            <a:r>
              <a:rPr lang="tr-TR" dirty="0"/>
              <a:t> is </a:t>
            </a:r>
            <a:r>
              <a:rPr lang="tr-TR" dirty="0" err="1"/>
              <a:t>that</a:t>
            </a:r>
            <a:r>
              <a:rPr lang="tr-TR" dirty="0"/>
              <a:t> of a </a:t>
            </a:r>
            <a:r>
              <a:rPr lang="tr-TR" dirty="0" err="1"/>
              <a:t>definite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unqualified</a:t>
            </a:r>
            <a:r>
              <a:rPr lang="tr-TR" dirty="0"/>
              <a:t> </a:t>
            </a:r>
            <a:r>
              <a:rPr lang="tr-TR" dirty="0" err="1"/>
              <a:t>statement</a:t>
            </a:r>
            <a:r>
              <a:rPr lang="tr-TR" dirty="0"/>
              <a:t>. </a:t>
            </a:r>
            <a:r>
              <a:rPr lang="tr-TR" dirty="0" err="1"/>
              <a:t>In</a:t>
            </a:r>
            <a:r>
              <a:rPr lang="tr-TR" dirty="0"/>
              <a:t> </a:t>
            </a:r>
            <a:r>
              <a:rPr lang="tr-TR" dirty="0" err="1"/>
              <a:t>many</a:t>
            </a:r>
            <a:r>
              <a:rPr lang="tr-TR" dirty="0"/>
              <a:t> </a:t>
            </a:r>
            <a:r>
              <a:rPr lang="tr-TR" dirty="0" err="1"/>
              <a:t>cases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laws</a:t>
            </a:r>
            <a:r>
              <a:rPr lang="tr-TR" dirty="0"/>
              <a:t> of </a:t>
            </a:r>
            <a:r>
              <a:rPr lang="tr-TR" dirty="0" err="1"/>
              <a:t>nature</a:t>
            </a:r>
            <a:r>
              <a:rPr lang="tr-TR" dirty="0"/>
              <a:t> </a:t>
            </a:r>
            <a:r>
              <a:rPr lang="tr-TR" dirty="0" err="1"/>
              <a:t>are</a:t>
            </a:r>
            <a:r>
              <a:rPr lang="tr-TR" dirty="0"/>
              <a:t> </a:t>
            </a:r>
            <a:r>
              <a:rPr lang="tr-TR" dirty="0" err="1"/>
              <a:t>stated</a:t>
            </a:r>
            <a:r>
              <a:rPr lang="tr-TR" dirty="0"/>
              <a:t> in </a:t>
            </a:r>
            <a:r>
              <a:rPr lang="tr-TR" dirty="0" err="1"/>
              <a:t>this</a:t>
            </a:r>
            <a:r>
              <a:rPr lang="tr-TR" dirty="0"/>
              <a:t> </a:t>
            </a:r>
            <a:r>
              <a:rPr lang="tr-TR" dirty="0" err="1"/>
              <a:t>way</a:t>
            </a:r>
            <a:r>
              <a:rPr lang="tr-TR" dirty="0"/>
              <a:t> </a:t>
            </a:r>
            <a:r>
              <a:rPr lang="tr-TR" dirty="0" err="1"/>
              <a:t>also</a:t>
            </a:r>
            <a:r>
              <a:rPr lang="tr-TR" dirty="0"/>
              <a:t>. </a:t>
            </a:r>
            <a:r>
              <a:rPr lang="tr-TR" dirty="0" err="1"/>
              <a:t>When</a:t>
            </a:r>
            <a:r>
              <a:rPr lang="tr-TR" dirty="0"/>
              <a:t> an </a:t>
            </a:r>
            <a:r>
              <a:rPr lang="tr-TR" dirty="0" err="1"/>
              <a:t>astronomical</a:t>
            </a:r>
            <a:r>
              <a:rPr lang="tr-TR" dirty="0"/>
              <a:t> </a:t>
            </a:r>
            <a:r>
              <a:rPr lang="tr-TR" dirty="0" err="1"/>
              <a:t>prediction</a:t>
            </a:r>
            <a:r>
              <a:rPr lang="tr-TR" dirty="0"/>
              <a:t> is </a:t>
            </a:r>
            <a:r>
              <a:rPr lang="tr-TR" dirty="0" err="1"/>
              <a:t>made</a:t>
            </a:r>
            <a:r>
              <a:rPr lang="tr-TR" dirty="0"/>
              <a:t> on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basis</a:t>
            </a:r>
            <a:r>
              <a:rPr lang="tr-TR" dirty="0"/>
              <a:t> of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movement</a:t>
            </a:r>
            <a:r>
              <a:rPr lang="tr-TR" dirty="0"/>
              <a:t> of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planets</a:t>
            </a:r>
            <a:r>
              <a:rPr lang="tr-TR" dirty="0"/>
              <a:t>, </a:t>
            </a:r>
            <a:r>
              <a:rPr lang="tr-TR" dirty="0" err="1"/>
              <a:t>such</a:t>
            </a:r>
            <a:r>
              <a:rPr lang="tr-TR" dirty="0"/>
              <a:t> as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prediction</a:t>
            </a:r>
            <a:r>
              <a:rPr lang="tr-TR" dirty="0"/>
              <a:t> </a:t>
            </a:r>
            <a:r>
              <a:rPr lang="tr-TR" dirty="0" err="1"/>
              <a:t>about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time of a </a:t>
            </a:r>
            <a:r>
              <a:rPr lang="tr-TR" dirty="0" err="1"/>
              <a:t>lunar</a:t>
            </a:r>
            <a:r>
              <a:rPr lang="tr-TR" dirty="0"/>
              <a:t> </a:t>
            </a:r>
            <a:r>
              <a:rPr lang="tr-TR" dirty="0" err="1"/>
              <a:t>or</a:t>
            </a:r>
            <a:r>
              <a:rPr lang="tr-TR" dirty="0"/>
              <a:t> a solar </a:t>
            </a:r>
            <a:r>
              <a:rPr lang="tr-TR" dirty="0" err="1"/>
              <a:t>eclipse</a:t>
            </a:r>
            <a:r>
              <a:rPr lang="tr-TR" dirty="0"/>
              <a:t>, no </a:t>
            </a:r>
            <a:r>
              <a:rPr lang="tr-TR" dirty="0" err="1"/>
              <a:t>condition</a:t>
            </a:r>
            <a:r>
              <a:rPr lang="tr-TR" dirty="0"/>
              <a:t> is </a:t>
            </a:r>
            <a:r>
              <a:rPr lang="tr-TR" dirty="0" err="1"/>
              <a:t>attached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such</a:t>
            </a:r>
            <a:r>
              <a:rPr lang="tr-TR" dirty="0"/>
              <a:t> a </a:t>
            </a:r>
            <a:r>
              <a:rPr lang="tr-TR" dirty="0" err="1"/>
              <a:t>statement</a:t>
            </a:r>
            <a:r>
              <a:rPr lang="tr-TR" dirty="0"/>
              <a:t>. </a:t>
            </a:r>
          </a:p>
          <a:p>
            <a:r>
              <a:rPr lang="tr-TR" dirty="0" err="1"/>
              <a:t>In</a:t>
            </a:r>
            <a:r>
              <a:rPr lang="tr-TR" dirty="0"/>
              <a:t> </a:t>
            </a:r>
            <a:r>
              <a:rPr lang="tr-TR" dirty="0" err="1"/>
              <a:t>this</a:t>
            </a:r>
            <a:r>
              <a:rPr lang="tr-TR" dirty="0"/>
              <a:t> </a:t>
            </a:r>
            <a:r>
              <a:rPr lang="tr-TR" dirty="0" err="1"/>
              <a:t>case</a:t>
            </a:r>
            <a:r>
              <a:rPr lang="tr-TR" dirty="0"/>
              <a:t> a </a:t>
            </a:r>
            <a:r>
              <a:rPr lang="tr-TR" dirty="0" err="1"/>
              <a:t>scientific</a:t>
            </a:r>
            <a:r>
              <a:rPr lang="tr-TR" dirty="0"/>
              <a:t> </a:t>
            </a:r>
            <a:r>
              <a:rPr lang="tr-TR" dirty="0" err="1"/>
              <a:t>law</a:t>
            </a:r>
            <a:r>
              <a:rPr lang="tr-TR" dirty="0"/>
              <a:t> </a:t>
            </a:r>
            <a:r>
              <a:rPr lang="tr-TR" dirty="0" err="1"/>
              <a:t>or</a:t>
            </a:r>
            <a:r>
              <a:rPr lang="tr-TR" dirty="0"/>
              <a:t> a </a:t>
            </a:r>
            <a:r>
              <a:rPr lang="tr-TR" dirty="0" err="1"/>
              <a:t>scientific</a:t>
            </a:r>
            <a:r>
              <a:rPr lang="tr-TR" dirty="0"/>
              <a:t> </a:t>
            </a:r>
            <a:r>
              <a:rPr lang="tr-TR" dirty="0" err="1"/>
              <a:t>question</a:t>
            </a:r>
            <a:r>
              <a:rPr lang="tr-TR" dirty="0"/>
              <a:t> is put </a:t>
            </a:r>
            <a:r>
              <a:rPr lang="tr-TR" dirty="0" err="1"/>
              <a:t>forward</a:t>
            </a:r>
            <a:r>
              <a:rPr lang="tr-TR" dirty="0"/>
              <a:t> as a </a:t>
            </a:r>
            <a:r>
              <a:rPr lang="tr-TR" dirty="0" err="1"/>
              <a:t>definite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unconditional</a:t>
            </a:r>
            <a:r>
              <a:rPr lang="tr-TR" dirty="0"/>
              <a:t> </a:t>
            </a:r>
            <a:r>
              <a:rPr lang="tr-TR" dirty="0" err="1"/>
              <a:t>statement</a:t>
            </a:r>
            <a:r>
              <a:rPr lang="tr-TR" dirty="0"/>
              <a:t>. </a:t>
            </a:r>
            <a:r>
              <a:rPr lang="tr-TR" dirty="0" err="1"/>
              <a:t>Man</a:t>
            </a:r>
            <a:r>
              <a:rPr lang="tr-TR" dirty="0"/>
              <a:t> can in no </a:t>
            </a:r>
            <a:r>
              <a:rPr lang="tr-TR" dirty="0" err="1"/>
              <a:t>way</a:t>
            </a:r>
            <a:r>
              <a:rPr lang="tr-TR" dirty="0"/>
              <a:t> </a:t>
            </a:r>
            <a:r>
              <a:rPr lang="tr-TR" dirty="0" err="1"/>
              <a:t>influence</a:t>
            </a:r>
            <a:r>
              <a:rPr lang="tr-TR" dirty="0"/>
              <a:t> </a:t>
            </a:r>
            <a:r>
              <a:rPr lang="tr-TR" dirty="0" err="1"/>
              <a:t>or</a:t>
            </a:r>
            <a:r>
              <a:rPr lang="tr-TR" dirty="0"/>
              <a:t> </a:t>
            </a:r>
            <a:r>
              <a:rPr lang="tr-TR" dirty="0" err="1"/>
              <a:t>modify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conditions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circumstances</a:t>
            </a:r>
            <a:r>
              <a:rPr lang="tr-TR" dirty="0"/>
              <a:t> of </a:t>
            </a:r>
            <a:r>
              <a:rPr lang="tr-TR" dirty="0" err="1"/>
              <a:t>such</a:t>
            </a:r>
            <a:r>
              <a:rPr lang="tr-TR" dirty="0"/>
              <a:t> </a:t>
            </a:r>
            <a:r>
              <a:rPr lang="tr-TR" dirty="0" err="1"/>
              <a:t>occurrences</a:t>
            </a:r>
            <a:r>
              <a:rPr lang="tr-TR" dirty="0"/>
              <a:t>. </a:t>
            </a:r>
            <a:r>
              <a:rPr lang="tr-TR" dirty="0" err="1"/>
              <a:t>Therefore</a:t>
            </a:r>
            <a:r>
              <a:rPr lang="tr-TR" dirty="0"/>
              <a:t> a </a:t>
            </a:r>
            <a:r>
              <a:rPr lang="tr-TR" dirty="0" err="1"/>
              <a:t>prediction</a:t>
            </a:r>
            <a:r>
              <a:rPr lang="tr-TR" dirty="0"/>
              <a:t> </a:t>
            </a:r>
            <a:r>
              <a:rPr lang="tr-TR" dirty="0" err="1"/>
              <a:t>about</a:t>
            </a:r>
            <a:r>
              <a:rPr lang="tr-TR" dirty="0"/>
              <a:t> </a:t>
            </a:r>
            <a:r>
              <a:rPr lang="tr-TR" dirty="0" err="1"/>
              <a:t>them</a:t>
            </a:r>
            <a:r>
              <a:rPr lang="tr-TR" dirty="0"/>
              <a:t> is </a:t>
            </a:r>
            <a:r>
              <a:rPr lang="tr-TR" dirty="0" err="1"/>
              <a:t>made</a:t>
            </a:r>
            <a:r>
              <a:rPr lang="tr-TR" dirty="0"/>
              <a:t> in </a:t>
            </a:r>
            <a:r>
              <a:rPr lang="tr-TR" dirty="0" err="1"/>
              <a:t>the</a:t>
            </a:r>
            <a:r>
              <a:rPr lang="tr-TR" dirty="0"/>
              <a:t> form of a </a:t>
            </a:r>
            <a:r>
              <a:rPr lang="tr-TR" dirty="0" err="1"/>
              <a:t>definite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unqualified</a:t>
            </a:r>
            <a:r>
              <a:rPr lang="tr-TR" dirty="0"/>
              <a:t> </a:t>
            </a:r>
            <a:r>
              <a:rPr lang="tr-TR" dirty="0" err="1"/>
              <a:t>statement</a:t>
            </a:r>
            <a:r>
              <a:rPr lang="tr-TR" dirty="0"/>
              <a:t> </a:t>
            </a:r>
            <a:r>
              <a:rPr lang="tr-TR" dirty="0" err="1"/>
              <a:t>without</a:t>
            </a:r>
            <a:r>
              <a:rPr lang="tr-TR" dirty="0"/>
              <a:t> </a:t>
            </a:r>
            <a:r>
              <a:rPr lang="tr-TR" dirty="0" err="1"/>
              <a:t>any</a:t>
            </a:r>
            <a:r>
              <a:rPr lang="tr-TR" dirty="0"/>
              <a:t> </a:t>
            </a:r>
            <a:r>
              <a:rPr lang="tr-TR" dirty="0" err="1"/>
              <a:t>conditions</a:t>
            </a:r>
            <a:r>
              <a:rPr lang="tr-TR" dirty="0"/>
              <a:t> </a:t>
            </a:r>
            <a:r>
              <a:rPr lang="tr-TR" dirty="0" err="1"/>
              <a:t>being</a:t>
            </a:r>
            <a:r>
              <a:rPr lang="tr-TR" dirty="0"/>
              <a:t> </a:t>
            </a:r>
            <a:r>
              <a:rPr lang="tr-TR" dirty="0" err="1"/>
              <a:t>attached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it. 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dirty="0"/>
              <a:t>(</a:t>
            </a:r>
            <a:r>
              <a:rPr lang="tr-TR" dirty="0" err="1"/>
              <a:t>iii</a:t>
            </a:r>
            <a:r>
              <a:rPr lang="tr-TR" dirty="0"/>
              <a:t>)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third</a:t>
            </a:r>
            <a:r>
              <a:rPr lang="tr-TR" dirty="0"/>
              <a:t> form of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laws</a:t>
            </a:r>
            <a:r>
              <a:rPr lang="tr-TR" dirty="0"/>
              <a:t> of </a:t>
            </a:r>
            <a:r>
              <a:rPr lang="tr-TR" dirty="0" err="1"/>
              <a:t>history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which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Qur'an</a:t>
            </a:r>
            <a:r>
              <a:rPr lang="tr-TR" dirty="0"/>
              <a:t> has </a:t>
            </a:r>
            <a:r>
              <a:rPr lang="tr-TR" dirty="0" err="1"/>
              <a:t>given</a:t>
            </a:r>
            <a:r>
              <a:rPr lang="tr-TR" dirty="0"/>
              <a:t> </a:t>
            </a:r>
            <a:r>
              <a:rPr lang="tr-TR" dirty="0" err="1"/>
              <a:t>special</a:t>
            </a:r>
            <a:r>
              <a:rPr lang="tr-TR" dirty="0"/>
              <a:t> </a:t>
            </a:r>
            <a:r>
              <a:rPr lang="tr-TR" dirty="0" err="1"/>
              <a:t>attention</a:t>
            </a:r>
            <a:r>
              <a:rPr lang="tr-TR" dirty="0"/>
              <a:t>, </a:t>
            </a:r>
            <a:r>
              <a:rPr lang="tr-TR" dirty="0" err="1"/>
              <a:t>relates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laws</a:t>
            </a:r>
            <a:r>
              <a:rPr lang="tr-TR" dirty="0"/>
              <a:t> </a:t>
            </a:r>
            <a:r>
              <a:rPr lang="tr-TR" dirty="0" err="1"/>
              <a:t>which</a:t>
            </a:r>
            <a:r>
              <a:rPr lang="tr-TR" dirty="0"/>
              <a:t> </a:t>
            </a:r>
            <a:r>
              <a:rPr lang="tr-TR" dirty="0" err="1"/>
              <a:t>are</a:t>
            </a:r>
            <a:r>
              <a:rPr lang="tr-TR" dirty="0"/>
              <a:t> not </a:t>
            </a:r>
            <a:r>
              <a:rPr lang="tr-TR" dirty="0" err="1"/>
              <a:t>firmly</a:t>
            </a:r>
            <a:r>
              <a:rPr lang="tr-TR" dirty="0"/>
              <a:t> </a:t>
            </a:r>
            <a:r>
              <a:rPr lang="tr-TR" dirty="0" err="1"/>
              <a:t>resolute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unbreakable</a:t>
            </a:r>
            <a:r>
              <a:rPr lang="tr-TR" dirty="0"/>
              <a:t>, but </a:t>
            </a:r>
            <a:r>
              <a:rPr lang="tr-TR" dirty="0" err="1"/>
              <a:t>imply</a:t>
            </a:r>
            <a:r>
              <a:rPr lang="tr-TR" dirty="0"/>
              <a:t> </a:t>
            </a:r>
            <a:r>
              <a:rPr lang="tr-TR" dirty="0" err="1"/>
              <a:t>only</a:t>
            </a:r>
            <a:r>
              <a:rPr lang="tr-TR" dirty="0"/>
              <a:t> a </a:t>
            </a:r>
            <a:r>
              <a:rPr lang="tr-TR" dirty="0" err="1"/>
              <a:t>sort</a:t>
            </a:r>
            <a:r>
              <a:rPr lang="tr-TR" dirty="0"/>
              <a:t> of </a:t>
            </a:r>
            <a:r>
              <a:rPr lang="tr-TR" dirty="0" err="1"/>
              <a:t>natural</a:t>
            </a:r>
            <a:r>
              <a:rPr lang="tr-TR" dirty="0"/>
              <a:t> </a:t>
            </a:r>
            <a:r>
              <a:rPr lang="tr-TR" dirty="0" err="1"/>
              <a:t>tendency</a:t>
            </a:r>
            <a:r>
              <a:rPr lang="tr-TR" dirty="0"/>
              <a:t> of </a:t>
            </a:r>
            <a:r>
              <a:rPr lang="tr-TR" dirty="0" err="1"/>
              <a:t>human</a:t>
            </a:r>
            <a:r>
              <a:rPr lang="tr-TR" dirty="0"/>
              <a:t> </a:t>
            </a:r>
            <a:r>
              <a:rPr lang="tr-TR" dirty="0" err="1"/>
              <a:t>history</a:t>
            </a:r>
            <a:r>
              <a:rPr lang="tr-TR" dirty="0"/>
              <a:t>. </a:t>
            </a:r>
          </a:p>
          <a:p>
            <a:r>
              <a:rPr lang="tr-TR" dirty="0" err="1"/>
              <a:t>Obviously</a:t>
            </a:r>
            <a:r>
              <a:rPr lang="tr-TR" dirty="0"/>
              <a:t> </a:t>
            </a:r>
            <a:r>
              <a:rPr lang="tr-TR" dirty="0" err="1"/>
              <a:t>there</a:t>
            </a:r>
            <a:r>
              <a:rPr lang="tr-TR" dirty="0"/>
              <a:t> is a </a:t>
            </a:r>
            <a:r>
              <a:rPr lang="tr-TR" dirty="0" err="1"/>
              <a:t>difference</a:t>
            </a:r>
            <a:r>
              <a:rPr lang="tr-TR" dirty="0"/>
              <a:t> </a:t>
            </a:r>
            <a:r>
              <a:rPr lang="tr-TR" dirty="0" err="1"/>
              <a:t>between</a:t>
            </a:r>
            <a:r>
              <a:rPr lang="tr-TR" dirty="0"/>
              <a:t> a </a:t>
            </a:r>
            <a:r>
              <a:rPr lang="tr-TR" dirty="0" err="1"/>
              <a:t>tendency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a </a:t>
            </a:r>
            <a:r>
              <a:rPr lang="tr-TR" dirty="0" err="1"/>
              <a:t>firm</a:t>
            </a:r>
            <a:r>
              <a:rPr lang="tr-TR" dirty="0"/>
              <a:t> </a:t>
            </a:r>
            <a:r>
              <a:rPr lang="tr-TR" dirty="0" err="1"/>
              <a:t>law</a:t>
            </a:r>
            <a:r>
              <a:rPr lang="tr-TR" dirty="0"/>
              <a:t>. </a:t>
            </a:r>
            <a:r>
              <a:rPr lang="tr-TR" dirty="0" err="1"/>
              <a:t>For</a:t>
            </a:r>
            <a:r>
              <a:rPr lang="tr-TR" dirty="0"/>
              <a:t> </a:t>
            </a:r>
            <a:r>
              <a:rPr lang="tr-TR" dirty="0" err="1"/>
              <a:t>further</a:t>
            </a:r>
            <a:r>
              <a:rPr lang="tr-TR" dirty="0"/>
              <a:t> </a:t>
            </a:r>
            <a:r>
              <a:rPr lang="tr-TR" dirty="0" err="1"/>
              <a:t>clarification</a:t>
            </a:r>
            <a:r>
              <a:rPr lang="tr-TR" dirty="0"/>
              <a:t>, </a:t>
            </a:r>
            <a:r>
              <a:rPr lang="tr-TR" dirty="0" err="1"/>
              <a:t>let</a:t>
            </a:r>
            <a:r>
              <a:rPr lang="tr-TR" dirty="0"/>
              <a:t> us </a:t>
            </a:r>
            <a:r>
              <a:rPr lang="tr-TR" dirty="0" err="1"/>
              <a:t>conceive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idea of a </a:t>
            </a:r>
            <a:r>
              <a:rPr lang="tr-TR" dirty="0" err="1"/>
              <a:t>law</a:t>
            </a:r>
            <a:r>
              <a:rPr lang="tr-TR" dirty="0"/>
              <a:t>. </a:t>
            </a:r>
            <a:r>
              <a:rPr lang="tr-TR" dirty="0" err="1"/>
              <a:t>Our</a:t>
            </a:r>
            <a:r>
              <a:rPr lang="tr-TR" dirty="0"/>
              <a:t> normal </a:t>
            </a:r>
            <a:r>
              <a:rPr lang="tr-TR" dirty="0" err="1"/>
              <a:t>conception</a:t>
            </a:r>
            <a:r>
              <a:rPr lang="tr-TR" dirty="0"/>
              <a:t> of a </a:t>
            </a:r>
            <a:r>
              <a:rPr lang="tr-TR" dirty="0" err="1"/>
              <a:t>scientific</a:t>
            </a:r>
            <a:r>
              <a:rPr lang="tr-TR" dirty="0"/>
              <a:t> </a:t>
            </a:r>
            <a:r>
              <a:rPr lang="tr-TR" dirty="0" err="1"/>
              <a:t>law</a:t>
            </a:r>
            <a:r>
              <a:rPr lang="tr-TR" dirty="0"/>
              <a:t> is </a:t>
            </a:r>
            <a:r>
              <a:rPr lang="tr-TR" dirty="0" err="1"/>
              <a:t>that</a:t>
            </a:r>
            <a:r>
              <a:rPr lang="tr-TR" dirty="0"/>
              <a:t> of a </a:t>
            </a:r>
            <a:r>
              <a:rPr lang="tr-TR" dirty="0" err="1"/>
              <a:t>humanly</a:t>
            </a:r>
            <a:r>
              <a:rPr lang="tr-TR" dirty="0"/>
              <a:t> </a:t>
            </a:r>
            <a:r>
              <a:rPr lang="tr-TR" dirty="0" err="1"/>
              <a:t>unbreakable</a:t>
            </a:r>
            <a:r>
              <a:rPr lang="tr-TR" dirty="0"/>
              <a:t> norm, </a:t>
            </a:r>
            <a:r>
              <a:rPr lang="tr-TR" dirty="0" err="1"/>
              <a:t>for</a:t>
            </a:r>
            <a:r>
              <a:rPr lang="tr-TR" dirty="0"/>
              <a:t> </a:t>
            </a:r>
            <a:r>
              <a:rPr lang="tr-TR" dirty="0" err="1"/>
              <a:t>we</a:t>
            </a:r>
            <a:r>
              <a:rPr lang="tr-TR" dirty="0"/>
              <a:t> </a:t>
            </a:r>
            <a:r>
              <a:rPr lang="tr-TR" dirty="0" err="1"/>
              <a:t>know</a:t>
            </a:r>
            <a:r>
              <a:rPr lang="tr-TR" dirty="0"/>
              <a:t> </a:t>
            </a:r>
            <a:r>
              <a:rPr lang="tr-TR" dirty="0" err="1"/>
              <a:t>that</a:t>
            </a:r>
            <a:r>
              <a:rPr lang="tr-TR" dirty="0"/>
              <a:t> </a:t>
            </a:r>
            <a:r>
              <a:rPr lang="tr-TR" dirty="0" err="1"/>
              <a:t>man</a:t>
            </a:r>
            <a:r>
              <a:rPr lang="tr-TR" dirty="0"/>
              <a:t> </a:t>
            </a:r>
            <a:r>
              <a:rPr lang="tr-TR" dirty="0" err="1"/>
              <a:t>cannot</a:t>
            </a:r>
            <a:r>
              <a:rPr lang="tr-TR" dirty="0"/>
              <a:t> </a:t>
            </a:r>
            <a:r>
              <a:rPr lang="tr-TR" dirty="0" err="1"/>
              <a:t>violate</a:t>
            </a:r>
            <a:r>
              <a:rPr lang="tr-TR" dirty="0"/>
              <a:t> </a:t>
            </a:r>
            <a:r>
              <a:rPr lang="tr-TR" dirty="0" err="1"/>
              <a:t>or</a:t>
            </a:r>
            <a:r>
              <a:rPr lang="tr-TR" dirty="0"/>
              <a:t> </a:t>
            </a:r>
            <a:r>
              <a:rPr lang="tr-TR" dirty="0" err="1"/>
              <a:t>evade</a:t>
            </a:r>
            <a:r>
              <a:rPr lang="tr-TR" dirty="0"/>
              <a:t> </a:t>
            </a:r>
            <a:r>
              <a:rPr lang="tr-TR" dirty="0" err="1"/>
              <a:t>natural</a:t>
            </a:r>
            <a:r>
              <a:rPr lang="tr-TR" dirty="0"/>
              <a:t> </a:t>
            </a:r>
            <a:r>
              <a:rPr lang="tr-TR" dirty="0" err="1"/>
              <a:t>laws</a:t>
            </a:r>
            <a:r>
              <a:rPr lang="tr-TR" dirty="0"/>
              <a:t>.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Gündönümü">
  <a:themeElements>
    <a:clrScheme name="Gündönümü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Gündönümü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Gündönümü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17</TotalTime>
  <Words>617</Words>
  <Application>Microsoft Office PowerPoint</Application>
  <PresentationFormat>Ekran Gösterisi (4:3)</PresentationFormat>
  <Paragraphs>24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9" baseType="lpstr">
      <vt:lpstr>Gündönümü</vt:lpstr>
      <vt:lpstr>DETERMINISM IN HISTORY</vt:lpstr>
      <vt:lpstr>Slayt 2</vt:lpstr>
      <vt:lpstr>Slayt 3</vt:lpstr>
      <vt:lpstr>Slayt 4</vt:lpstr>
      <vt:lpstr>Slayt 5</vt:lpstr>
      <vt:lpstr>Slayt 6</vt:lpstr>
      <vt:lpstr>Slayt 7</vt:lpstr>
      <vt:lpstr>Slayt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DETERMINISM IN HISTORY</dc:title>
  <dc:creator>pc</dc:creator>
  <cp:lastModifiedBy>pc</cp:lastModifiedBy>
  <cp:revision>4</cp:revision>
  <dcterms:created xsi:type="dcterms:W3CDTF">2018-01-12T14:13:18Z</dcterms:created>
  <dcterms:modified xsi:type="dcterms:W3CDTF">2018-01-12T14:30:20Z</dcterms:modified>
</cp:coreProperties>
</file>