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320F12-4340-41D0-852D-3CB8FFC87909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08BE2-92A6-4E02-B881-D3C6965B8329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320F12-4340-41D0-852D-3CB8FFC87909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08BE2-92A6-4E02-B881-D3C6965B832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320F12-4340-41D0-852D-3CB8FFC87909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08BE2-92A6-4E02-B881-D3C6965B832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320F12-4340-41D0-852D-3CB8FFC87909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08BE2-92A6-4E02-B881-D3C6965B832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320F12-4340-41D0-852D-3CB8FFC87909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08BE2-92A6-4E02-B881-D3C6965B8329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320F12-4340-41D0-852D-3CB8FFC87909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08BE2-92A6-4E02-B881-D3C6965B832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320F12-4340-41D0-852D-3CB8FFC87909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08BE2-92A6-4E02-B881-D3C6965B832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320F12-4340-41D0-852D-3CB8FFC87909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08BE2-92A6-4E02-B881-D3C6965B832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320F12-4340-41D0-852D-3CB8FFC87909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08BE2-92A6-4E02-B881-D3C6965B8329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320F12-4340-41D0-852D-3CB8FFC87909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08BE2-92A6-4E02-B881-D3C6965B832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320F12-4340-41D0-852D-3CB8FFC87909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C08BE2-92A6-4E02-B881-D3C6965B8329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B320F12-4340-41D0-852D-3CB8FFC87909}" type="datetimeFigureOut">
              <a:rPr lang="tr-TR" smtClean="0"/>
              <a:t>12.01.2018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9C08BE2-92A6-4E02-B881-D3C6965B8329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DETERMINISM IN HISTORY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DETERMINISM:</a:t>
            </a:r>
            <a:endParaRPr lang="tr-TR" dirty="0" smtClean="0"/>
          </a:p>
          <a:p>
            <a:r>
              <a:rPr lang="tr-TR" b="1" dirty="0" smtClean="0"/>
              <a:t> </a:t>
            </a:r>
            <a:r>
              <a:rPr lang="tr-TR" b="1" dirty="0" err="1" smtClean="0"/>
              <a:t>Determinism</a:t>
            </a:r>
            <a:r>
              <a:rPr lang="tr-TR" dirty="0" smtClean="0"/>
              <a:t> 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concept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events</a:t>
            </a:r>
            <a:r>
              <a:rPr lang="tr-TR" dirty="0" smtClean="0"/>
              <a:t> </a:t>
            </a:r>
            <a:r>
              <a:rPr lang="tr-TR" dirty="0" err="1" smtClean="0"/>
              <a:t>within</a:t>
            </a:r>
            <a:r>
              <a:rPr lang="tr-TR" dirty="0" smtClean="0"/>
              <a:t> a </a:t>
            </a:r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paradigm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causally</a:t>
            </a:r>
            <a:r>
              <a:rPr lang="tr-TR" dirty="0" smtClean="0"/>
              <a:t> </a:t>
            </a:r>
            <a:r>
              <a:rPr lang="tr-TR" dirty="0" err="1" smtClean="0"/>
              <a:t>bound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prior</a:t>
            </a:r>
            <a:r>
              <a:rPr lang="tr-TR" dirty="0" smtClean="0"/>
              <a:t> </a:t>
            </a:r>
            <a:r>
              <a:rPr lang="tr-TR" dirty="0" err="1" smtClean="0"/>
              <a:t>states</a:t>
            </a:r>
            <a:r>
              <a:rPr lang="tr-TR" dirty="0" smtClean="0"/>
              <a:t> of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object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event</a:t>
            </a:r>
            <a:r>
              <a:rPr lang="tr-TR" dirty="0" smtClean="0"/>
              <a:t> </a:t>
            </a:r>
            <a:r>
              <a:rPr lang="tr-TR" dirty="0" err="1" smtClean="0"/>
              <a:t>completely</a:t>
            </a:r>
            <a:r>
              <a:rPr lang="tr-TR" dirty="0" smtClean="0"/>
              <a:t> </a:t>
            </a:r>
            <a:r>
              <a:rPr lang="tr-TR" dirty="0" err="1" smtClean="0"/>
              <a:t>determine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later</a:t>
            </a:r>
            <a:r>
              <a:rPr lang="tr-TR" dirty="0" smtClean="0"/>
              <a:t> </a:t>
            </a:r>
            <a:r>
              <a:rPr lang="tr-TR" dirty="0" err="1" smtClean="0"/>
              <a:t>states</a:t>
            </a:r>
            <a:r>
              <a:rPr lang="tr-TR" dirty="0" smtClean="0"/>
              <a:t>.</a:t>
            </a:r>
          </a:p>
          <a:p>
            <a:r>
              <a:rPr lang="tr-TR" b="1" dirty="0" err="1" smtClean="0"/>
              <a:t>determinism</a:t>
            </a:r>
            <a:r>
              <a:rPr lang="tr-TR" b="1" dirty="0" smtClean="0"/>
              <a:t>,</a:t>
            </a:r>
            <a:r>
              <a:rPr lang="tr-TR" dirty="0" smtClean="0"/>
              <a:t> in </a:t>
            </a:r>
            <a:r>
              <a:rPr lang="tr-TR" dirty="0" err="1" smtClean="0"/>
              <a:t>philosophy</a:t>
            </a:r>
            <a:r>
              <a:rPr lang="tr-TR" dirty="0" smtClean="0"/>
              <a:t>, </a:t>
            </a:r>
            <a:r>
              <a:rPr lang="tr-TR" dirty="0" err="1" smtClean="0"/>
              <a:t>theory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events</a:t>
            </a:r>
            <a:r>
              <a:rPr lang="tr-TR" dirty="0" smtClean="0"/>
              <a:t>, </a:t>
            </a:r>
            <a:r>
              <a:rPr lang="tr-TR" dirty="0" err="1" smtClean="0"/>
              <a:t>including</a:t>
            </a:r>
            <a:r>
              <a:rPr lang="tr-TR" dirty="0" smtClean="0"/>
              <a:t> moral </a:t>
            </a:r>
            <a:r>
              <a:rPr lang="tr-TR" dirty="0" err="1" smtClean="0"/>
              <a:t>choices</a:t>
            </a:r>
            <a:r>
              <a:rPr lang="tr-TR" dirty="0" smtClean="0"/>
              <a:t>,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completely</a:t>
            </a:r>
            <a:r>
              <a:rPr lang="tr-TR" dirty="0" smtClean="0"/>
              <a:t> </a:t>
            </a:r>
            <a:r>
              <a:rPr lang="tr-TR" dirty="0" err="1" smtClean="0"/>
              <a:t>determined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previously</a:t>
            </a:r>
            <a:r>
              <a:rPr lang="tr-TR" dirty="0" smtClean="0"/>
              <a:t> </a:t>
            </a:r>
            <a:r>
              <a:rPr lang="tr-TR" dirty="0" err="1" smtClean="0"/>
              <a:t>existing</a:t>
            </a:r>
            <a:r>
              <a:rPr lang="tr-TR" dirty="0" smtClean="0"/>
              <a:t> </a:t>
            </a:r>
            <a:r>
              <a:rPr lang="tr-TR" dirty="0" err="1" smtClean="0"/>
              <a:t>causes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Historical</a:t>
            </a:r>
            <a:r>
              <a:rPr lang="tr-TR" b="1" dirty="0" smtClean="0"/>
              <a:t> </a:t>
            </a:r>
            <a:r>
              <a:rPr lang="tr-TR" b="1" dirty="0" err="1" smtClean="0"/>
              <a:t>determinism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belief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historical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extension</a:t>
            </a:r>
            <a:r>
              <a:rPr lang="tr-TR" dirty="0" smtClean="0"/>
              <a:t> </a:t>
            </a:r>
            <a:r>
              <a:rPr lang="tr-TR" dirty="0" err="1" smtClean="0"/>
              <a:t>present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future</a:t>
            </a:r>
            <a:r>
              <a:rPr lang="tr-TR" dirty="0" smtClean="0"/>
              <a:t>, </a:t>
            </a:r>
            <a:r>
              <a:rPr lang="tr-TR" dirty="0" err="1" smtClean="0"/>
              <a:t>events</a:t>
            </a:r>
            <a:r>
              <a:rPr lang="tr-TR" dirty="0" smtClean="0"/>
              <a:t> </a:t>
            </a:r>
            <a:r>
              <a:rPr lang="tr-TR" dirty="0" err="1" smtClean="0"/>
              <a:t>unfold</a:t>
            </a:r>
            <a:r>
              <a:rPr lang="tr-TR" dirty="0" smtClean="0"/>
              <a:t> </a:t>
            </a:r>
            <a:r>
              <a:rPr lang="tr-TR" dirty="0" err="1" smtClean="0"/>
              <a:t>according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predetermined</a:t>
            </a:r>
            <a:r>
              <a:rPr lang="tr-TR" dirty="0" smtClean="0"/>
              <a:t> </a:t>
            </a:r>
            <a:r>
              <a:rPr lang="tr-TR" dirty="0" err="1" smtClean="0"/>
              <a:t>sequences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determinism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especially</a:t>
            </a:r>
            <a:r>
              <a:rPr lang="tr-TR" dirty="0" smtClean="0"/>
              <a:t> popular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19th </a:t>
            </a:r>
            <a:r>
              <a:rPr lang="tr-TR" dirty="0" err="1" smtClean="0"/>
              <a:t>century</a:t>
            </a:r>
            <a:r>
              <a:rPr lang="tr-TR" dirty="0" smtClean="0"/>
              <a:t>, </a:t>
            </a:r>
            <a:r>
              <a:rPr lang="tr-TR" dirty="0" err="1" smtClean="0"/>
              <a:t>when</a:t>
            </a:r>
            <a:r>
              <a:rPr lang="tr-TR" dirty="0" smtClean="0"/>
              <a:t> it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known</a:t>
            </a:r>
            <a:r>
              <a:rPr lang="tr-TR" dirty="0" smtClean="0"/>
              <a:t> as </a:t>
            </a:r>
            <a:r>
              <a:rPr lang="tr-TR" b="1" dirty="0" err="1" smtClean="0"/>
              <a:t>historicism</a:t>
            </a:r>
            <a:r>
              <a:rPr lang="tr-TR" dirty="0" smtClean="0"/>
              <a:t>. </a:t>
            </a:r>
            <a:r>
              <a:rPr lang="tr-TR" dirty="0" err="1" smtClean="0"/>
              <a:t>Basically</a:t>
            </a:r>
            <a:r>
              <a:rPr lang="tr-TR" dirty="0" smtClean="0"/>
              <a:t> </a:t>
            </a:r>
            <a:r>
              <a:rPr lang="tr-TR" dirty="0" err="1" smtClean="0"/>
              <a:t>historicism</a:t>
            </a:r>
            <a:r>
              <a:rPr lang="tr-TR" dirty="0" smtClean="0"/>
              <a:t> is a </a:t>
            </a:r>
            <a:r>
              <a:rPr lang="tr-TR" dirty="0" err="1" smtClean="0"/>
              <a:t>historian's</a:t>
            </a:r>
            <a:r>
              <a:rPr lang="tr-TR" dirty="0" smtClean="0"/>
              <a:t>  </a:t>
            </a:r>
            <a:r>
              <a:rPr lang="tr-TR" dirty="0" err="1" smtClean="0"/>
              <a:t>scientism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Comte</a:t>
            </a:r>
            <a:r>
              <a:rPr lang="tr-TR" dirty="0" smtClean="0"/>
              <a:t>, </a:t>
            </a:r>
            <a:r>
              <a:rPr lang="tr-TR" dirty="0" err="1" smtClean="0"/>
              <a:t>Marx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Hegel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smtClean="0"/>
              <a:t>QUR’AN AND HISTORY</a:t>
            </a:r>
            <a:endParaRPr lang="tr-TR" dirty="0" smtClean="0"/>
          </a:p>
          <a:p>
            <a:r>
              <a:rPr lang="tr-TR" b="1" dirty="0" err="1" smtClean="0"/>
              <a:t>Historical</a:t>
            </a:r>
            <a:r>
              <a:rPr lang="tr-TR" b="1" dirty="0" smtClean="0"/>
              <a:t> </a:t>
            </a:r>
            <a:r>
              <a:rPr lang="tr-TR" b="1" dirty="0" err="1" smtClean="0"/>
              <a:t>process</a:t>
            </a:r>
            <a:r>
              <a:rPr lang="tr-TR" b="1" dirty="0" smtClean="0"/>
              <a:t> is not </a:t>
            </a:r>
            <a:r>
              <a:rPr lang="tr-TR" b="1" dirty="0" err="1" smtClean="0"/>
              <a:t>neutral</a:t>
            </a:r>
            <a:r>
              <a:rPr lang="tr-TR" b="1" dirty="0" smtClean="0"/>
              <a:t>/</a:t>
            </a:r>
            <a:r>
              <a:rPr lang="tr-TR" b="1" dirty="0" err="1" smtClean="0"/>
              <a:t>objective</a:t>
            </a:r>
            <a:endParaRPr lang="tr-TR" dirty="0" smtClean="0"/>
          </a:p>
          <a:p>
            <a:r>
              <a:rPr lang="tr-TR" b="1" dirty="0" err="1" smtClean="0"/>
              <a:t>Historical</a:t>
            </a:r>
            <a:r>
              <a:rPr lang="tr-TR" b="1" dirty="0" smtClean="0"/>
              <a:t> </a:t>
            </a:r>
            <a:r>
              <a:rPr lang="tr-TR" b="1" dirty="0" err="1" smtClean="0"/>
              <a:t>process</a:t>
            </a:r>
            <a:r>
              <a:rPr lang="tr-TR" b="1" dirty="0" smtClean="0"/>
              <a:t> is </a:t>
            </a:r>
            <a:r>
              <a:rPr lang="tr-TR" b="1" dirty="0" err="1" smtClean="0"/>
              <a:t>discriminative</a:t>
            </a:r>
            <a:endParaRPr lang="tr-TR" dirty="0" smtClean="0"/>
          </a:p>
          <a:p>
            <a:r>
              <a:rPr lang="tr-TR" b="1" dirty="0" smtClean="0"/>
              <a:t>Time in </a:t>
            </a:r>
            <a:r>
              <a:rPr lang="tr-TR" b="1" dirty="0" err="1" smtClean="0"/>
              <a:t>historical</a:t>
            </a:r>
            <a:r>
              <a:rPr lang="tr-TR" b="1" dirty="0" smtClean="0"/>
              <a:t> </a:t>
            </a:r>
            <a:r>
              <a:rPr lang="tr-TR" b="1" dirty="0" err="1" smtClean="0"/>
              <a:t>change</a:t>
            </a:r>
            <a:endParaRPr lang="tr-TR" dirty="0" smtClean="0"/>
          </a:p>
          <a:p>
            <a:r>
              <a:rPr lang="tr-TR" b="1" dirty="0" err="1" smtClean="0"/>
              <a:t>Punishment</a:t>
            </a:r>
            <a:r>
              <a:rPr lang="tr-TR" b="1" dirty="0" smtClean="0"/>
              <a:t> </a:t>
            </a:r>
            <a:r>
              <a:rPr lang="tr-TR" b="1" dirty="0" err="1" smtClean="0"/>
              <a:t>forms</a:t>
            </a:r>
            <a:endParaRPr lang="tr-TR" dirty="0" smtClean="0"/>
          </a:p>
          <a:p>
            <a:r>
              <a:rPr lang="tr-TR" b="1" dirty="0" err="1" smtClean="0"/>
              <a:t>Social</a:t>
            </a:r>
            <a:r>
              <a:rPr lang="tr-TR" b="1" dirty="0" smtClean="0"/>
              <a:t> </a:t>
            </a:r>
            <a:r>
              <a:rPr lang="tr-TR" b="1" dirty="0" err="1" smtClean="0"/>
              <a:t>Collapse</a:t>
            </a:r>
            <a:endParaRPr lang="tr-TR" dirty="0" smtClean="0"/>
          </a:p>
          <a:p>
            <a:r>
              <a:rPr lang="tr-TR" b="1" dirty="0" err="1" smtClean="0"/>
              <a:t>Mechanic</a:t>
            </a:r>
            <a:r>
              <a:rPr lang="tr-TR" b="1" dirty="0" smtClean="0"/>
              <a:t> of </a:t>
            </a:r>
            <a:r>
              <a:rPr lang="tr-TR" b="1" dirty="0" err="1" smtClean="0"/>
              <a:t>historical</a:t>
            </a:r>
            <a:r>
              <a:rPr lang="tr-TR" b="1" dirty="0" smtClean="0"/>
              <a:t> </a:t>
            </a:r>
            <a:r>
              <a:rPr lang="tr-TR" b="1" dirty="0" err="1" smtClean="0"/>
              <a:t>change</a:t>
            </a:r>
            <a:endParaRPr lang="tr-TR" dirty="0" smtClean="0"/>
          </a:p>
          <a:p>
            <a:r>
              <a:rPr lang="tr-TR" b="1" dirty="0" err="1" smtClean="0"/>
              <a:t>Superiority</a:t>
            </a:r>
            <a:r>
              <a:rPr lang="tr-TR" b="1" dirty="0" smtClean="0"/>
              <a:t> of </a:t>
            </a:r>
            <a:r>
              <a:rPr lang="tr-TR" b="1" dirty="0" err="1" smtClean="0"/>
              <a:t>spiritual</a:t>
            </a:r>
            <a:r>
              <a:rPr lang="tr-TR" b="1" dirty="0" smtClean="0"/>
              <a:t> </a:t>
            </a:r>
            <a:r>
              <a:rPr lang="tr-TR" b="1" dirty="0" err="1" smtClean="0"/>
              <a:t>power</a:t>
            </a:r>
            <a:r>
              <a:rPr lang="tr-TR" b="1" dirty="0" smtClean="0"/>
              <a:t> in </a:t>
            </a:r>
            <a:r>
              <a:rPr lang="tr-TR" b="1" dirty="0" err="1" smtClean="0"/>
              <a:t>history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 smtClean="0"/>
              <a:t>HISTORICAL LAWS IN QUR’AN (SUNNETU’LLAH)</a:t>
            </a:r>
            <a:endParaRPr lang="tr-TR" dirty="0" smtClean="0"/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Qur'an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find</a:t>
            </a:r>
            <a:r>
              <a:rPr lang="tr-TR" dirty="0"/>
              <a:t> </a:t>
            </a:r>
            <a:r>
              <a:rPr lang="tr-TR" dirty="0" err="1"/>
              <a:t>three</a:t>
            </a:r>
            <a:r>
              <a:rPr lang="tr-TR" dirty="0"/>
              <a:t> </a:t>
            </a:r>
            <a:r>
              <a:rPr lang="tr-TR" dirty="0" err="1"/>
              <a:t>forms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expression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laws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.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propose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study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of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minutely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show</a:t>
            </a:r>
            <a:r>
              <a:rPr lang="tr-TR" dirty="0"/>
              <a:t> </a:t>
            </a:r>
            <a:r>
              <a:rPr lang="tr-TR" dirty="0" err="1"/>
              <a:t>how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differ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.</a:t>
            </a:r>
          </a:p>
          <a:p>
            <a:r>
              <a:rPr lang="tr-TR" dirty="0"/>
              <a:t>(i)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form in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Qur'an</a:t>
            </a:r>
            <a:r>
              <a:rPr lang="tr-TR" dirty="0"/>
              <a:t> has </a:t>
            </a:r>
            <a:r>
              <a:rPr lang="tr-TR" dirty="0" err="1"/>
              <a:t>mentioned</a:t>
            </a:r>
            <a:r>
              <a:rPr lang="tr-TR" dirty="0"/>
              <a:t> a </a:t>
            </a:r>
            <a:r>
              <a:rPr lang="tr-TR" dirty="0" err="1"/>
              <a:t>law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 is </a:t>
            </a:r>
            <a:r>
              <a:rPr lang="tr-TR" dirty="0" err="1"/>
              <a:t>that</a:t>
            </a:r>
            <a:r>
              <a:rPr lang="tr-TR" dirty="0"/>
              <a:t> of a </a:t>
            </a:r>
            <a:r>
              <a:rPr lang="tr-TR" dirty="0" err="1"/>
              <a:t>conditional</a:t>
            </a:r>
            <a:r>
              <a:rPr lang="tr-TR" dirty="0"/>
              <a:t> form.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phenomena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sets</a:t>
            </a:r>
            <a:r>
              <a:rPr lang="tr-TR" dirty="0"/>
              <a:t> of </a:t>
            </a:r>
            <a:r>
              <a:rPr lang="tr-TR" dirty="0" err="1"/>
              <a:t>phenomena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linked</a:t>
            </a:r>
            <a:r>
              <a:rPr lang="tr-TR" dirty="0"/>
              <a:t> </a:t>
            </a:r>
            <a:r>
              <a:rPr lang="tr-TR" dirty="0" err="1"/>
              <a:t>together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realm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Qur'an</a:t>
            </a:r>
            <a:r>
              <a:rPr lang="tr-TR" dirty="0"/>
              <a:t> </a:t>
            </a:r>
            <a:r>
              <a:rPr lang="tr-TR" dirty="0" err="1"/>
              <a:t>expresses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link in </a:t>
            </a:r>
            <a:r>
              <a:rPr lang="tr-TR" dirty="0" err="1"/>
              <a:t>the</a:t>
            </a:r>
            <a:r>
              <a:rPr lang="tr-TR" dirty="0"/>
              <a:t> form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clauses</a:t>
            </a:r>
            <a:r>
              <a:rPr lang="tr-TR" dirty="0"/>
              <a:t> of a </a:t>
            </a:r>
            <a:r>
              <a:rPr lang="tr-TR" dirty="0" err="1"/>
              <a:t>conditional</a:t>
            </a:r>
            <a:r>
              <a:rPr lang="tr-TR" dirty="0"/>
              <a:t> </a:t>
            </a:r>
            <a:r>
              <a:rPr lang="tr-TR" dirty="0" err="1"/>
              <a:t>sentence</a:t>
            </a:r>
            <a:r>
              <a:rPr lang="tr-TR" dirty="0"/>
              <a:t> </a:t>
            </a:r>
            <a:r>
              <a:rPr lang="tr-TR" dirty="0" err="1"/>
              <a:t>indicating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whenever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conditional</a:t>
            </a:r>
            <a:r>
              <a:rPr lang="tr-TR" dirty="0"/>
              <a:t> </a:t>
            </a:r>
            <a:r>
              <a:rPr lang="tr-TR" dirty="0" err="1"/>
              <a:t>clause</a:t>
            </a:r>
            <a:r>
              <a:rPr lang="tr-TR" dirty="0"/>
              <a:t> (</a:t>
            </a:r>
            <a:r>
              <a:rPr lang="tr-TR" dirty="0" err="1"/>
              <a:t>protoasis</a:t>
            </a:r>
            <a:r>
              <a:rPr lang="tr-TR" dirty="0"/>
              <a:t>) </a:t>
            </a:r>
            <a:r>
              <a:rPr lang="tr-TR" dirty="0" err="1"/>
              <a:t>materializes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concluding</a:t>
            </a:r>
            <a:r>
              <a:rPr lang="tr-TR" dirty="0"/>
              <a:t> </a:t>
            </a:r>
            <a:r>
              <a:rPr lang="tr-TR" dirty="0" err="1"/>
              <a:t>clause</a:t>
            </a:r>
            <a:r>
              <a:rPr lang="tr-TR" dirty="0"/>
              <a:t> (</a:t>
            </a:r>
            <a:r>
              <a:rPr lang="tr-TR" dirty="0" err="1"/>
              <a:t>apodosis</a:t>
            </a:r>
            <a:r>
              <a:rPr lang="tr-TR" dirty="0"/>
              <a:t>) is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bound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materialize</a:t>
            </a:r>
            <a:r>
              <a:rPr lang="tr-TR" dirty="0"/>
              <a:t>. </a:t>
            </a:r>
            <a:r>
              <a:rPr lang="tr-TR" dirty="0" err="1"/>
              <a:t>This</a:t>
            </a:r>
            <a:r>
              <a:rPr lang="tr-TR" dirty="0"/>
              <a:t> form is </a:t>
            </a:r>
            <a:r>
              <a:rPr lang="tr-TR" dirty="0" err="1"/>
              <a:t>applicable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natural</a:t>
            </a:r>
            <a:r>
              <a:rPr lang="tr-TR" dirty="0"/>
              <a:t> </a:t>
            </a:r>
            <a:r>
              <a:rPr lang="tr-TR" dirty="0" err="1"/>
              <a:t>laws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norms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on </a:t>
            </a:r>
            <a:r>
              <a:rPr lang="tr-TR" dirty="0" err="1"/>
              <a:t>various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example</a:t>
            </a:r>
            <a:r>
              <a:rPr lang="tr-TR" dirty="0"/>
              <a:t>,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speak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of </a:t>
            </a:r>
            <a:r>
              <a:rPr lang="tr-TR" dirty="0" err="1"/>
              <a:t>boiling</a:t>
            </a:r>
            <a:r>
              <a:rPr lang="tr-TR" dirty="0"/>
              <a:t>,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always</a:t>
            </a:r>
            <a:r>
              <a:rPr lang="tr-TR" dirty="0"/>
              <a:t> </a:t>
            </a:r>
            <a:r>
              <a:rPr lang="tr-TR" dirty="0" err="1"/>
              <a:t>express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means</a:t>
            </a:r>
            <a:r>
              <a:rPr lang="tr-TR" dirty="0"/>
              <a:t> of a </a:t>
            </a:r>
            <a:r>
              <a:rPr lang="tr-TR" dirty="0" err="1"/>
              <a:t>conditional</a:t>
            </a:r>
            <a:r>
              <a:rPr lang="tr-TR" dirty="0"/>
              <a:t> </a:t>
            </a:r>
            <a:r>
              <a:rPr lang="tr-TR" dirty="0" err="1"/>
              <a:t>sentence</a:t>
            </a:r>
            <a:r>
              <a:rPr lang="tr-TR" dirty="0"/>
              <a:t>. </a:t>
            </a:r>
            <a:r>
              <a:rPr lang="tr-TR" dirty="0" err="1"/>
              <a:t>We</a:t>
            </a:r>
            <a:r>
              <a:rPr lang="tr-TR" dirty="0"/>
              <a:t> say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water</a:t>
            </a:r>
            <a:r>
              <a:rPr lang="tr-TR" dirty="0"/>
              <a:t> as a </a:t>
            </a:r>
            <a:r>
              <a:rPr lang="tr-TR" dirty="0" err="1"/>
              <a:t>result</a:t>
            </a:r>
            <a:r>
              <a:rPr lang="tr-TR" dirty="0"/>
              <a:t> of </a:t>
            </a:r>
            <a:r>
              <a:rPr lang="tr-TR" dirty="0" err="1"/>
              <a:t>proximity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heat</a:t>
            </a:r>
            <a:r>
              <a:rPr lang="tr-TR" dirty="0"/>
              <a:t> </a:t>
            </a:r>
            <a:r>
              <a:rPr lang="tr-TR" dirty="0" err="1"/>
              <a:t>attains</a:t>
            </a:r>
            <a:r>
              <a:rPr lang="tr-TR" dirty="0"/>
              <a:t> a </a:t>
            </a:r>
            <a:r>
              <a:rPr lang="tr-TR" dirty="0" err="1"/>
              <a:t>certain</a:t>
            </a:r>
            <a:r>
              <a:rPr lang="tr-TR" dirty="0"/>
              <a:t> </a:t>
            </a:r>
            <a:r>
              <a:rPr lang="tr-TR" dirty="0" err="1"/>
              <a:t>degree</a:t>
            </a:r>
            <a:r>
              <a:rPr lang="tr-TR" dirty="0"/>
              <a:t> of </a:t>
            </a:r>
            <a:r>
              <a:rPr lang="tr-TR" dirty="0" err="1"/>
              <a:t>temperature</a:t>
            </a:r>
            <a:r>
              <a:rPr lang="tr-TR" dirty="0"/>
              <a:t> (100°C), it </a:t>
            </a:r>
            <a:r>
              <a:rPr lang="tr-TR" dirty="0" err="1"/>
              <a:t>boils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of a </a:t>
            </a:r>
            <a:r>
              <a:rPr lang="tr-TR" dirty="0" err="1"/>
              <a:t>special</a:t>
            </a:r>
            <a:r>
              <a:rPr lang="tr-TR" dirty="0"/>
              <a:t> </a:t>
            </a:r>
            <a:r>
              <a:rPr lang="tr-TR" dirty="0" err="1"/>
              <a:t>kind</a:t>
            </a:r>
            <a:r>
              <a:rPr lang="tr-TR" dirty="0"/>
              <a:t> of </a:t>
            </a:r>
            <a:r>
              <a:rPr lang="tr-TR" dirty="0" err="1"/>
              <a:t>pressure</a:t>
            </a:r>
            <a:r>
              <a:rPr lang="tr-TR" dirty="0"/>
              <a:t>.</a:t>
            </a:r>
          </a:p>
          <a:p>
            <a:r>
              <a:rPr lang="tr-TR" dirty="0" err="1"/>
              <a:t>This</a:t>
            </a:r>
            <a:r>
              <a:rPr lang="tr-TR" dirty="0"/>
              <a:t> is an </a:t>
            </a:r>
            <a:r>
              <a:rPr lang="tr-TR" dirty="0" err="1"/>
              <a:t>example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relationship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clauses</a:t>
            </a:r>
            <a:r>
              <a:rPr lang="tr-TR" dirty="0"/>
              <a:t> of a </a:t>
            </a:r>
            <a:r>
              <a:rPr lang="tr-TR" dirty="0" err="1"/>
              <a:t>conditional</a:t>
            </a:r>
            <a:r>
              <a:rPr lang="tr-TR" dirty="0"/>
              <a:t> </a:t>
            </a:r>
            <a:r>
              <a:rPr lang="tr-TR" dirty="0" err="1"/>
              <a:t>statement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phenomenon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boiling</a:t>
            </a:r>
            <a:r>
              <a:rPr lang="tr-TR" dirty="0"/>
              <a:t> of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appears</a:t>
            </a:r>
            <a:r>
              <a:rPr lang="tr-TR" dirty="0"/>
              <a:t> </a:t>
            </a:r>
            <a:r>
              <a:rPr lang="tr-TR" dirty="0" err="1"/>
              <a:t>whenever</a:t>
            </a:r>
            <a:r>
              <a:rPr lang="tr-TR" dirty="0"/>
              <a:t> a </a:t>
            </a:r>
            <a:r>
              <a:rPr lang="tr-TR" dirty="0" err="1"/>
              <a:t>certain</a:t>
            </a:r>
            <a:r>
              <a:rPr lang="tr-TR" dirty="0"/>
              <a:t> </a:t>
            </a:r>
            <a:r>
              <a:rPr lang="tr-TR" dirty="0" err="1"/>
              <a:t>condition</a:t>
            </a:r>
            <a:r>
              <a:rPr lang="tr-TR" dirty="0"/>
              <a:t>, </a:t>
            </a:r>
            <a:r>
              <a:rPr lang="tr-TR" dirty="0" err="1"/>
              <a:t>that</a:t>
            </a:r>
            <a:r>
              <a:rPr lang="tr-TR" dirty="0"/>
              <a:t> is </a:t>
            </a:r>
            <a:r>
              <a:rPr lang="tr-TR" dirty="0" err="1"/>
              <a:t>proximity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heat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 </a:t>
            </a:r>
            <a:r>
              <a:rPr lang="tr-TR" dirty="0" err="1"/>
              <a:t>particular</a:t>
            </a:r>
            <a:r>
              <a:rPr lang="tr-TR" dirty="0"/>
              <a:t> </a:t>
            </a:r>
            <a:r>
              <a:rPr lang="tr-TR" dirty="0" err="1"/>
              <a:t>degree</a:t>
            </a:r>
            <a:r>
              <a:rPr lang="tr-TR" dirty="0"/>
              <a:t> of </a:t>
            </a:r>
            <a:r>
              <a:rPr lang="tr-TR" dirty="0" err="1"/>
              <a:t>temperature</a:t>
            </a:r>
            <a:r>
              <a:rPr lang="tr-TR" dirty="0"/>
              <a:t> is </a:t>
            </a:r>
            <a:r>
              <a:rPr lang="tr-TR" dirty="0" err="1"/>
              <a:t>fulfilled</a:t>
            </a:r>
            <a:r>
              <a:rPr lang="tr-TR" dirty="0"/>
              <a:t>. </a:t>
            </a:r>
            <a:r>
              <a:rPr lang="tr-TR" dirty="0" err="1"/>
              <a:t>Here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natural</a:t>
            </a:r>
            <a:r>
              <a:rPr lang="tr-TR" dirty="0"/>
              <a:t> </a:t>
            </a:r>
            <a:r>
              <a:rPr lang="tr-TR" dirty="0" err="1"/>
              <a:t>phenomenon</a:t>
            </a:r>
            <a:r>
              <a:rPr lang="tr-TR" dirty="0"/>
              <a:t> of </a:t>
            </a:r>
            <a:r>
              <a:rPr lang="tr-TR" dirty="0" err="1"/>
              <a:t>boiling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means</a:t>
            </a:r>
            <a:r>
              <a:rPr lang="tr-TR" dirty="0"/>
              <a:t> </a:t>
            </a:r>
            <a:r>
              <a:rPr lang="tr-TR" dirty="0" err="1"/>
              <a:t>conversion</a:t>
            </a:r>
            <a:r>
              <a:rPr lang="tr-TR" dirty="0"/>
              <a:t> of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gas</a:t>
            </a:r>
            <a:r>
              <a:rPr lang="tr-TR" dirty="0"/>
              <a:t>, has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described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form of a </a:t>
            </a:r>
            <a:r>
              <a:rPr lang="tr-TR" dirty="0" err="1"/>
              <a:t>conditional</a:t>
            </a:r>
            <a:r>
              <a:rPr lang="tr-TR" dirty="0"/>
              <a:t> </a:t>
            </a:r>
            <a:r>
              <a:rPr lang="tr-TR" dirty="0" err="1"/>
              <a:t>sentence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(</a:t>
            </a:r>
            <a:r>
              <a:rPr lang="tr-TR" dirty="0" err="1"/>
              <a:t>ii</a:t>
            </a:r>
            <a:r>
              <a:rPr lang="tr-TR" dirty="0"/>
              <a:t>)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second</a:t>
            </a:r>
            <a:r>
              <a:rPr lang="tr-TR" dirty="0"/>
              <a:t> form in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laws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advanced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Qur'an</a:t>
            </a:r>
            <a:r>
              <a:rPr lang="tr-TR" dirty="0"/>
              <a:t> is </a:t>
            </a:r>
            <a:r>
              <a:rPr lang="tr-TR" dirty="0" err="1"/>
              <a:t>that</a:t>
            </a:r>
            <a:r>
              <a:rPr lang="tr-TR" dirty="0"/>
              <a:t> of a </a:t>
            </a:r>
            <a:r>
              <a:rPr lang="tr-TR" dirty="0" err="1"/>
              <a:t>definite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unqualified</a:t>
            </a:r>
            <a:r>
              <a:rPr lang="tr-TR" dirty="0"/>
              <a:t> </a:t>
            </a:r>
            <a:r>
              <a:rPr lang="tr-TR" dirty="0" err="1"/>
              <a:t>statement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cases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laws</a:t>
            </a:r>
            <a:r>
              <a:rPr lang="tr-TR" dirty="0"/>
              <a:t> of </a:t>
            </a:r>
            <a:r>
              <a:rPr lang="tr-TR" dirty="0" err="1"/>
              <a:t>nature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stated</a:t>
            </a:r>
            <a:r>
              <a:rPr lang="tr-TR" dirty="0"/>
              <a:t> in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way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. </a:t>
            </a:r>
            <a:r>
              <a:rPr lang="tr-TR" dirty="0" err="1"/>
              <a:t>When</a:t>
            </a:r>
            <a:r>
              <a:rPr lang="tr-TR" dirty="0"/>
              <a:t> an </a:t>
            </a:r>
            <a:r>
              <a:rPr lang="tr-TR" dirty="0" err="1"/>
              <a:t>astronomical</a:t>
            </a:r>
            <a:r>
              <a:rPr lang="tr-TR" dirty="0"/>
              <a:t> </a:t>
            </a:r>
            <a:r>
              <a:rPr lang="tr-TR" dirty="0" err="1"/>
              <a:t>prediction</a:t>
            </a:r>
            <a:r>
              <a:rPr lang="tr-TR" dirty="0"/>
              <a:t> is </a:t>
            </a:r>
            <a:r>
              <a:rPr lang="tr-TR" dirty="0" err="1"/>
              <a:t>made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movement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planets</a:t>
            </a:r>
            <a:r>
              <a:rPr lang="tr-TR" dirty="0"/>
              <a:t>,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prediction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time of a </a:t>
            </a:r>
            <a:r>
              <a:rPr lang="tr-TR" dirty="0" err="1"/>
              <a:t>lunar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a solar </a:t>
            </a:r>
            <a:r>
              <a:rPr lang="tr-TR" dirty="0" err="1"/>
              <a:t>eclipse</a:t>
            </a:r>
            <a:r>
              <a:rPr lang="tr-TR" dirty="0"/>
              <a:t>, no </a:t>
            </a:r>
            <a:r>
              <a:rPr lang="tr-TR" dirty="0" err="1"/>
              <a:t>condition</a:t>
            </a:r>
            <a:r>
              <a:rPr lang="tr-TR" dirty="0"/>
              <a:t> is </a:t>
            </a:r>
            <a:r>
              <a:rPr lang="tr-TR" dirty="0" err="1"/>
              <a:t>attached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 </a:t>
            </a:r>
            <a:r>
              <a:rPr lang="tr-TR" dirty="0" err="1"/>
              <a:t>statement</a:t>
            </a:r>
            <a:r>
              <a:rPr lang="tr-TR" dirty="0"/>
              <a:t>. </a:t>
            </a: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a </a:t>
            </a:r>
            <a:r>
              <a:rPr lang="tr-TR" dirty="0" err="1"/>
              <a:t>scientific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a </a:t>
            </a:r>
            <a:r>
              <a:rPr lang="tr-TR" dirty="0" err="1"/>
              <a:t>scientific</a:t>
            </a:r>
            <a:r>
              <a:rPr lang="tr-TR" dirty="0"/>
              <a:t> </a:t>
            </a:r>
            <a:r>
              <a:rPr lang="tr-TR" dirty="0" err="1"/>
              <a:t>question</a:t>
            </a:r>
            <a:r>
              <a:rPr lang="tr-TR" dirty="0"/>
              <a:t> is put </a:t>
            </a:r>
            <a:r>
              <a:rPr lang="tr-TR" dirty="0" err="1"/>
              <a:t>forward</a:t>
            </a:r>
            <a:r>
              <a:rPr lang="tr-TR" dirty="0"/>
              <a:t> as a </a:t>
            </a:r>
            <a:r>
              <a:rPr lang="tr-TR" dirty="0" err="1"/>
              <a:t>definite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unconditional</a:t>
            </a:r>
            <a:r>
              <a:rPr lang="tr-TR" dirty="0"/>
              <a:t> </a:t>
            </a:r>
            <a:r>
              <a:rPr lang="tr-TR" dirty="0" err="1"/>
              <a:t>statement</a:t>
            </a:r>
            <a:r>
              <a:rPr lang="tr-TR" dirty="0"/>
              <a:t>. </a:t>
            </a:r>
            <a:r>
              <a:rPr lang="tr-TR" dirty="0" err="1"/>
              <a:t>Man</a:t>
            </a:r>
            <a:r>
              <a:rPr lang="tr-TR" dirty="0"/>
              <a:t> can in no </a:t>
            </a:r>
            <a:r>
              <a:rPr lang="tr-TR" dirty="0" err="1"/>
              <a:t>way</a:t>
            </a:r>
            <a:r>
              <a:rPr lang="tr-TR" dirty="0"/>
              <a:t> </a:t>
            </a:r>
            <a:r>
              <a:rPr lang="tr-TR" dirty="0" err="1"/>
              <a:t>influence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modify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circumstances</a:t>
            </a:r>
            <a:r>
              <a:rPr lang="tr-TR" dirty="0"/>
              <a:t> of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/>
              <a:t>occurrences</a:t>
            </a:r>
            <a:r>
              <a:rPr lang="tr-TR" dirty="0"/>
              <a:t>. </a:t>
            </a:r>
            <a:r>
              <a:rPr lang="tr-TR" dirty="0" err="1"/>
              <a:t>Therefore</a:t>
            </a:r>
            <a:r>
              <a:rPr lang="tr-TR" dirty="0"/>
              <a:t> a </a:t>
            </a:r>
            <a:r>
              <a:rPr lang="tr-TR" dirty="0" err="1"/>
              <a:t>prediction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is </a:t>
            </a:r>
            <a:r>
              <a:rPr lang="tr-TR" dirty="0" err="1"/>
              <a:t>made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form of a </a:t>
            </a:r>
            <a:r>
              <a:rPr lang="tr-TR" dirty="0" err="1"/>
              <a:t>definite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unqualified</a:t>
            </a:r>
            <a:r>
              <a:rPr lang="tr-TR" dirty="0"/>
              <a:t> </a:t>
            </a:r>
            <a:r>
              <a:rPr lang="tr-TR" dirty="0" err="1"/>
              <a:t>statement</a:t>
            </a:r>
            <a:r>
              <a:rPr lang="tr-TR" dirty="0"/>
              <a:t> </a:t>
            </a:r>
            <a:r>
              <a:rPr lang="tr-TR" dirty="0" err="1"/>
              <a:t>without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</a:t>
            </a:r>
            <a:r>
              <a:rPr lang="tr-TR" dirty="0" err="1"/>
              <a:t>being</a:t>
            </a:r>
            <a:r>
              <a:rPr lang="tr-TR" dirty="0"/>
              <a:t> </a:t>
            </a:r>
            <a:r>
              <a:rPr lang="tr-TR" dirty="0" err="1"/>
              <a:t>attached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it.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(</a:t>
            </a:r>
            <a:r>
              <a:rPr lang="tr-TR" dirty="0" err="1"/>
              <a:t>iii</a:t>
            </a:r>
            <a:r>
              <a:rPr lang="tr-TR" dirty="0"/>
              <a:t>)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third</a:t>
            </a:r>
            <a:r>
              <a:rPr lang="tr-TR" dirty="0"/>
              <a:t> form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laws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Qur'an</a:t>
            </a:r>
            <a:r>
              <a:rPr lang="tr-TR" dirty="0"/>
              <a:t> has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special</a:t>
            </a:r>
            <a:r>
              <a:rPr lang="tr-TR" dirty="0"/>
              <a:t> </a:t>
            </a:r>
            <a:r>
              <a:rPr lang="tr-TR" dirty="0" err="1"/>
              <a:t>attention</a:t>
            </a:r>
            <a:r>
              <a:rPr lang="tr-TR" dirty="0"/>
              <a:t>, </a:t>
            </a:r>
            <a:r>
              <a:rPr lang="tr-TR" dirty="0" err="1"/>
              <a:t>relates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laws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not </a:t>
            </a:r>
            <a:r>
              <a:rPr lang="tr-TR" dirty="0" err="1"/>
              <a:t>firmly</a:t>
            </a:r>
            <a:r>
              <a:rPr lang="tr-TR" dirty="0"/>
              <a:t> </a:t>
            </a:r>
            <a:r>
              <a:rPr lang="tr-TR" dirty="0" err="1"/>
              <a:t>resolute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unbreakable</a:t>
            </a:r>
            <a:r>
              <a:rPr lang="tr-TR" dirty="0"/>
              <a:t>, but </a:t>
            </a:r>
            <a:r>
              <a:rPr lang="tr-TR" dirty="0" err="1"/>
              <a:t>imply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a </a:t>
            </a:r>
            <a:r>
              <a:rPr lang="tr-TR" dirty="0" err="1"/>
              <a:t>sort</a:t>
            </a:r>
            <a:r>
              <a:rPr lang="tr-TR" dirty="0"/>
              <a:t> of </a:t>
            </a:r>
            <a:r>
              <a:rPr lang="tr-TR" dirty="0" err="1"/>
              <a:t>natural</a:t>
            </a:r>
            <a:r>
              <a:rPr lang="tr-TR" dirty="0"/>
              <a:t> </a:t>
            </a:r>
            <a:r>
              <a:rPr lang="tr-TR" dirty="0" err="1"/>
              <a:t>tendency</a:t>
            </a:r>
            <a:r>
              <a:rPr lang="tr-TR" dirty="0"/>
              <a:t> of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. </a:t>
            </a:r>
          </a:p>
          <a:p>
            <a:r>
              <a:rPr lang="tr-TR" dirty="0" err="1"/>
              <a:t>Obviously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is a </a:t>
            </a:r>
            <a:r>
              <a:rPr lang="tr-TR" dirty="0" err="1"/>
              <a:t>difference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a </a:t>
            </a:r>
            <a:r>
              <a:rPr lang="tr-TR" dirty="0" err="1"/>
              <a:t>tendency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 </a:t>
            </a:r>
            <a:r>
              <a:rPr lang="tr-TR" dirty="0" err="1"/>
              <a:t>firm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.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further</a:t>
            </a:r>
            <a:r>
              <a:rPr lang="tr-TR" dirty="0"/>
              <a:t> </a:t>
            </a:r>
            <a:r>
              <a:rPr lang="tr-TR" dirty="0" err="1"/>
              <a:t>clarification</a:t>
            </a:r>
            <a:r>
              <a:rPr lang="tr-TR" dirty="0"/>
              <a:t>, </a:t>
            </a:r>
            <a:r>
              <a:rPr lang="tr-TR" dirty="0" err="1"/>
              <a:t>let</a:t>
            </a:r>
            <a:r>
              <a:rPr lang="tr-TR" dirty="0"/>
              <a:t> us </a:t>
            </a:r>
            <a:r>
              <a:rPr lang="tr-TR" dirty="0" err="1"/>
              <a:t>conceive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idea of a </a:t>
            </a:r>
            <a:r>
              <a:rPr lang="tr-TR" dirty="0" err="1"/>
              <a:t>law</a:t>
            </a:r>
            <a:r>
              <a:rPr lang="tr-TR" dirty="0"/>
              <a:t>. </a:t>
            </a:r>
            <a:r>
              <a:rPr lang="tr-TR" dirty="0" err="1"/>
              <a:t>Our</a:t>
            </a:r>
            <a:r>
              <a:rPr lang="tr-TR" dirty="0"/>
              <a:t> normal </a:t>
            </a:r>
            <a:r>
              <a:rPr lang="tr-TR" dirty="0" err="1"/>
              <a:t>conception</a:t>
            </a:r>
            <a:r>
              <a:rPr lang="tr-TR" dirty="0"/>
              <a:t> of a </a:t>
            </a:r>
            <a:r>
              <a:rPr lang="tr-TR" dirty="0" err="1"/>
              <a:t>scientific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is </a:t>
            </a:r>
            <a:r>
              <a:rPr lang="tr-TR" dirty="0" err="1"/>
              <a:t>that</a:t>
            </a:r>
            <a:r>
              <a:rPr lang="tr-TR" dirty="0"/>
              <a:t> of a </a:t>
            </a:r>
            <a:r>
              <a:rPr lang="tr-TR" dirty="0" err="1"/>
              <a:t>humanly</a:t>
            </a:r>
            <a:r>
              <a:rPr lang="tr-TR" dirty="0"/>
              <a:t> </a:t>
            </a:r>
            <a:r>
              <a:rPr lang="tr-TR" dirty="0" err="1"/>
              <a:t>unbreakable</a:t>
            </a:r>
            <a:r>
              <a:rPr lang="tr-TR" dirty="0"/>
              <a:t> norm,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know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man</a:t>
            </a:r>
            <a:r>
              <a:rPr lang="tr-TR" dirty="0"/>
              <a:t> </a:t>
            </a:r>
            <a:r>
              <a:rPr lang="tr-TR" dirty="0" err="1"/>
              <a:t>cannot</a:t>
            </a:r>
            <a:r>
              <a:rPr lang="tr-TR" dirty="0"/>
              <a:t> </a:t>
            </a:r>
            <a:r>
              <a:rPr lang="tr-TR" dirty="0" err="1"/>
              <a:t>violate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evade</a:t>
            </a:r>
            <a:r>
              <a:rPr lang="tr-TR" dirty="0"/>
              <a:t> </a:t>
            </a:r>
            <a:r>
              <a:rPr lang="tr-TR" dirty="0" err="1"/>
              <a:t>natural</a:t>
            </a:r>
            <a:r>
              <a:rPr lang="tr-TR" dirty="0"/>
              <a:t> </a:t>
            </a:r>
            <a:r>
              <a:rPr lang="tr-TR" dirty="0" err="1"/>
              <a:t>laws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</TotalTime>
  <Words>617</Words>
  <Application>Microsoft Office PowerPoint</Application>
  <PresentationFormat>Ekran Gösterisi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Gündönümü</vt:lpstr>
      <vt:lpstr>DETERMINISM IN HISTORY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DETERMINISM IN HISTORY</dc:title>
  <dc:creator>pc</dc:creator>
  <cp:lastModifiedBy>pc</cp:lastModifiedBy>
  <cp:revision>4</cp:revision>
  <dcterms:created xsi:type="dcterms:W3CDTF">2018-01-12T14:13:18Z</dcterms:created>
  <dcterms:modified xsi:type="dcterms:W3CDTF">2018-01-12T14:30:20Z</dcterms:modified>
</cp:coreProperties>
</file>