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096560-67FF-41B6-B2EF-BE3A7C28CEB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C4DEB8-E65D-49D4-8301-85A8B5B2B1D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24813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4E092-FBF5-4F20-B45D-52CAABC3FA91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736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E4E092-FBF5-4F20-B45D-52CAABC3FA91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8980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C4DEB8-E65D-49D4-8301-85A8B5B2B1D0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4294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6800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4528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30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7914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7375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7529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6264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8121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132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463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4450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BD986B-8A30-4722-8702-B8EA680E52A8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3F39D6-6DFD-40C5-A230-6FB3EF2B3B0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02486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476											1453/1492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		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Karanlık Çağlar		900-1000	</a:t>
            </a:r>
            <a:r>
              <a:rPr lang="tr-TR" dirty="0"/>
              <a:t> </a:t>
            </a:r>
            <a:r>
              <a:rPr lang="tr-TR" dirty="0" smtClean="0"/>
              <a:t>   Yüksek Orta Çağlar</a:t>
            </a:r>
          </a:p>
          <a:p>
            <a:pPr marL="0" indent="0" algn="ctr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Kavimler Göçü (350 – 800)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Roma’nın bölünmesi (395)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Feodalizm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</p:txBody>
      </p:sp>
      <p:cxnSp>
        <p:nvCxnSpPr>
          <p:cNvPr id="5" name="Düz Bağlayıcı 4"/>
          <p:cNvCxnSpPr/>
          <p:nvPr/>
        </p:nvCxnSpPr>
        <p:spPr>
          <a:xfrm>
            <a:off x="501805" y="1402266"/>
            <a:ext cx="10861288" cy="223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6105293" y="1140211"/>
            <a:ext cx="0" cy="5687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7810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Kavimler Göçü (350 - 800</a:t>
            </a:r>
            <a:r>
              <a:rPr lang="tr-TR" dirty="0" smtClean="0"/>
              <a:t>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Hunların Çin egemenliği ve baskısından kurtulmak için 350 yıllarında Karadeniz’in kuzeyinden Avrupa’ya doğru hareketiyle başlar.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3220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Kavimler </a:t>
            </a:r>
            <a:r>
              <a:rPr lang="tr-TR" dirty="0" smtClean="0"/>
              <a:t>Göçü</a:t>
            </a: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Göç ettikleri bölgelerde bulunan Cermen kabilelerinin (</a:t>
            </a:r>
            <a:r>
              <a:rPr lang="tr-TR" dirty="0" err="1" smtClean="0"/>
              <a:t>Ostrogotlar</a:t>
            </a:r>
            <a:r>
              <a:rPr lang="tr-TR" dirty="0" smtClean="0"/>
              <a:t>, </a:t>
            </a:r>
            <a:r>
              <a:rPr lang="tr-TR" dirty="0" err="1" smtClean="0"/>
              <a:t>Vizigotlar</a:t>
            </a:r>
            <a:r>
              <a:rPr lang="tr-TR" dirty="0" smtClean="0"/>
              <a:t>, Vandallar, </a:t>
            </a:r>
            <a:r>
              <a:rPr lang="tr-TR" dirty="0" err="1" smtClean="0"/>
              <a:t>Anglesler</a:t>
            </a:r>
            <a:r>
              <a:rPr lang="tr-TR" dirty="0" smtClean="0"/>
              <a:t>, </a:t>
            </a:r>
            <a:r>
              <a:rPr lang="tr-TR" dirty="0" err="1" smtClean="0"/>
              <a:t>Saksonlar</a:t>
            </a:r>
            <a:r>
              <a:rPr lang="tr-TR" dirty="0"/>
              <a:t> </a:t>
            </a:r>
            <a:r>
              <a:rPr lang="tr-TR" dirty="0" err="1" smtClean="0"/>
              <a:t>vb</a:t>
            </a:r>
            <a:r>
              <a:rPr lang="tr-TR" dirty="0" smtClean="0"/>
              <a:t>) bu kitlesel göç karşısında bölgelerinde tutunamayarak Avrupa içlerine, İspanya’ya ve Kuzey Afrika’ya kadar varan göç dalgasıdır.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Bu göçün en önemli etkileri 395’te Roma’nın bölünmesi ve devamında Batı Roma’nın  yıkılmasıdır (476).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1655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https://upload.wikimedia.org/wikipedia/commons/thumb/2/2d/Invasions_of_the_Roman_Empire_1.png/1024px-Invasions_of_the_Roman_Empire_1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1176" y="691376"/>
            <a:ext cx="8348233" cy="5820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2279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Roma’nın </a:t>
            </a:r>
            <a:r>
              <a:rPr lang="tr-TR" dirty="0" smtClean="0"/>
              <a:t>yıkılmasının ardından Avrupa’da merkezi siyasal otorite uzun süre kurulmamak üzere ortadan kalkıyor.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Cermen kabilelerinin istilaları ve yağmaları Avrupa’yı kökten değiştiriyor.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Hristiyanlık </a:t>
            </a:r>
            <a:r>
              <a:rPr lang="tr-TR" dirty="0"/>
              <a:t>ve Papalık tek merkezi güç odağı olarak kalıyor.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/>
              <a:t>K</a:t>
            </a:r>
            <a:r>
              <a:rPr lang="tr-TR" dirty="0" smtClean="0"/>
              <a:t>üçük-büyük </a:t>
            </a:r>
            <a:r>
              <a:rPr lang="tr-TR" dirty="0"/>
              <a:t>yerel </a:t>
            </a:r>
            <a:r>
              <a:rPr lang="tr-TR" dirty="0" smtClean="0"/>
              <a:t>şefler (feodal beyler) (Yerel hakimiyet mücadeleleri)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45292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Cermen Krallıkları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Yollar ve köprüler giderek ortadan kalkıyor. 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Ticaret durma noktasına geliyor.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Kentler ölü bölgelere dönüşüyor.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45367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Orta çağ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*Frank Krallığı (481-843)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*Kutsal (1157) Roma-Germen İmparatorluğu (962-1806)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*Endülüs </a:t>
            </a:r>
            <a:r>
              <a:rPr lang="tr-TR" dirty="0" err="1" smtClean="0"/>
              <a:t>Emevileri</a:t>
            </a:r>
            <a:r>
              <a:rPr lang="tr-TR" dirty="0" smtClean="0"/>
              <a:t> (766-1031)</a:t>
            </a:r>
          </a:p>
        </p:txBody>
      </p:sp>
    </p:spTree>
    <p:extLst>
      <p:ext uri="{BB962C8B-B14F-4D97-AF65-F5344CB8AC3E}">
        <p14:creationId xmlns:p14="http://schemas.microsoft.com/office/powerpoint/2010/main" val="3384581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181</Words>
  <Application>Microsoft Office PowerPoint</Application>
  <PresentationFormat>Geniş ekran</PresentationFormat>
  <Paragraphs>53</Paragraphs>
  <Slides>7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Orta çağ</vt:lpstr>
      <vt:lpstr>Orta çağ</vt:lpstr>
      <vt:lpstr>Orta çağ</vt:lpstr>
      <vt:lpstr>Orta çağ</vt:lpstr>
      <vt:lpstr>Orta çağ</vt:lpstr>
      <vt:lpstr>Orta çağ</vt:lpstr>
      <vt:lpstr>Orta çağ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Orta çağ</dc:title>
  <dc:creator>Windows Kullanıcısı</dc:creator>
  <cp:lastModifiedBy>Windows Kullanıcısı</cp:lastModifiedBy>
  <cp:revision>1</cp:revision>
  <dcterms:created xsi:type="dcterms:W3CDTF">2019-05-08T18:38:28Z</dcterms:created>
  <dcterms:modified xsi:type="dcterms:W3CDTF">2019-05-08T18:41:32Z</dcterms:modified>
</cp:coreProperties>
</file>