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78" r:id="rId4"/>
    <p:sldId id="261" r:id="rId5"/>
    <p:sldId id="280" r:id="rId6"/>
    <p:sldId id="281" r:id="rId7"/>
    <p:sldId id="279" r:id="rId8"/>
    <p:sldId id="262" r:id="rId9"/>
    <p:sldId id="282" r:id="rId10"/>
    <p:sldId id="283" r:id="rId11"/>
    <p:sldId id="263" r:id="rId12"/>
    <p:sldId id="264" r:id="rId13"/>
    <p:sldId id="260" r:id="rId14"/>
    <p:sldId id="265" r:id="rId15"/>
    <p:sldId id="266" r:id="rId16"/>
    <p:sldId id="268" r:id="rId17"/>
    <p:sldId id="269" r:id="rId18"/>
    <p:sldId id="270" r:id="rId19"/>
    <p:sldId id="271" r:id="rId20"/>
    <p:sldId id="272" r:id="rId21"/>
    <p:sldId id="284" r:id="rId22"/>
    <p:sldId id="273" r:id="rId23"/>
    <p:sldId id="274" r:id="rId24"/>
    <p:sldId id="286" r:id="rId25"/>
    <p:sldId id="275" r:id="rId26"/>
    <p:sldId id="285" r:id="rId27"/>
    <p:sldId id="277" r:id="rId28"/>
    <p:sldId id="258" r:id="rId29"/>
    <p:sldId id="259"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1" d="100"/>
          <a:sy n="91" d="100"/>
        </p:scale>
        <p:origin x="534"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348E61-4F47-40F4-9E21-8D2562D19294}" type="doc">
      <dgm:prSet loTypeId="urn:microsoft.com/office/officeart/2005/8/layout/bProcess2" loCatId="process" qsTypeId="urn:microsoft.com/office/officeart/2005/8/quickstyle/simple1" qsCatId="simple" csTypeId="urn:microsoft.com/office/officeart/2005/8/colors/accent1_2" csCatId="accent1" phldr="1"/>
      <dgm:spPr/>
      <dgm:t>
        <a:bodyPr/>
        <a:lstStyle/>
        <a:p>
          <a:endParaRPr lang="tr-TR"/>
        </a:p>
      </dgm:t>
    </dgm:pt>
    <dgm:pt modelId="{311E6550-8902-418B-9E74-7373D1E82337}">
      <dgm:prSet phldrT="[Metin]"/>
      <dgm:spPr/>
      <dgm:t>
        <a:bodyPr/>
        <a:lstStyle/>
        <a:p>
          <a:r>
            <a:rPr lang="tr-TR" dirty="0" smtClean="0"/>
            <a:t>Sözel Dil</a:t>
          </a:r>
          <a:endParaRPr lang="tr-TR" dirty="0"/>
        </a:p>
      </dgm:t>
    </dgm:pt>
    <dgm:pt modelId="{7F553F42-D9A3-42E1-98BA-296CB15F2176}" type="parTrans" cxnId="{48CF18B8-8E96-4E06-90B1-C6F682B8F0A3}">
      <dgm:prSet/>
      <dgm:spPr/>
      <dgm:t>
        <a:bodyPr/>
        <a:lstStyle/>
        <a:p>
          <a:endParaRPr lang="tr-TR"/>
        </a:p>
      </dgm:t>
    </dgm:pt>
    <dgm:pt modelId="{035F9E75-9EC6-4394-B1EF-016F75C0AEE6}" type="sibTrans" cxnId="{48CF18B8-8E96-4E06-90B1-C6F682B8F0A3}">
      <dgm:prSet/>
      <dgm:spPr/>
      <dgm:t>
        <a:bodyPr/>
        <a:lstStyle/>
        <a:p>
          <a:endParaRPr lang="tr-TR"/>
        </a:p>
      </dgm:t>
    </dgm:pt>
    <dgm:pt modelId="{277645FB-98D5-42B9-B1F2-C6498B25AEDF}">
      <dgm:prSet phldrT="[Metin]" custT="1"/>
      <dgm:spPr/>
      <dgm:t>
        <a:bodyPr/>
        <a:lstStyle/>
        <a:p>
          <a:r>
            <a:rPr lang="tr-TR" sz="1400" dirty="0" smtClean="0"/>
            <a:t>Matematik</a:t>
          </a:r>
          <a:endParaRPr lang="tr-TR" sz="1400" dirty="0"/>
        </a:p>
      </dgm:t>
    </dgm:pt>
    <dgm:pt modelId="{6AECE8EE-6940-4086-BCFA-152273395CCA}" type="parTrans" cxnId="{50B906D8-F4D0-4353-99BF-9DEF782F57E1}">
      <dgm:prSet/>
      <dgm:spPr/>
      <dgm:t>
        <a:bodyPr/>
        <a:lstStyle/>
        <a:p>
          <a:endParaRPr lang="tr-TR"/>
        </a:p>
      </dgm:t>
    </dgm:pt>
    <dgm:pt modelId="{AC1CCDED-7C85-44B9-AC82-6DFE3B46CED6}" type="sibTrans" cxnId="{50B906D8-F4D0-4353-99BF-9DEF782F57E1}">
      <dgm:prSet/>
      <dgm:spPr/>
      <dgm:t>
        <a:bodyPr/>
        <a:lstStyle/>
        <a:p>
          <a:endParaRPr lang="tr-TR"/>
        </a:p>
      </dgm:t>
    </dgm:pt>
    <dgm:pt modelId="{4BCCF394-3643-470C-92D9-9B15394550A7}">
      <dgm:prSet phldrT="[Metin]"/>
      <dgm:spPr/>
      <dgm:t>
        <a:bodyPr/>
        <a:lstStyle/>
        <a:p>
          <a:r>
            <a:rPr lang="tr-TR" dirty="0" smtClean="0"/>
            <a:t>Dikkat</a:t>
          </a:r>
          <a:endParaRPr lang="tr-TR" dirty="0"/>
        </a:p>
      </dgm:t>
    </dgm:pt>
    <dgm:pt modelId="{F502DAD3-9011-450D-8AE5-B7C026A264B3}" type="parTrans" cxnId="{CF5148FD-7BFA-4687-836A-FE1D34D10108}">
      <dgm:prSet/>
      <dgm:spPr/>
      <dgm:t>
        <a:bodyPr/>
        <a:lstStyle/>
        <a:p>
          <a:endParaRPr lang="tr-TR"/>
        </a:p>
      </dgm:t>
    </dgm:pt>
    <dgm:pt modelId="{FB662129-EA5F-4E6A-9B2E-7F8DE2D96423}" type="sibTrans" cxnId="{CF5148FD-7BFA-4687-836A-FE1D34D10108}">
      <dgm:prSet/>
      <dgm:spPr/>
      <dgm:t>
        <a:bodyPr/>
        <a:lstStyle/>
        <a:p>
          <a:endParaRPr lang="tr-TR"/>
        </a:p>
      </dgm:t>
    </dgm:pt>
    <dgm:pt modelId="{FD035281-71ED-4591-B0AE-CE1A1E8143E6}">
      <dgm:prSet phldrT="[Metin]" custT="1"/>
      <dgm:spPr/>
      <dgm:t>
        <a:bodyPr/>
        <a:lstStyle/>
        <a:p>
          <a:r>
            <a:rPr lang="tr-TR" sz="1600" dirty="0" smtClean="0"/>
            <a:t>Görsel-</a:t>
          </a:r>
          <a:r>
            <a:rPr lang="tr-TR" sz="1600" dirty="0" err="1" smtClean="0"/>
            <a:t>Mekansal</a:t>
          </a:r>
          <a:r>
            <a:rPr lang="tr-TR" sz="1600" dirty="0" smtClean="0"/>
            <a:t> algı</a:t>
          </a:r>
          <a:endParaRPr lang="tr-TR" sz="1600" dirty="0"/>
        </a:p>
      </dgm:t>
    </dgm:pt>
    <dgm:pt modelId="{C4D47C33-23A8-4E60-BB53-EA4D1FDA0A6E}" type="parTrans" cxnId="{C340BB7D-2A79-4A7F-9C20-9DC80EAF56FE}">
      <dgm:prSet/>
      <dgm:spPr/>
      <dgm:t>
        <a:bodyPr/>
        <a:lstStyle/>
        <a:p>
          <a:endParaRPr lang="tr-TR"/>
        </a:p>
      </dgm:t>
    </dgm:pt>
    <dgm:pt modelId="{F50B4E3E-C122-410D-8B3A-B31870FABFB0}" type="sibTrans" cxnId="{C340BB7D-2A79-4A7F-9C20-9DC80EAF56FE}">
      <dgm:prSet/>
      <dgm:spPr/>
      <dgm:t>
        <a:bodyPr/>
        <a:lstStyle/>
        <a:p>
          <a:endParaRPr lang="tr-TR"/>
        </a:p>
      </dgm:t>
    </dgm:pt>
    <dgm:pt modelId="{4B36F3BB-DD56-47F1-A97B-F51FB88B67A0}">
      <dgm:prSet phldrT="[Metin]" custT="1"/>
      <dgm:spPr/>
      <dgm:t>
        <a:bodyPr/>
        <a:lstStyle/>
        <a:p>
          <a:r>
            <a:rPr lang="tr-TR" sz="1600" dirty="0" smtClean="0"/>
            <a:t>İşitsel Algı</a:t>
          </a:r>
          <a:endParaRPr lang="tr-TR" sz="1600" dirty="0"/>
        </a:p>
      </dgm:t>
    </dgm:pt>
    <dgm:pt modelId="{5CC3AD47-262E-44FF-AB86-64B8EC8DCF7A}" type="parTrans" cxnId="{06A6259D-1596-46B0-BEE6-895A2C1FBC6F}">
      <dgm:prSet/>
      <dgm:spPr/>
      <dgm:t>
        <a:bodyPr/>
        <a:lstStyle/>
        <a:p>
          <a:endParaRPr lang="tr-TR"/>
        </a:p>
      </dgm:t>
    </dgm:pt>
    <dgm:pt modelId="{34F30C27-BDC1-4F45-AF90-C3F3E0F099BF}" type="sibTrans" cxnId="{06A6259D-1596-46B0-BEE6-895A2C1FBC6F}">
      <dgm:prSet/>
      <dgm:spPr/>
      <dgm:t>
        <a:bodyPr/>
        <a:lstStyle/>
        <a:p>
          <a:endParaRPr lang="tr-TR"/>
        </a:p>
      </dgm:t>
    </dgm:pt>
    <dgm:pt modelId="{D663E443-C219-4F67-BF72-A36CEA03BC75}">
      <dgm:prSet phldrT="[Metin]" custT="1"/>
      <dgm:spPr/>
      <dgm:t>
        <a:bodyPr/>
        <a:lstStyle/>
        <a:p>
          <a:r>
            <a:rPr lang="tr-TR" sz="1800" dirty="0" smtClean="0"/>
            <a:t>Bellek</a:t>
          </a:r>
          <a:endParaRPr lang="tr-TR" sz="1800" dirty="0"/>
        </a:p>
      </dgm:t>
    </dgm:pt>
    <dgm:pt modelId="{463E44BF-A228-4281-9640-A5828A955588}" type="parTrans" cxnId="{002835EE-6AD7-45CE-B920-88CAE4AD264C}">
      <dgm:prSet/>
      <dgm:spPr/>
      <dgm:t>
        <a:bodyPr/>
        <a:lstStyle/>
        <a:p>
          <a:endParaRPr lang="tr-TR"/>
        </a:p>
      </dgm:t>
    </dgm:pt>
    <dgm:pt modelId="{A928D773-5500-474E-BE1B-1E6241EBA881}" type="sibTrans" cxnId="{002835EE-6AD7-45CE-B920-88CAE4AD264C}">
      <dgm:prSet/>
      <dgm:spPr/>
      <dgm:t>
        <a:bodyPr/>
        <a:lstStyle/>
        <a:p>
          <a:endParaRPr lang="tr-TR"/>
        </a:p>
      </dgm:t>
    </dgm:pt>
    <dgm:pt modelId="{6BC7CBC2-CBD8-45D9-ACE0-32E4DC96EC5F}">
      <dgm:prSet phldrT="[Metin]" custT="1"/>
      <dgm:spPr/>
      <dgm:t>
        <a:bodyPr/>
        <a:lstStyle/>
        <a:p>
          <a:r>
            <a:rPr lang="tr-TR" sz="1800" dirty="0" smtClean="0"/>
            <a:t>Sosyal Beceriler</a:t>
          </a:r>
          <a:endParaRPr lang="tr-TR" sz="1800" dirty="0"/>
        </a:p>
      </dgm:t>
    </dgm:pt>
    <dgm:pt modelId="{1ED90730-556B-48D0-97BE-7E4590F847F5}" type="parTrans" cxnId="{1D30C75F-F359-4426-8A6F-CD26B76E9859}">
      <dgm:prSet/>
      <dgm:spPr/>
      <dgm:t>
        <a:bodyPr/>
        <a:lstStyle/>
        <a:p>
          <a:endParaRPr lang="tr-TR"/>
        </a:p>
      </dgm:t>
    </dgm:pt>
    <dgm:pt modelId="{4F31E85C-C3E6-4D08-844B-7A27F1180C2A}" type="sibTrans" cxnId="{1D30C75F-F359-4426-8A6F-CD26B76E9859}">
      <dgm:prSet/>
      <dgm:spPr/>
      <dgm:t>
        <a:bodyPr/>
        <a:lstStyle/>
        <a:p>
          <a:endParaRPr lang="tr-TR"/>
        </a:p>
      </dgm:t>
    </dgm:pt>
    <dgm:pt modelId="{2FAD6755-D04B-42F3-B1BC-F0E05C19C082}">
      <dgm:prSet phldrT="[Metin]" custT="1"/>
      <dgm:spPr/>
      <dgm:t>
        <a:bodyPr/>
        <a:lstStyle/>
        <a:p>
          <a:r>
            <a:rPr lang="tr-TR" sz="2000" dirty="0" smtClean="0"/>
            <a:t>Okuma</a:t>
          </a:r>
          <a:endParaRPr lang="tr-TR" sz="2000" dirty="0"/>
        </a:p>
      </dgm:t>
    </dgm:pt>
    <dgm:pt modelId="{2E85523E-B891-4948-B75C-FF6D4A40BF53}" type="parTrans" cxnId="{ABCE9BE7-A4B2-412E-841D-199A120E5AE9}">
      <dgm:prSet/>
      <dgm:spPr/>
      <dgm:t>
        <a:bodyPr/>
        <a:lstStyle/>
        <a:p>
          <a:endParaRPr lang="tr-TR"/>
        </a:p>
      </dgm:t>
    </dgm:pt>
    <dgm:pt modelId="{D52ECA99-D8C4-446D-8E1C-CF4C901F92F3}" type="sibTrans" cxnId="{ABCE9BE7-A4B2-412E-841D-199A120E5AE9}">
      <dgm:prSet/>
      <dgm:spPr/>
      <dgm:t>
        <a:bodyPr/>
        <a:lstStyle/>
        <a:p>
          <a:endParaRPr lang="tr-TR"/>
        </a:p>
      </dgm:t>
    </dgm:pt>
    <dgm:pt modelId="{AE4F2F92-3524-4E56-8F91-CEBDEFA0CAC9}">
      <dgm:prSet phldrT="[Metin]"/>
      <dgm:spPr/>
      <dgm:t>
        <a:bodyPr/>
        <a:lstStyle/>
        <a:p>
          <a:r>
            <a:rPr lang="tr-TR" dirty="0" smtClean="0"/>
            <a:t>Yazma</a:t>
          </a:r>
          <a:endParaRPr lang="tr-TR" dirty="0"/>
        </a:p>
      </dgm:t>
    </dgm:pt>
    <dgm:pt modelId="{2EAFDD41-E64F-4296-B1EB-58B369B33946}" type="parTrans" cxnId="{97463431-BEED-40B6-8014-9F6A3BC6B2EC}">
      <dgm:prSet/>
      <dgm:spPr/>
      <dgm:t>
        <a:bodyPr/>
        <a:lstStyle/>
        <a:p>
          <a:endParaRPr lang="tr-TR"/>
        </a:p>
      </dgm:t>
    </dgm:pt>
    <dgm:pt modelId="{74C93E9E-0AA7-42AF-A839-E7A6A4E0B834}" type="sibTrans" cxnId="{97463431-BEED-40B6-8014-9F6A3BC6B2EC}">
      <dgm:prSet/>
      <dgm:spPr/>
      <dgm:t>
        <a:bodyPr/>
        <a:lstStyle/>
        <a:p>
          <a:endParaRPr lang="tr-TR"/>
        </a:p>
      </dgm:t>
    </dgm:pt>
    <dgm:pt modelId="{8F4D116F-8FBC-406F-AE71-3F1514058ED9}">
      <dgm:prSet/>
      <dgm:spPr/>
      <dgm:t>
        <a:bodyPr/>
        <a:lstStyle/>
        <a:p>
          <a:r>
            <a:rPr lang="tr-TR" dirty="0" smtClean="0"/>
            <a:t>Motor Beceriler</a:t>
          </a:r>
          <a:endParaRPr lang="tr-TR" dirty="0"/>
        </a:p>
      </dgm:t>
    </dgm:pt>
    <dgm:pt modelId="{D3B0A68B-F695-4D98-A45D-50AEDB072FC6}" type="parTrans" cxnId="{BE15434C-516E-4BFF-B7C7-1CDA26FF7FC9}">
      <dgm:prSet/>
      <dgm:spPr/>
      <dgm:t>
        <a:bodyPr/>
        <a:lstStyle/>
        <a:p>
          <a:endParaRPr lang="tr-TR"/>
        </a:p>
      </dgm:t>
    </dgm:pt>
    <dgm:pt modelId="{54D07541-B380-4017-B40A-70854CEAD8E3}" type="sibTrans" cxnId="{BE15434C-516E-4BFF-B7C7-1CDA26FF7FC9}">
      <dgm:prSet/>
      <dgm:spPr/>
      <dgm:t>
        <a:bodyPr/>
        <a:lstStyle/>
        <a:p>
          <a:endParaRPr lang="tr-TR"/>
        </a:p>
      </dgm:t>
    </dgm:pt>
    <dgm:pt modelId="{027E5C27-DE84-4178-A554-F114FBBE8EDA}" type="pres">
      <dgm:prSet presAssocID="{80348E61-4F47-40F4-9E21-8D2562D19294}" presName="diagram" presStyleCnt="0">
        <dgm:presLayoutVars>
          <dgm:dir/>
          <dgm:resizeHandles/>
        </dgm:presLayoutVars>
      </dgm:prSet>
      <dgm:spPr/>
      <dgm:t>
        <a:bodyPr/>
        <a:lstStyle/>
        <a:p>
          <a:endParaRPr lang="tr-TR"/>
        </a:p>
      </dgm:t>
    </dgm:pt>
    <dgm:pt modelId="{3B76E7A3-BEA0-45FC-9B8C-E368ED07CBB5}" type="pres">
      <dgm:prSet presAssocID="{311E6550-8902-418B-9E74-7373D1E82337}" presName="firstNode" presStyleLbl="node1" presStyleIdx="0" presStyleCnt="10" custScaleX="135047" custScaleY="159976">
        <dgm:presLayoutVars>
          <dgm:bulletEnabled val="1"/>
        </dgm:presLayoutVars>
      </dgm:prSet>
      <dgm:spPr/>
      <dgm:t>
        <a:bodyPr/>
        <a:lstStyle/>
        <a:p>
          <a:endParaRPr lang="tr-TR"/>
        </a:p>
      </dgm:t>
    </dgm:pt>
    <dgm:pt modelId="{476B19C7-EFBD-42B1-B042-02E364245BE3}" type="pres">
      <dgm:prSet presAssocID="{035F9E75-9EC6-4394-B1EF-016F75C0AEE6}" presName="sibTrans" presStyleLbl="sibTrans2D1" presStyleIdx="0" presStyleCnt="9"/>
      <dgm:spPr/>
      <dgm:t>
        <a:bodyPr/>
        <a:lstStyle/>
        <a:p>
          <a:endParaRPr lang="tr-TR"/>
        </a:p>
      </dgm:t>
    </dgm:pt>
    <dgm:pt modelId="{B2201480-27EC-4E9E-9CFC-75097BE79530}" type="pres">
      <dgm:prSet presAssocID="{277645FB-98D5-42B9-B1F2-C6498B25AEDF}" presName="middleNode" presStyleCnt="0"/>
      <dgm:spPr/>
    </dgm:pt>
    <dgm:pt modelId="{55A9A0EA-E5E5-4E4E-B5D7-2BAB6997505E}" type="pres">
      <dgm:prSet presAssocID="{277645FB-98D5-42B9-B1F2-C6498B25AEDF}" presName="padding" presStyleLbl="node1" presStyleIdx="0" presStyleCnt="10"/>
      <dgm:spPr/>
    </dgm:pt>
    <dgm:pt modelId="{0072E07E-57DB-4F32-B804-9319D22F07A5}" type="pres">
      <dgm:prSet presAssocID="{277645FB-98D5-42B9-B1F2-C6498B25AEDF}" presName="shape" presStyleLbl="node1" presStyleIdx="1" presStyleCnt="10" custScaleX="284978" custScaleY="169546">
        <dgm:presLayoutVars>
          <dgm:bulletEnabled val="1"/>
        </dgm:presLayoutVars>
      </dgm:prSet>
      <dgm:spPr/>
      <dgm:t>
        <a:bodyPr/>
        <a:lstStyle/>
        <a:p>
          <a:endParaRPr lang="tr-TR"/>
        </a:p>
      </dgm:t>
    </dgm:pt>
    <dgm:pt modelId="{BAA4CF96-6E4E-41A9-A32C-1BD1EAD3E636}" type="pres">
      <dgm:prSet presAssocID="{AC1CCDED-7C85-44B9-AC82-6DFE3B46CED6}" presName="sibTrans" presStyleLbl="sibTrans2D1" presStyleIdx="1" presStyleCnt="9"/>
      <dgm:spPr/>
      <dgm:t>
        <a:bodyPr/>
        <a:lstStyle/>
        <a:p>
          <a:endParaRPr lang="tr-TR"/>
        </a:p>
      </dgm:t>
    </dgm:pt>
    <dgm:pt modelId="{4AA93A9C-C817-4FC9-9B48-59C903EAD567}" type="pres">
      <dgm:prSet presAssocID="{4BCCF394-3643-470C-92D9-9B15394550A7}" presName="middleNode" presStyleCnt="0"/>
      <dgm:spPr/>
    </dgm:pt>
    <dgm:pt modelId="{5DCC89A0-776F-4D48-820C-AEB958E55BA3}" type="pres">
      <dgm:prSet presAssocID="{4BCCF394-3643-470C-92D9-9B15394550A7}" presName="padding" presStyleLbl="node1" presStyleIdx="1" presStyleCnt="10"/>
      <dgm:spPr/>
    </dgm:pt>
    <dgm:pt modelId="{ED836443-8DBA-4DAB-953A-01604FD9A1A6}" type="pres">
      <dgm:prSet presAssocID="{4BCCF394-3643-470C-92D9-9B15394550A7}" presName="shape" presStyleLbl="node1" presStyleIdx="2" presStyleCnt="10" custScaleX="139588" custScaleY="111132">
        <dgm:presLayoutVars>
          <dgm:bulletEnabled val="1"/>
        </dgm:presLayoutVars>
      </dgm:prSet>
      <dgm:spPr/>
      <dgm:t>
        <a:bodyPr/>
        <a:lstStyle/>
        <a:p>
          <a:endParaRPr lang="tr-TR"/>
        </a:p>
      </dgm:t>
    </dgm:pt>
    <dgm:pt modelId="{355E788E-17A8-409E-A059-50C6A10033BC}" type="pres">
      <dgm:prSet presAssocID="{FB662129-EA5F-4E6A-9B2E-7F8DE2D96423}" presName="sibTrans" presStyleLbl="sibTrans2D1" presStyleIdx="2" presStyleCnt="9"/>
      <dgm:spPr/>
      <dgm:t>
        <a:bodyPr/>
        <a:lstStyle/>
        <a:p>
          <a:endParaRPr lang="tr-TR"/>
        </a:p>
      </dgm:t>
    </dgm:pt>
    <dgm:pt modelId="{0FF78A6D-3722-4F71-9881-E80BA52E6CC8}" type="pres">
      <dgm:prSet presAssocID="{FD035281-71ED-4591-B0AE-CE1A1E8143E6}" presName="middleNode" presStyleCnt="0"/>
      <dgm:spPr/>
    </dgm:pt>
    <dgm:pt modelId="{48003114-7201-4044-A861-7B9CE3413BD5}" type="pres">
      <dgm:prSet presAssocID="{FD035281-71ED-4591-B0AE-CE1A1E8143E6}" presName="padding" presStyleLbl="node1" presStyleIdx="2" presStyleCnt="10"/>
      <dgm:spPr/>
    </dgm:pt>
    <dgm:pt modelId="{2D1A431D-4EEC-4F73-97E1-5F1540F9DF56}" type="pres">
      <dgm:prSet presAssocID="{FD035281-71ED-4591-B0AE-CE1A1E8143E6}" presName="shape" presStyleLbl="node1" presStyleIdx="3" presStyleCnt="10" custScaleX="257994" custScaleY="201396">
        <dgm:presLayoutVars>
          <dgm:bulletEnabled val="1"/>
        </dgm:presLayoutVars>
      </dgm:prSet>
      <dgm:spPr/>
      <dgm:t>
        <a:bodyPr/>
        <a:lstStyle/>
        <a:p>
          <a:endParaRPr lang="tr-TR"/>
        </a:p>
      </dgm:t>
    </dgm:pt>
    <dgm:pt modelId="{D68C9EA9-BC27-4C1A-94DE-1D636A52C83B}" type="pres">
      <dgm:prSet presAssocID="{F50B4E3E-C122-410D-8B3A-B31870FABFB0}" presName="sibTrans" presStyleLbl="sibTrans2D1" presStyleIdx="3" presStyleCnt="9"/>
      <dgm:spPr/>
      <dgm:t>
        <a:bodyPr/>
        <a:lstStyle/>
        <a:p>
          <a:endParaRPr lang="tr-TR"/>
        </a:p>
      </dgm:t>
    </dgm:pt>
    <dgm:pt modelId="{F79B9112-19FA-4AF8-8AF1-68B0D462BBA2}" type="pres">
      <dgm:prSet presAssocID="{4B36F3BB-DD56-47F1-A97B-F51FB88B67A0}" presName="middleNode" presStyleCnt="0"/>
      <dgm:spPr/>
    </dgm:pt>
    <dgm:pt modelId="{14A76E54-6059-4302-8738-2ED419DBC67C}" type="pres">
      <dgm:prSet presAssocID="{4B36F3BB-DD56-47F1-A97B-F51FB88B67A0}" presName="padding" presStyleLbl="node1" presStyleIdx="3" presStyleCnt="10"/>
      <dgm:spPr/>
    </dgm:pt>
    <dgm:pt modelId="{3683FDB9-6B9E-408D-A088-6A05D0EFF23B}" type="pres">
      <dgm:prSet presAssocID="{4B36F3BB-DD56-47F1-A97B-F51FB88B67A0}" presName="shape" presStyleLbl="node1" presStyleIdx="4" presStyleCnt="10" custScaleX="171011" custScaleY="139034">
        <dgm:presLayoutVars>
          <dgm:bulletEnabled val="1"/>
        </dgm:presLayoutVars>
      </dgm:prSet>
      <dgm:spPr/>
      <dgm:t>
        <a:bodyPr/>
        <a:lstStyle/>
        <a:p>
          <a:endParaRPr lang="tr-TR"/>
        </a:p>
      </dgm:t>
    </dgm:pt>
    <dgm:pt modelId="{3DF050D3-2CAE-4876-B724-5D966003EF63}" type="pres">
      <dgm:prSet presAssocID="{34F30C27-BDC1-4F45-AF90-C3F3E0F099BF}" presName="sibTrans" presStyleLbl="sibTrans2D1" presStyleIdx="4" presStyleCnt="9"/>
      <dgm:spPr/>
      <dgm:t>
        <a:bodyPr/>
        <a:lstStyle/>
        <a:p>
          <a:endParaRPr lang="tr-TR"/>
        </a:p>
      </dgm:t>
    </dgm:pt>
    <dgm:pt modelId="{F8911EF0-87E2-44EC-BF5A-71F430798847}" type="pres">
      <dgm:prSet presAssocID="{D663E443-C219-4F67-BF72-A36CEA03BC75}" presName="middleNode" presStyleCnt="0"/>
      <dgm:spPr/>
    </dgm:pt>
    <dgm:pt modelId="{CBCAB31E-E330-4ACC-836D-7D9185FA80EA}" type="pres">
      <dgm:prSet presAssocID="{D663E443-C219-4F67-BF72-A36CEA03BC75}" presName="padding" presStyleLbl="node1" presStyleIdx="4" presStyleCnt="10"/>
      <dgm:spPr/>
    </dgm:pt>
    <dgm:pt modelId="{16378631-5B85-459C-8BFF-2D4FA5DA277D}" type="pres">
      <dgm:prSet presAssocID="{D663E443-C219-4F67-BF72-A36CEA03BC75}" presName="shape" presStyleLbl="node1" presStyleIdx="5" presStyleCnt="10" custScaleX="165531" custScaleY="132378">
        <dgm:presLayoutVars>
          <dgm:bulletEnabled val="1"/>
        </dgm:presLayoutVars>
      </dgm:prSet>
      <dgm:spPr/>
      <dgm:t>
        <a:bodyPr/>
        <a:lstStyle/>
        <a:p>
          <a:endParaRPr lang="tr-TR"/>
        </a:p>
      </dgm:t>
    </dgm:pt>
    <dgm:pt modelId="{556B48DA-77AB-4ADE-85E1-CB3279AB8D5F}" type="pres">
      <dgm:prSet presAssocID="{A928D773-5500-474E-BE1B-1E6241EBA881}" presName="sibTrans" presStyleLbl="sibTrans2D1" presStyleIdx="5" presStyleCnt="9"/>
      <dgm:spPr/>
      <dgm:t>
        <a:bodyPr/>
        <a:lstStyle/>
        <a:p>
          <a:endParaRPr lang="tr-TR"/>
        </a:p>
      </dgm:t>
    </dgm:pt>
    <dgm:pt modelId="{25A5A8AA-743A-4B29-B2A6-FE8B3720343A}" type="pres">
      <dgm:prSet presAssocID="{6BC7CBC2-CBD8-45D9-ACE0-32E4DC96EC5F}" presName="middleNode" presStyleCnt="0"/>
      <dgm:spPr/>
    </dgm:pt>
    <dgm:pt modelId="{04EE31CB-3A34-470E-8B10-D8B7486F640C}" type="pres">
      <dgm:prSet presAssocID="{6BC7CBC2-CBD8-45D9-ACE0-32E4DC96EC5F}" presName="padding" presStyleLbl="node1" presStyleIdx="5" presStyleCnt="10"/>
      <dgm:spPr/>
    </dgm:pt>
    <dgm:pt modelId="{57879187-9F8E-453B-B618-C0BAEA6D9A3A}" type="pres">
      <dgm:prSet presAssocID="{6BC7CBC2-CBD8-45D9-ACE0-32E4DC96EC5F}" presName="shape" presStyleLbl="node1" presStyleIdx="6" presStyleCnt="10" custScaleX="254687" custScaleY="115969">
        <dgm:presLayoutVars>
          <dgm:bulletEnabled val="1"/>
        </dgm:presLayoutVars>
      </dgm:prSet>
      <dgm:spPr/>
      <dgm:t>
        <a:bodyPr/>
        <a:lstStyle/>
        <a:p>
          <a:endParaRPr lang="tr-TR"/>
        </a:p>
      </dgm:t>
    </dgm:pt>
    <dgm:pt modelId="{72240949-2B88-403E-9C0C-E346AAB06829}" type="pres">
      <dgm:prSet presAssocID="{4F31E85C-C3E6-4D08-844B-7A27F1180C2A}" presName="sibTrans" presStyleLbl="sibTrans2D1" presStyleIdx="6" presStyleCnt="9"/>
      <dgm:spPr/>
      <dgm:t>
        <a:bodyPr/>
        <a:lstStyle/>
        <a:p>
          <a:endParaRPr lang="tr-TR"/>
        </a:p>
      </dgm:t>
    </dgm:pt>
    <dgm:pt modelId="{49D9D006-7C3D-4544-8FB6-48CC9FC9C124}" type="pres">
      <dgm:prSet presAssocID="{2FAD6755-D04B-42F3-B1BC-F0E05C19C082}" presName="middleNode" presStyleCnt="0"/>
      <dgm:spPr/>
    </dgm:pt>
    <dgm:pt modelId="{D54018A5-E821-45F4-9BCC-724BF44FC110}" type="pres">
      <dgm:prSet presAssocID="{2FAD6755-D04B-42F3-B1BC-F0E05C19C082}" presName="padding" presStyleLbl="node1" presStyleIdx="6" presStyleCnt="10"/>
      <dgm:spPr/>
    </dgm:pt>
    <dgm:pt modelId="{7F7000ED-A1B9-4749-A393-367ACC27D7A4}" type="pres">
      <dgm:prSet presAssocID="{2FAD6755-D04B-42F3-B1BC-F0E05C19C082}" presName="shape" presStyleLbl="node1" presStyleIdx="7" presStyleCnt="10" custScaleX="249359" custScaleY="184298">
        <dgm:presLayoutVars>
          <dgm:bulletEnabled val="1"/>
        </dgm:presLayoutVars>
      </dgm:prSet>
      <dgm:spPr/>
      <dgm:t>
        <a:bodyPr/>
        <a:lstStyle/>
        <a:p>
          <a:endParaRPr lang="tr-TR"/>
        </a:p>
      </dgm:t>
    </dgm:pt>
    <dgm:pt modelId="{A4AB442F-7E31-44AC-B92A-9FFAE59F3C65}" type="pres">
      <dgm:prSet presAssocID="{D52ECA99-D8C4-446D-8E1C-CF4C901F92F3}" presName="sibTrans" presStyleLbl="sibTrans2D1" presStyleIdx="7" presStyleCnt="9"/>
      <dgm:spPr/>
      <dgm:t>
        <a:bodyPr/>
        <a:lstStyle/>
        <a:p>
          <a:endParaRPr lang="tr-TR"/>
        </a:p>
      </dgm:t>
    </dgm:pt>
    <dgm:pt modelId="{29EE0048-F4D4-4056-9F7D-38DE7A8B31E3}" type="pres">
      <dgm:prSet presAssocID="{AE4F2F92-3524-4E56-8F91-CEBDEFA0CAC9}" presName="middleNode" presStyleCnt="0"/>
      <dgm:spPr/>
    </dgm:pt>
    <dgm:pt modelId="{1355EF10-0AE9-4B06-9BB4-EFA8C23DFFF5}" type="pres">
      <dgm:prSet presAssocID="{AE4F2F92-3524-4E56-8F91-CEBDEFA0CAC9}" presName="padding" presStyleLbl="node1" presStyleIdx="7" presStyleCnt="10"/>
      <dgm:spPr/>
    </dgm:pt>
    <dgm:pt modelId="{A3C760AD-8547-4F10-A002-1BAF21EE5535}" type="pres">
      <dgm:prSet presAssocID="{AE4F2F92-3524-4E56-8F91-CEBDEFA0CAC9}" presName="shape" presStyleLbl="node1" presStyleIdx="8" presStyleCnt="10">
        <dgm:presLayoutVars>
          <dgm:bulletEnabled val="1"/>
        </dgm:presLayoutVars>
      </dgm:prSet>
      <dgm:spPr/>
      <dgm:t>
        <a:bodyPr/>
        <a:lstStyle/>
        <a:p>
          <a:endParaRPr lang="tr-TR"/>
        </a:p>
      </dgm:t>
    </dgm:pt>
    <dgm:pt modelId="{C818C0EF-67DA-41E6-8D8E-0E7FF2A352DD}" type="pres">
      <dgm:prSet presAssocID="{74C93E9E-0AA7-42AF-A839-E7A6A4E0B834}" presName="sibTrans" presStyleLbl="sibTrans2D1" presStyleIdx="8" presStyleCnt="9"/>
      <dgm:spPr/>
      <dgm:t>
        <a:bodyPr/>
        <a:lstStyle/>
        <a:p>
          <a:endParaRPr lang="tr-TR"/>
        </a:p>
      </dgm:t>
    </dgm:pt>
    <dgm:pt modelId="{A379501D-C279-4388-8B24-EAADF2CC4A3E}" type="pres">
      <dgm:prSet presAssocID="{8F4D116F-8FBC-406F-AE71-3F1514058ED9}" presName="lastNode" presStyleLbl="node1" presStyleIdx="9" presStyleCnt="10" custScaleX="133953" custScaleY="115852">
        <dgm:presLayoutVars>
          <dgm:bulletEnabled val="1"/>
        </dgm:presLayoutVars>
      </dgm:prSet>
      <dgm:spPr/>
      <dgm:t>
        <a:bodyPr/>
        <a:lstStyle/>
        <a:p>
          <a:endParaRPr lang="tr-TR"/>
        </a:p>
      </dgm:t>
    </dgm:pt>
  </dgm:ptLst>
  <dgm:cxnLst>
    <dgm:cxn modelId="{7122133D-8FDE-4981-8E6C-012D5374F0AF}" type="presOf" srcId="{4B36F3BB-DD56-47F1-A97B-F51FB88B67A0}" destId="{3683FDB9-6B9E-408D-A088-6A05D0EFF23B}" srcOrd="0" destOrd="0" presId="urn:microsoft.com/office/officeart/2005/8/layout/bProcess2"/>
    <dgm:cxn modelId="{6C3BAEB4-DA09-4E7D-A6DD-3C46684C7B93}" type="presOf" srcId="{80348E61-4F47-40F4-9E21-8D2562D19294}" destId="{027E5C27-DE84-4178-A554-F114FBBE8EDA}" srcOrd="0" destOrd="0" presId="urn:microsoft.com/office/officeart/2005/8/layout/bProcess2"/>
    <dgm:cxn modelId="{1D49DC24-1E48-48E3-A044-8B4050AF0E83}" type="presOf" srcId="{F50B4E3E-C122-410D-8B3A-B31870FABFB0}" destId="{D68C9EA9-BC27-4C1A-94DE-1D636A52C83B}" srcOrd="0" destOrd="0" presId="urn:microsoft.com/office/officeart/2005/8/layout/bProcess2"/>
    <dgm:cxn modelId="{CF5148FD-7BFA-4687-836A-FE1D34D10108}" srcId="{80348E61-4F47-40F4-9E21-8D2562D19294}" destId="{4BCCF394-3643-470C-92D9-9B15394550A7}" srcOrd="2" destOrd="0" parTransId="{F502DAD3-9011-450D-8AE5-B7C026A264B3}" sibTransId="{FB662129-EA5F-4E6A-9B2E-7F8DE2D96423}"/>
    <dgm:cxn modelId="{DF99DE63-E018-40C0-95A4-F2F04F6B8A03}" type="presOf" srcId="{74C93E9E-0AA7-42AF-A839-E7A6A4E0B834}" destId="{C818C0EF-67DA-41E6-8D8E-0E7FF2A352DD}" srcOrd="0" destOrd="0" presId="urn:microsoft.com/office/officeart/2005/8/layout/bProcess2"/>
    <dgm:cxn modelId="{06A6259D-1596-46B0-BEE6-895A2C1FBC6F}" srcId="{80348E61-4F47-40F4-9E21-8D2562D19294}" destId="{4B36F3BB-DD56-47F1-A97B-F51FB88B67A0}" srcOrd="4" destOrd="0" parTransId="{5CC3AD47-262E-44FF-AB86-64B8EC8DCF7A}" sibTransId="{34F30C27-BDC1-4F45-AF90-C3F3E0F099BF}"/>
    <dgm:cxn modelId="{2211FDAD-C9A3-4F6B-8782-0575650B0BF0}" type="presOf" srcId="{D52ECA99-D8C4-446D-8E1C-CF4C901F92F3}" destId="{A4AB442F-7E31-44AC-B92A-9FFAE59F3C65}" srcOrd="0" destOrd="0" presId="urn:microsoft.com/office/officeart/2005/8/layout/bProcess2"/>
    <dgm:cxn modelId="{A8F0F372-3573-4AC3-A3CE-5C4CFFE84E5B}" type="presOf" srcId="{FB662129-EA5F-4E6A-9B2E-7F8DE2D96423}" destId="{355E788E-17A8-409E-A059-50C6A10033BC}" srcOrd="0" destOrd="0" presId="urn:microsoft.com/office/officeart/2005/8/layout/bProcess2"/>
    <dgm:cxn modelId="{0C304FCC-3ABC-4860-B813-6CF3556299D3}" type="presOf" srcId="{2FAD6755-D04B-42F3-B1BC-F0E05C19C082}" destId="{7F7000ED-A1B9-4749-A393-367ACC27D7A4}" srcOrd="0" destOrd="0" presId="urn:microsoft.com/office/officeart/2005/8/layout/bProcess2"/>
    <dgm:cxn modelId="{50B906D8-F4D0-4353-99BF-9DEF782F57E1}" srcId="{80348E61-4F47-40F4-9E21-8D2562D19294}" destId="{277645FB-98D5-42B9-B1F2-C6498B25AEDF}" srcOrd="1" destOrd="0" parTransId="{6AECE8EE-6940-4086-BCFA-152273395CCA}" sibTransId="{AC1CCDED-7C85-44B9-AC82-6DFE3B46CED6}"/>
    <dgm:cxn modelId="{91075268-B766-4155-92D1-C552A7A625A1}" type="presOf" srcId="{311E6550-8902-418B-9E74-7373D1E82337}" destId="{3B76E7A3-BEA0-45FC-9B8C-E368ED07CBB5}" srcOrd="0" destOrd="0" presId="urn:microsoft.com/office/officeart/2005/8/layout/bProcess2"/>
    <dgm:cxn modelId="{7BC0D97B-1519-4561-B778-82AE7EAC198D}" type="presOf" srcId="{277645FB-98D5-42B9-B1F2-C6498B25AEDF}" destId="{0072E07E-57DB-4F32-B804-9319D22F07A5}" srcOrd="0" destOrd="0" presId="urn:microsoft.com/office/officeart/2005/8/layout/bProcess2"/>
    <dgm:cxn modelId="{1D30C75F-F359-4426-8A6F-CD26B76E9859}" srcId="{80348E61-4F47-40F4-9E21-8D2562D19294}" destId="{6BC7CBC2-CBD8-45D9-ACE0-32E4DC96EC5F}" srcOrd="6" destOrd="0" parTransId="{1ED90730-556B-48D0-97BE-7E4590F847F5}" sibTransId="{4F31E85C-C3E6-4D08-844B-7A27F1180C2A}"/>
    <dgm:cxn modelId="{BE15434C-516E-4BFF-B7C7-1CDA26FF7FC9}" srcId="{80348E61-4F47-40F4-9E21-8D2562D19294}" destId="{8F4D116F-8FBC-406F-AE71-3F1514058ED9}" srcOrd="9" destOrd="0" parTransId="{D3B0A68B-F695-4D98-A45D-50AEDB072FC6}" sibTransId="{54D07541-B380-4017-B40A-70854CEAD8E3}"/>
    <dgm:cxn modelId="{48CF18B8-8E96-4E06-90B1-C6F682B8F0A3}" srcId="{80348E61-4F47-40F4-9E21-8D2562D19294}" destId="{311E6550-8902-418B-9E74-7373D1E82337}" srcOrd="0" destOrd="0" parTransId="{7F553F42-D9A3-42E1-98BA-296CB15F2176}" sibTransId="{035F9E75-9EC6-4394-B1EF-016F75C0AEE6}"/>
    <dgm:cxn modelId="{ABCE9BE7-A4B2-412E-841D-199A120E5AE9}" srcId="{80348E61-4F47-40F4-9E21-8D2562D19294}" destId="{2FAD6755-D04B-42F3-B1BC-F0E05C19C082}" srcOrd="7" destOrd="0" parTransId="{2E85523E-B891-4948-B75C-FF6D4A40BF53}" sibTransId="{D52ECA99-D8C4-446D-8E1C-CF4C901F92F3}"/>
    <dgm:cxn modelId="{002835EE-6AD7-45CE-B920-88CAE4AD264C}" srcId="{80348E61-4F47-40F4-9E21-8D2562D19294}" destId="{D663E443-C219-4F67-BF72-A36CEA03BC75}" srcOrd="5" destOrd="0" parTransId="{463E44BF-A228-4281-9640-A5828A955588}" sibTransId="{A928D773-5500-474E-BE1B-1E6241EBA881}"/>
    <dgm:cxn modelId="{B80BE897-F2A3-4D34-A8C4-5BCBB21DB4D3}" type="presOf" srcId="{FD035281-71ED-4591-B0AE-CE1A1E8143E6}" destId="{2D1A431D-4EEC-4F73-97E1-5F1540F9DF56}" srcOrd="0" destOrd="0" presId="urn:microsoft.com/office/officeart/2005/8/layout/bProcess2"/>
    <dgm:cxn modelId="{A552161C-6863-429E-9E35-BAAA98EFA832}" type="presOf" srcId="{D663E443-C219-4F67-BF72-A36CEA03BC75}" destId="{16378631-5B85-459C-8BFF-2D4FA5DA277D}" srcOrd="0" destOrd="0" presId="urn:microsoft.com/office/officeart/2005/8/layout/bProcess2"/>
    <dgm:cxn modelId="{CDCE57E1-37F8-45C9-BA9B-2C6697E2EF19}" type="presOf" srcId="{A928D773-5500-474E-BE1B-1E6241EBA881}" destId="{556B48DA-77AB-4ADE-85E1-CB3279AB8D5F}" srcOrd="0" destOrd="0" presId="urn:microsoft.com/office/officeart/2005/8/layout/bProcess2"/>
    <dgm:cxn modelId="{A31CFDBC-9E99-4C7A-8A90-C40AE1070F15}" type="presOf" srcId="{4F31E85C-C3E6-4D08-844B-7A27F1180C2A}" destId="{72240949-2B88-403E-9C0C-E346AAB06829}" srcOrd="0" destOrd="0" presId="urn:microsoft.com/office/officeart/2005/8/layout/bProcess2"/>
    <dgm:cxn modelId="{A7A87B0C-DF6D-442A-8587-80366241178F}" type="presOf" srcId="{035F9E75-9EC6-4394-B1EF-016F75C0AEE6}" destId="{476B19C7-EFBD-42B1-B042-02E364245BE3}" srcOrd="0" destOrd="0" presId="urn:microsoft.com/office/officeart/2005/8/layout/bProcess2"/>
    <dgm:cxn modelId="{5DD3EC8A-D7C2-45D8-8015-10A563729D2B}" type="presOf" srcId="{6BC7CBC2-CBD8-45D9-ACE0-32E4DC96EC5F}" destId="{57879187-9F8E-453B-B618-C0BAEA6D9A3A}" srcOrd="0" destOrd="0" presId="urn:microsoft.com/office/officeart/2005/8/layout/bProcess2"/>
    <dgm:cxn modelId="{F3BA430B-BCD5-489E-A72F-42889209E231}" type="presOf" srcId="{4BCCF394-3643-470C-92D9-9B15394550A7}" destId="{ED836443-8DBA-4DAB-953A-01604FD9A1A6}" srcOrd="0" destOrd="0" presId="urn:microsoft.com/office/officeart/2005/8/layout/bProcess2"/>
    <dgm:cxn modelId="{DC0D0781-93AC-4742-8058-92DD6B9B6EBD}" type="presOf" srcId="{8F4D116F-8FBC-406F-AE71-3F1514058ED9}" destId="{A379501D-C279-4388-8B24-EAADF2CC4A3E}" srcOrd="0" destOrd="0" presId="urn:microsoft.com/office/officeart/2005/8/layout/bProcess2"/>
    <dgm:cxn modelId="{739B49A2-7967-41A9-B1B1-E701EEC64967}" type="presOf" srcId="{AE4F2F92-3524-4E56-8F91-CEBDEFA0CAC9}" destId="{A3C760AD-8547-4F10-A002-1BAF21EE5535}" srcOrd="0" destOrd="0" presId="urn:microsoft.com/office/officeart/2005/8/layout/bProcess2"/>
    <dgm:cxn modelId="{ED3055B3-C65D-43AA-B5CC-45FC862D794D}" type="presOf" srcId="{AC1CCDED-7C85-44B9-AC82-6DFE3B46CED6}" destId="{BAA4CF96-6E4E-41A9-A32C-1BD1EAD3E636}" srcOrd="0" destOrd="0" presId="urn:microsoft.com/office/officeart/2005/8/layout/bProcess2"/>
    <dgm:cxn modelId="{C340BB7D-2A79-4A7F-9C20-9DC80EAF56FE}" srcId="{80348E61-4F47-40F4-9E21-8D2562D19294}" destId="{FD035281-71ED-4591-B0AE-CE1A1E8143E6}" srcOrd="3" destOrd="0" parTransId="{C4D47C33-23A8-4E60-BB53-EA4D1FDA0A6E}" sibTransId="{F50B4E3E-C122-410D-8B3A-B31870FABFB0}"/>
    <dgm:cxn modelId="{97463431-BEED-40B6-8014-9F6A3BC6B2EC}" srcId="{80348E61-4F47-40F4-9E21-8D2562D19294}" destId="{AE4F2F92-3524-4E56-8F91-CEBDEFA0CAC9}" srcOrd="8" destOrd="0" parTransId="{2EAFDD41-E64F-4296-B1EB-58B369B33946}" sibTransId="{74C93E9E-0AA7-42AF-A839-E7A6A4E0B834}"/>
    <dgm:cxn modelId="{AD948336-2E8A-4B69-95C5-1B2BA30E7774}" type="presOf" srcId="{34F30C27-BDC1-4F45-AF90-C3F3E0F099BF}" destId="{3DF050D3-2CAE-4876-B724-5D966003EF63}" srcOrd="0" destOrd="0" presId="urn:microsoft.com/office/officeart/2005/8/layout/bProcess2"/>
    <dgm:cxn modelId="{5DB7F7B5-0B8F-4FC4-AFC0-94A88D6B6F09}" type="presParOf" srcId="{027E5C27-DE84-4178-A554-F114FBBE8EDA}" destId="{3B76E7A3-BEA0-45FC-9B8C-E368ED07CBB5}" srcOrd="0" destOrd="0" presId="urn:microsoft.com/office/officeart/2005/8/layout/bProcess2"/>
    <dgm:cxn modelId="{C925620F-848C-48E1-BCD6-A8712832559E}" type="presParOf" srcId="{027E5C27-DE84-4178-A554-F114FBBE8EDA}" destId="{476B19C7-EFBD-42B1-B042-02E364245BE3}" srcOrd="1" destOrd="0" presId="urn:microsoft.com/office/officeart/2005/8/layout/bProcess2"/>
    <dgm:cxn modelId="{F31CD78E-55CC-4550-9D73-5C4BAA3394EC}" type="presParOf" srcId="{027E5C27-DE84-4178-A554-F114FBBE8EDA}" destId="{B2201480-27EC-4E9E-9CFC-75097BE79530}" srcOrd="2" destOrd="0" presId="urn:microsoft.com/office/officeart/2005/8/layout/bProcess2"/>
    <dgm:cxn modelId="{2870BF6E-7FF4-4B14-BE92-C0D3E0923EF3}" type="presParOf" srcId="{B2201480-27EC-4E9E-9CFC-75097BE79530}" destId="{55A9A0EA-E5E5-4E4E-B5D7-2BAB6997505E}" srcOrd="0" destOrd="0" presId="urn:microsoft.com/office/officeart/2005/8/layout/bProcess2"/>
    <dgm:cxn modelId="{8DEB5739-282C-4A0C-80A1-A1957F6A5D69}" type="presParOf" srcId="{B2201480-27EC-4E9E-9CFC-75097BE79530}" destId="{0072E07E-57DB-4F32-B804-9319D22F07A5}" srcOrd="1" destOrd="0" presId="urn:microsoft.com/office/officeart/2005/8/layout/bProcess2"/>
    <dgm:cxn modelId="{354B8380-FEEC-4141-A2B0-89374E09FA89}" type="presParOf" srcId="{027E5C27-DE84-4178-A554-F114FBBE8EDA}" destId="{BAA4CF96-6E4E-41A9-A32C-1BD1EAD3E636}" srcOrd="3" destOrd="0" presId="urn:microsoft.com/office/officeart/2005/8/layout/bProcess2"/>
    <dgm:cxn modelId="{D9D44D9F-35F4-46EE-AF87-E9A8D08EC340}" type="presParOf" srcId="{027E5C27-DE84-4178-A554-F114FBBE8EDA}" destId="{4AA93A9C-C817-4FC9-9B48-59C903EAD567}" srcOrd="4" destOrd="0" presId="urn:microsoft.com/office/officeart/2005/8/layout/bProcess2"/>
    <dgm:cxn modelId="{10E244F6-8DFD-40EE-889A-E0F0DB1EC217}" type="presParOf" srcId="{4AA93A9C-C817-4FC9-9B48-59C903EAD567}" destId="{5DCC89A0-776F-4D48-820C-AEB958E55BA3}" srcOrd="0" destOrd="0" presId="urn:microsoft.com/office/officeart/2005/8/layout/bProcess2"/>
    <dgm:cxn modelId="{28A8B4EF-DAD9-43D1-AB51-832CAD581638}" type="presParOf" srcId="{4AA93A9C-C817-4FC9-9B48-59C903EAD567}" destId="{ED836443-8DBA-4DAB-953A-01604FD9A1A6}" srcOrd="1" destOrd="0" presId="urn:microsoft.com/office/officeart/2005/8/layout/bProcess2"/>
    <dgm:cxn modelId="{A23766B5-2C1E-4D1A-A8A4-440DBB87E4BD}" type="presParOf" srcId="{027E5C27-DE84-4178-A554-F114FBBE8EDA}" destId="{355E788E-17A8-409E-A059-50C6A10033BC}" srcOrd="5" destOrd="0" presId="urn:microsoft.com/office/officeart/2005/8/layout/bProcess2"/>
    <dgm:cxn modelId="{E7974874-99A3-4F96-AB91-11C71D7CAF3A}" type="presParOf" srcId="{027E5C27-DE84-4178-A554-F114FBBE8EDA}" destId="{0FF78A6D-3722-4F71-9881-E80BA52E6CC8}" srcOrd="6" destOrd="0" presId="urn:microsoft.com/office/officeart/2005/8/layout/bProcess2"/>
    <dgm:cxn modelId="{BA8F6458-1664-4823-A703-77859F21474A}" type="presParOf" srcId="{0FF78A6D-3722-4F71-9881-E80BA52E6CC8}" destId="{48003114-7201-4044-A861-7B9CE3413BD5}" srcOrd="0" destOrd="0" presId="urn:microsoft.com/office/officeart/2005/8/layout/bProcess2"/>
    <dgm:cxn modelId="{59696A0C-94C2-45C0-9634-9DD2F33EE0A8}" type="presParOf" srcId="{0FF78A6D-3722-4F71-9881-E80BA52E6CC8}" destId="{2D1A431D-4EEC-4F73-97E1-5F1540F9DF56}" srcOrd="1" destOrd="0" presId="urn:microsoft.com/office/officeart/2005/8/layout/bProcess2"/>
    <dgm:cxn modelId="{BF19ABD6-97CC-4355-85BB-B9EDA4981618}" type="presParOf" srcId="{027E5C27-DE84-4178-A554-F114FBBE8EDA}" destId="{D68C9EA9-BC27-4C1A-94DE-1D636A52C83B}" srcOrd="7" destOrd="0" presId="urn:microsoft.com/office/officeart/2005/8/layout/bProcess2"/>
    <dgm:cxn modelId="{737BE626-6715-4447-9D2D-CB2F39AE7E05}" type="presParOf" srcId="{027E5C27-DE84-4178-A554-F114FBBE8EDA}" destId="{F79B9112-19FA-4AF8-8AF1-68B0D462BBA2}" srcOrd="8" destOrd="0" presId="urn:microsoft.com/office/officeart/2005/8/layout/bProcess2"/>
    <dgm:cxn modelId="{3316ECB7-2DA2-4595-BE35-D4B2CC1C1E8F}" type="presParOf" srcId="{F79B9112-19FA-4AF8-8AF1-68B0D462BBA2}" destId="{14A76E54-6059-4302-8738-2ED419DBC67C}" srcOrd="0" destOrd="0" presId="urn:microsoft.com/office/officeart/2005/8/layout/bProcess2"/>
    <dgm:cxn modelId="{F68D0C52-37AB-45F3-B534-FE466AAEB818}" type="presParOf" srcId="{F79B9112-19FA-4AF8-8AF1-68B0D462BBA2}" destId="{3683FDB9-6B9E-408D-A088-6A05D0EFF23B}" srcOrd="1" destOrd="0" presId="urn:microsoft.com/office/officeart/2005/8/layout/bProcess2"/>
    <dgm:cxn modelId="{7BD04CAF-2774-4F4C-BBC0-8CB1AD8B4DD9}" type="presParOf" srcId="{027E5C27-DE84-4178-A554-F114FBBE8EDA}" destId="{3DF050D3-2CAE-4876-B724-5D966003EF63}" srcOrd="9" destOrd="0" presId="urn:microsoft.com/office/officeart/2005/8/layout/bProcess2"/>
    <dgm:cxn modelId="{4966B63D-826C-4AE9-BF7B-1B19C2BB538E}" type="presParOf" srcId="{027E5C27-DE84-4178-A554-F114FBBE8EDA}" destId="{F8911EF0-87E2-44EC-BF5A-71F430798847}" srcOrd="10" destOrd="0" presId="urn:microsoft.com/office/officeart/2005/8/layout/bProcess2"/>
    <dgm:cxn modelId="{3AA12E11-72B3-4CE2-B030-A3937DFDF607}" type="presParOf" srcId="{F8911EF0-87E2-44EC-BF5A-71F430798847}" destId="{CBCAB31E-E330-4ACC-836D-7D9185FA80EA}" srcOrd="0" destOrd="0" presId="urn:microsoft.com/office/officeart/2005/8/layout/bProcess2"/>
    <dgm:cxn modelId="{94E8D812-0128-4DD9-8039-AF4AA9EDA824}" type="presParOf" srcId="{F8911EF0-87E2-44EC-BF5A-71F430798847}" destId="{16378631-5B85-459C-8BFF-2D4FA5DA277D}" srcOrd="1" destOrd="0" presId="urn:microsoft.com/office/officeart/2005/8/layout/bProcess2"/>
    <dgm:cxn modelId="{E67C5970-B064-4B35-A2B0-43D01D860E6A}" type="presParOf" srcId="{027E5C27-DE84-4178-A554-F114FBBE8EDA}" destId="{556B48DA-77AB-4ADE-85E1-CB3279AB8D5F}" srcOrd="11" destOrd="0" presId="urn:microsoft.com/office/officeart/2005/8/layout/bProcess2"/>
    <dgm:cxn modelId="{9E5421EC-3513-4EB5-9829-D1E9170AB0CD}" type="presParOf" srcId="{027E5C27-DE84-4178-A554-F114FBBE8EDA}" destId="{25A5A8AA-743A-4B29-B2A6-FE8B3720343A}" srcOrd="12" destOrd="0" presId="urn:microsoft.com/office/officeart/2005/8/layout/bProcess2"/>
    <dgm:cxn modelId="{F96CE10E-85FB-4DEC-86B0-C1B5512FC51C}" type="presParOf" srcId="{25A5A8AA-743A-4B29-B2A6-FE8B3720343A}" destId="{04EE31CB-3A34-470E-8B10-D8B7486F640C}" srcOrd="0" destOrd="0" presId="urn:microsoft.com/office/officeart/2005/8/layout/bProcess2"/>
    <dgm:cxn modelId="{7F44D21B-5B20-4B33-87AC-DEC0687E6E89}" type="presParOf" srcId="{25A5A8AA-743A-4B29-B2A6-FE8B3720343A}" destId="{57879187-9F8E-453B-B618-C0BAEA6D9A3A}" srcOrd="1" destOrd="0" presId="urn:microsoft.com/office/officeart/2005/8/layout/bProcess2"/>
    <dgm:cxn modelId="{EFFEA65C-DB74-4B0B-8AE0-08CD3C21432C}" type="presParOf" srcId="{027E5C27-DE84-4178-A554-F114FBBE8EDA}" destId="{72240949-2B88-403E-9C0C-E346AAB06829}" srcOrd="13" destOrd="0" presId="urn:microsoft.com/office/officeart/2005/8/layout/bProcess2"/>
    <dgm:cxn modelId="{730005C1-FF9E-4422-93D5-311F4CF02007}" type="presParOf" srcId="{027E5C27-DE84-4178-A554-F114FBBE8EDA}" destId="{49D9D006-7C3D-4544-8FB6-48CC9FC9C124}" srcOrd="14" destOrd="0" presId="urn:microsoft.com/office/officeart/2005/8/layout/bProcess2"/>
    <dgm:cxn modelId="{EA2C5780-3D79-4297-A3D7-33D0DA65C81B}" type="presParOf" srcId="{49D9D006-7C3D-4544-8FB6-48CC9FC9C124}" destId="{D54018A5-E821-45F4-9BCC-724BF44FC110}" srcOrd="0" destOrd="0" presId="urn:microsoft.com/office/officeart/2005/8/layout/bProcess2"/>
    <dgm:cxn modelId="{5A455DD1-BD75-42CB-9225-729EA9BF206E}" type="presParOf" srcId="{49D9D006-7C3D-4544-8FB6-48CC9FC9C124}" destId="{7F7000ED-A1B9-4749-A393-367ACC27D7A4}" srcOrd="1" destOrd="0" presId="urn:microsoft.com/office/officeart/2005/8/layout/bProcess2"/>
    <dgm:cxn modelId="{273F4AA5-AABE-47D9-985A-4980E11BE90C}" type="presParOf" srcId="{027E5C27-DE84-4178-A554-F114FBBE8EDA}" destId="{A4AB442F-7E31-44AC-B92A-9FFAE59F3C65}" srcOrd="15" destOrd="0" presId="urn:microsoft.com/office/officeart/2005/8/layout/bProcess2"/>
    <dgm:cxn modelId="{36F650AC-7E6A-426A-9EE0-ABB9043F2CA2}" type="presParOf" srcId="{027E5C27-DE84-4178-A554-F114FBBE8EDA}" destId="{29EE0048-F4D4-4056-9F7D-38DE7A8B31E3}" srcOrd="16" destOrd="0" presId="urn:microsoft.com/office/officeart/2005/8/layout/bProcess2"/>
    <dgm:cxn modelId="{7A492BBA-C73F-4C35-8B1E-EF1E3AFEF09B}" type="presParOf" srcId="{29EE0048-F4D4-4056-9F7D-38DE7A8B31E3}" destId="{1355EF10-0AE9-4B06-9BB4-EFA8C23DFFF5}" srcOrd="0" destOrd="0" presId="urn:microsoft.com/office/officeart/2005/8/layout/bProcess2"/>
    <dgm:cxn modelId="{E673DDC1-69DB-4FBB-978D-CA0801483F21}" type="presParOf" srcId="{29EE0048-F4D4-4056-9F7D-38DE7A8B31E3}" destId="{A3C760AD-8547-4F10-A002-1BAF21EE5535}" srcOrd="1" destOrd="0" presId="urn:microsoft.com/office/officeart/2005/8/layout/bProcess2"/>
    <dgm:cxn modelId="{EF8A826E-60F4-45A7-AC30-C57ED09947DD}" type="presParOf" srcId="{027E5C27-DE84-4178-A554-F114FBBE8EDA}" destId="{C818C0EF-67DA-41E6-8D8E-0E7FF2A352DD}" srcOrd="17" destOrd="0" presId="urn:microsoft.com/office/officeart/2005/8/layout/bProcess2"/>
    <dgm:cxn modelId="{3FDE3F6D-44B2-4470-94EB-F2BF30760DEA}" type="presParOf" srcId="{027E5C27-DE84-4178-A554-F114FBBE8EDA}" destId="{A379501D-C279-4388-8B24-EAADF2CC4A3E}" srcOrd="18"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6E7A3-BEA0-45FC-9B8C-E368ED07CBB5}">
      <dsp:nvSpPr>
        <dsp:cNvPr id="0" name=""/>
        <dsp:cNvSpPr/>
      </dsp:nvSpPr>
      <dsp:spPr>
        <a:xfrm>
          <a:off x="904914" y="900288"/>
          <a:ext cx="1261023" cy="149380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kern="1200" dirty="0" smtClean="0"/>
            <a:t>Sözel Dil</a:t>
          </a:r>
          <a:endParaRPr lang="tr-TR" sz="1500" kern="1200" dirty="0"/>
        </a:p>
      </dsp:txBody>
      <dsp:txXfrm>
        <a:off x="1089587" y="1119050"/>
        <a:ext cx="891677" cy="1056277"/>
      </dsp:txXfrm>
    </dsp:sp>
    <dsp:sp modelId="{476B19C7-EFBD-42B1-B042-02E364245BE3}">
      <dsp:nvSpPr>
        <dsp:cNvPr id="0" name=""/>
        <dsp:cNvSpPr/>
      </dsp:nvSpPr>
      <dsp:spPr>
        <a:xfrm rot="10800000">
          <a:off x="1372016" y="2475795"/>
          <a:ext cx="326818" cy="173213"/>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72E07E-57DB-4F32-B804-9319D22F07A5}">
      <dsp:nvSpPr>
        <dsp:cNvPr id="0" name=""/>
        <dsp:cNvSpPr/>
      </dsp:nvSpPr>
      <dsp:spPr>
        <a:xfrm>
          <a:off x="647973" y="2720908"/>
          <a:ext cx="1774905" cy="1055969"/>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kern="1200" dirty="0" smtClean="0"/>
            <a:t>Matematik</a:t>
          </a:r>
          <a:endParaRPr lang="tr-TR" sz="1400" kern="1200" dirty="0"/>
        </a:p>
      </dsp:txBody>
      <dsp:txXfrm>
        <a:off x="907902" y="2875551"/>
        <a:ext cx="1255047" cy="746683"/>
      </dsp:txXfrm>
    </dsp:sp>
    <dsp:sp modelId="{BAA4CF96-6E4E-41A9-A32C-1BD1EAD3E636}">
      <dsp:nvSpPr>
        <dsp:cNvPr id="0" name=""/>
        <dsp:cNvSpPr/>
      </dsp:nvSpPr>
      <dsp:spPr>
        <a:xfrm rot="5497322">
          <a:off x="2681812" y="3199376"/>
          <a:ext cx="326818" cy="173213"/>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836443-8DBA-4DAB-953A-01604FD9A1A6}">
      <dsp:nvSpPr>
        <dsp:cNvPr id="0" name=""/>
        <dsp:cNvSpPr/>
      </dsp:nvSpPr>
      <dsp:spPr>
        <a:xfrm>
          <a:off x="3258491" y="2963918"/>
          <a:ext cx="869384" cy="692154"/>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tr-TR" sz="900" kern="1200" dirty="0" smtClean="0"/>
            <a:t>Dikkat</a:t>
          </a:r>
          <a:endParaRPr lang="tr-TR" sz="900" kern="1200" dirty="0"/>
        </a:p>
      </dsp:txBody>
      <dsp:txXfrm>
        <a:off x="3385809" y="3065282"/>
        <a:ext cx="614748" cy="489426"/>
      </dsp:txXfrm>
    </dsp:sp>
    <dsp:sp modelId="{355E788E-17A8-409E-A059-50C6A10033BC}">
      <dsp:nvSpPr>
        <dsp:cNvPr id="0" name=""/>
        <dsp:cNvSpPr/>
      </dsp:nvSpPr>
      <dsp:spPr>
        <a:xfrm>
          <a:off x="3529774" y="2648597"/>
          <a:ext cx="326818" cy="173213"/>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1A431D-4EEC-4F73-97E1-5F1540F9DF56}">
      <dsp:nvSpPr>
        <dsp:cNvPr id="0" name=""/>
        <dsp:cNvSpPr/>
      </dsp:nvSpPr>
      <dsp:spPr>
        <a:xfrm>
          <a:off x="2889762" y="1261955"/>
          <a:ext cx="1606843" cy="1254338"/>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smtClean="0"/>
            <a:t>Görsel-</a:t>
          </a:r>
          <a:r>
            <a:rPr lang="tr-TR" sz="1600" kern="1200" dirty="0" err="1" smtClean="0"/>
            <a:t>Mekansal</a:t>
          </a:r>
          <a:r>
            <a:rPr lang="tr-TR" sz="1600" kern="1200" dirty="0" smtClean="0"/>
            <a:t> algı</a:t>
          </a:r>
          <a:endParaRPr lang="tr-TR" sz="1600" kern="1200" dirty="0"/>
        </a:p>
      </dsp:txBody>
      <dsp:txXfrm>
        <a:off x="3125079" y="1445649"/>
        <a:ext cx="1136209" cy="886950"/>
      </dsp:txXfrm>
    </dsp:sp>
    <dsp:sp modelId="{D68C9EA9-BC27-4C1A-94DE-1D636A52C83B}">
      <dsp:nvSpPr>
        <dsp:cNvPr id="0" name=""/>
        <dsp:cNvSpPr/>
      </dsp:nvSpPr>
      <dsp:spPr>
        <a:xfrm>
          <a:off x="3529774" y="990079"/>
          <a:ext cx="326818" cy="173213"/>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83FDB9-6B9E-408D-A088-6A05D0EFF23B}">
      <dsp:nvSpPr>
        <dsp:cNvPr id="0" name=""/>
        <dsp:cNvSpPr/>
      </dsp:nvSpPr>
      <dsp:spPr>
        <a:xfrm>
          <a:off x="3160636" y="35287"/>
          <a:ext cx="1065094" cy="865934"/>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smtClean="0"/>
            <a:t>İşitsel Algı</a:t>
          </a:r>
          <a:endParaRPr lang="tr-TR" sz="1600" kern="1200" dirty="0"/>
        </a:p>
      </dsp:txBody>
      <dsp:txXfrm>
        <a:off x="3316615" y="162100"/>
        <a:ext cx="753136" cy="612308"/>
      </dsp:txXfrm>
    </dsp:sp>
    <dsp:sp modelId="{3DF050D3-2CAE-4876-B724-5D966003EF63}">
      <dsp:nvSpPr>
        <dsp:cNvPr id="0" name=""/>
        <dsp:cNvSpPr/>
      </dsp:nvSpPr>
      <dsp:spPr>
        <a:xfrm rot="5400000">
          <a:off x="4574924" y="381647"/>
          <a:ext cx="326818" cy="173213"/>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378631-5B85-459C-8BFF-2D4FA5DA277D}">
      <dsp:nvSpPr>
        <dsp:cNvPr id="0" name=""/>
        <dsp:cNvSpPr/>
      </dsp:nvSpPr>
      <dsp:spPr>
        <a:xfrm>
          <a:off x="5241130" y="56014"/>
          <a:ext cx="1030963" cy="824479"/>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dirty="0" smtClean="0"/>
            <a:t>Bellek</a:t>
          </a:r>
          <a:endParaRPr lang="tr-TR" sz="1800" kern="1200" dirty="0"/>
        </a:p>
      </dsp:txBody>
      <dsp:txXfrm>
        <a:off x="5392111" y="176756"/>
        <a:ext cx="729001" cy="582995"/>
      </dsp:txXfrm>
    </dsp:sp>
    <dsp:sp modelId="{556B48DA-77AB-4ADE-85E1-CB3279AB8D5F}">
      <dsp:nvSpPr>
        <dsp:cNvPr id="0" name=""/>
        <dsp:cNvSpPr/>
      </dsp:nvSpPr>
      <dsp:spPr>
        <a:xfrm rot="10800000">
          <a:off x="5593203" y="1042391"/>
          <a:ext cx="326818" cy="173213"/>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879187-9F8E-453B-B618-C0BAEA6D9A3A}">
      <dsp:nvSpPr>
        <dsp:cNvPr id="0" name=""/>
        <dsp:cNvSpPr/>
      </dsp:nvSpPr>
      <dsp:spPr>
        <a:xfrm>
          <a:off x="4963488" y="1367698"/>
          <a:ext cx="1586246" cy="722280"/>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dirty="0" smtClean="0"/>
            <a:t>Sosyal Beceriler</a:t>
          </a:r>
          <a:endParaRPr lang="tr-TR" sz="1800" kern="1200" dirty="0"/>
        </a:p>
      </dsp:txBody>
      <dsp:txXfrm>
        <a:off x="5195788" y="1473473"/>
        <a:ext cx="1121646" cy="510730"/>
      </dsp:txXfrm>
    </dsp:sp>
    <dsp:sp modelId="{72240949-2B88-403E-9C0C-E346AAB06829}">
      <dsp:nvSpPr>
        <dsp:cNvPr id="0" name=""/>
        <dsp:cNvSpPr/>
      </dsp:nvSpPr>
      <dsp:spPr>
        <a:xfrm rot="10800000">
          <a:off x="5593203" y="2224554"/>
          <a:ext cx="326818" cy="173213"/>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F7000ED-A1B9-4749-A393-367ACC27D7A4}">
      <dsp:nvSpPr>
        <dsp:cNvPr id="0" name=""/>
        <dsp:cNvSpPr/>
      </dsp:nvSpPr>
      <dsp:spPr>
        <a:xfrm>
          <a:off x="4980080" y="2522540"/>
          <a:ext cx="1553062" cy="1147848"/>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kern="1200" dirty="0" smtClean="0"/>
            <a:t>Okuma</a:t>
          </a:r>
          <a:endParaRPr lang="tr-TR" sz="2000" kern="1200" dirty="0"/>
        </a:p>
      </dsp:txBody>
      <dsp:txXfrm>
        <a:off x="5207521" y="2690638"/>
        <a:ext cx="1098180" cy="811652"/>
      </dsp:txXfrm>
    </dsp:sp>
    <dsp:sp modelId="{A4AB442F-7E31-44AC-B92A-9FFAE59F3C65}">
      <dsp:nvSpPr>
        <dsp:cNvPr id="0" name=""/>
        <dsp:cNvSpPr/>
      </dsp:nvSpPr>
      <dsp:spPr>
        <a:xfrm rot="5594963">
          <a:off x="6772473" y="3076808"/>
          <a:ext cx="326818" cy="173213"/>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C760AD-8547-4F10-A002-1BAF21EE5535}">
      <dsp:nvSpPr>
        <dsp:cNvPr id="0" name=""/>
        <dsp:cNvSpPr/>
      </dsp:nvSpPr>
      <dsp:spPr>
        <a:xfrm>
          <a:off x="7330611" y="2892094"/>
          <a:ext cx="622822" cy="622822"/>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tr-TR" sz="900" kern="1200" dirty="0" smtClean="0"/>
            <a:t>Yazma</a:t>
          </a:r>
          <a:endParaRPr lang="tr-TR" sz="900" kern="1200" dirty="0"/>
        </a:p>
      </dsp:txBody>
      <dsp:txXfrm>
        <a:off x="7421821" y="2983304"/>
        <a:ext cx="440402" cy="440402"/>
      </dsp:txXfrm>
    </dsp:sp>
    <dsp:sp modelId="{C818C0EF-67DA-41E6-8D8E-0E7FF2A352DD}">
      <dsp:nvSpPr>
        <dsp:cNvPr id="0" name=""/>
        <dsp:cNvSpPr/>
      </dsp:nvSpPr>
      <dsp:spPr>
        <a:xfrm>
          <a:off x="7478613" y="2559440"/>
          <a:ext cx="326818" cy="173213"/>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79501D-C279-4388-8B24-EAADF2CC4A3E}">
      <dsp:nvSpPr>
        <dsp:cNvPr id="0" name=""/>
        <dsp:cNvSpPr/>
      </dsp:nvSpPr>
      <dsp:spPr>
        <a:xfrm>
          <a:off x="7016618" y="1328017"/>
          <a:ext cx="1250807" cy="108178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kern="1200" dirty="0" smtClean="0"/>
            <a:t>Motor Beceriler</a:t>
          </a:r>
          <a:endParaRPr lang="tr-TR" sz="1500" kern="1200" dirty="0"/>
        </a:p>
      </dsp:txBody>
      <dsp:txXfrm>
        <a:off x="7199794" y="1486441"/>
        <a:ext cx="884455" cy="764938"/>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C1AED820-7BB9-4558-90B9-A1A81D885524}" type="datetimeFigureOut">
              <a:rPr lang="tr-TR" smtClean="0"/>
              <a:t>26.09.2018</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9F7AA3A-7202-4944-80BF-4A16F8EE984A}" type="slidenum">
              <a:rPr lang="tr-TR" smtClean="0"/>
              <a:t>‹#›</a:t>
            </a:fld>
            <a:endParaRPr lang="tr-TR"/>
          </a:p>
        </p:txBody>
      </p:sp>
    </p:spTree>
    <p:extLst>
      <p:ext uri="{BB962C8B-B14F-4D97-AF65-F5344CB8AC3E}">
        <p14:creationId xmlns:p14="http://schemas.microsoft.com/office/powerpoint/2010/main" val="1546573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C1AED820-7BB9-4558-90B9-A1A81D885524}" type="datetimeFigureOut">
              <a:rPr lang="tr-TR" smtClean="0"/>
              <a:t>26.09.2018</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9F7AA3A-7202-4944-80BF-4A16F8EE984A}" type="slidenum">
              <a:rPr lang="tr-TR" smtClean="0"/>
              <a:t>‹#›</a:t>
            </a:fld>
            <a:endParaRPr lang="tr-TR"/>
          </a:p>
        </p:txBody>
      </p:sp>
    </p:spTree>
    <p:extLst>
      <p:ext uri="{BB962C8B-B14F-4D97-AF65-F5344CB8AC3E}">
        <p14:creationId xmlns:p14="http://schemas.microsoft.com/office/powerpoint/2010/main" val="4081849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C1AED820-7BB9-4558-90B9-A1A81D885524}" type="datetimeFigureOut">
              <a:rPr lang="tr-TR" smtClean="0"/>
              <a:t>26.09.2018</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9F7AA3A-7202-4944-80BF-4A16F8EE984A}"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22344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C1AED820-7BB9-4558-90B9-A1A81D885524}" type="datetimeFigureOut">
              <a:rPr lang="tr-TR" smtClean="0"/>
              <a:t>26.09.2018</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9F7AA3A-7202-4944-80BF-4A16F8EE984A}" type="slidenum">
              <a:rPr lang="tr-TR" smtClean="0"/>
              <a:t>‹#›</a:t>
            </a:fld>
            <a:endParaRPr lang="tr-TR"/>
          </a:p>
        </p:txBody>
      </p:sp>
    </p:spTree>
    <p:extLst>
      <p:ext uri="{BB962C8B-B14F-4D97-AF65-F5344CB8AC3E}">
        <p14:creationId xmlns:p14="http://schemas.microsoft.com/office/powerpoint/2010/main" val="2454939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C1AED820-7BB9-4558-90B9-A1A81D885524}" type="datetimeFigureOut">
              <a:rPr lang="tr-TR" smtClean="0"/>
              <a:t>26.09.2018</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9F7AA3A-7202-4944-80BF-4A16F8EE984A}"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92446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C1AED820-7BB9-4558-90B9-A1A81D885524}" type="datetimeFigureOut">
              <a:rPr lang="tr-TR" smtClean="0"/>
              <a:t>26.09.2018</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9F7AA3A-7202-4944-80BF-4A16F8EE984A}" type="slidenum">
              <a:rPr lang="tr-TR" smtClean="0"/>
              <a:t>‹#›</a:t>
            </a:fld>
            <a:endParaRPr lang="tr-TR"/>
          </a:p>
        </p:txBody>
      </p:sp>
    </p:spTree>
    <p:extLst>
      <p:ext uri="{BB962C8B-B14F-4D97-AF65-F5344CB8AC3E}">
        <p14:creationId xmlns:p14="http://schemas.microsoft.com/office/powerpoint/2010/main" val="3277273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1AED820-7BB9-4558-90B9-A1A81D885524}" type="datetimeFigureOut">
              <a:rPr lang="tr-TR" smtClean="0"/>
              <a:t>26.09.2018</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9F7AA3A-7202-4944-80BF-4A16F8EE984A}" type="slidenum">
              <a:rPr lang="tr-TR" smtClean="0"/>
              <a:t>‹#›</a:t>
            </a:fld>
            <a:endParaRPr lang="tr-TR"/>
          </a:p>
        </p:txBody>
      </p:sp>
    </p:spTree>
    <p:extLst>
      <p:ext uri="{BB962C8B-B14F-4D97-AF65-F5344CB8AC3E}">
        <p14:creationId xmlns:p14="http://schemas.microsoft.com/office/powerpoint/2010/main" val="1817130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1AED820-7BB9-4558-90B9-A1A81D885524}" type="datetimeFigureOut">
              <a:rPr lang="tr-TR" smtClean="0"/>
              <a:t>26.09.2018</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9F7AA3A-7202-4944-80BF-4A16F8EE984A}" type="slidenum">
              <a:rPr lang="tr-TR" smtClean="0"/>
              <a:t>‹#›</a:t>
            </a:fld>
            <a:endParaRPr lang="tr-TR"/>
          </a:p>
        </p:txBody>
      </p:sp>
    </p:spTree>
    <p:extLst>
      <p:ext uri="{BB962C8B-B14F-4D97-AF65-F5344CB8AC3E}">
        <p14:creationId xmlns:p14="http://schemas.microsoft.com/office/powerpoint/2010/main" val="835207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1AED820-7BB9-4558-90B9-A1A81D885524}" type="datetimeFigureOut">
              <a:rPr lang="tr-TR" smtClean="0"/>
              <a:t>26.09.2018</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9F7AA3A-7202-4944-80BF-4A16F8EE984A}" type="slidenum">
              <a:rPr lang="tr-TR" smtClean="0"/>
              <a:t>‹#›</a:t>
            </a:fld>
            <a:endParaRPr lang="tr-TR"/>
          </a:p>
        </p:txBody>
      </p:sp>
    </p:spTree>
    <p:extLst>
      <p:ext uri="{BB962C8B-B14F-4D97-AF65-F5344CB8AC3E}">
        <p14:creationId xmlns:p14="http://schemas.microsoft.com/office/powerpoint/2010/main" val="2947262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C1AED820-7BB9-4558-90B9-A1A81D885524}" type="datetimeFigureOut">
              <a:rPr lang="tr-TR" smtClean="0"/>
              <a:t>26.09.2018</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9F7AA3A-7202-4944-80BF-4A16F8EE984A}" type="slidenum">
              <a:rPr lang="tr-TR" smtClean="0"/>
              <a:t>‹#›</a:t>
            </a:fld>
            <a:endParaRPr lang="tr-TR"/>
          </a:p>
        </p:txBody>
      </p:sp>
    </p:spTree>
    <p:extLst>
      <p:ext uri="{BB962C8B-B14F-4D97-AF65-F5344CB8AC3E}">
        <p14:creationId xmlns:p14="http://schemas.microsoft.com/office/powerpoint/2010/main" val="2154121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C1AED820-7BB9-4558-90B9-A1A81D885524}" type="datetimeFigureOut">
              <a:rPr lang="tr-TR" smtClean="0"/>
              <a:t>26.09.2018</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9F7AA3A-7202-4944-80BF-4A16F8EE984A}" type="slidenum">
              <a:rPr lang="tr-TR" smtClean="0"/>
              <a:t>‹#›</a:t>
            </a:fld>
            <a:endParaRPr lang="tr-TR"/>
          </a:p>
        </p:txBody>
      </p:sp>
    </p:spTree>
    <p:extLst>
      <p:ext uri="{BB962C8B-B14F-4D97-AF65-F5344CB8AC3E}">
        <p14:creationId xmlns:p14="http://schemas.microsoft.com/office/powerpoint/2010/main" val="1229160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C1AED820-7BB9-4558-90B9-A1A81D885524}" type="datetimeFigureOut">
              <a:rPr lang="tr-TR" smtClean="0"/>
              <a:t>26.09.2018</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9F7AA3A-7202-4944-80BF-4A16F8EE984A}" type="slidenum">
              <a:rPr lang="tr-TR" smtClean="0"/>
              <a:t>‹#›</a:t>
            </a:fld>
            <a:endParaRPr lang="tr-TR"/>
          </a:p>
        </p:txBody>
      </p:sp>
    </p:spTree>
    <p:extLst>
      <p:ext uri="{BB962C8B-B14F-4D97-AF65-F5344CB8AC3E}">
        <p14:creationId xmlns:p14="http://schemas.microsoft.com/office/powerpoint/2010/main" val="2662259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C1AED820-7BB9-4558-90B9-A1A81D885524}" type="datetimeFigureOut">
              <a:rPr lang="tr-TR" smtClean="0"/>
              <a:t>26.09.2018</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9F7AA3A-7202-4944-80BF-4A16F8EE984A}" type="slidenum">
              <a:rPr lang="tr-TR" smtClean="0"/>
              <a:t>‹#›</a:t>
            </a:fld>
            <a:endParaRPr lang="tr-TR"/>
          </a:p>
        </p:txBody>
      </p:sp>
    </p:spTree>
    <p:extLst>
      <p:ext uri="{BB962C8B-B14F-4D97-AF65-F5344CB8AC3E}">
        <p14:creationId xmlns:p14="http://schemas.microsoft.com/office/powerpoint/2010/main" val="1945132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AED820-7BB9-4558-90B9-A1A81D885524}" type="datetimeFigureOut">
              <a:rPr lang="tr-TR" smtClean="0"/>
              <a:t>26.09.2018</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9F7AA3A-7202-4944-80BF-4A16F8EE984A}" type="slidenum">
              <a:rPr lang="tr-TR" smtClean="0"/>
              <a:t>‹#›</a:t>
            </a:fld>
            <a:endParaRPr lang="tr-TR"/>
          </a:p>
        </p:txBody>
      </p:sp>
    </p:spTree>
    <p:extLst>
      <p:ext uri="{BB962C8B-B14F-4D97-AF65-F5344CB8AC3E}">
        <p14:creationId xmlns:p14="http://schemas.microsoft.com/office/powerpoint/2010/main" val="1383842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C1AED820-7BB9-4558-90B9-A1A81D885524}" type="datetimeFigureOut">
              <a:rPr lang="tr-TR" smtClean="0"/>
              <a:t>26.09.2018</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9F7AA3A-7202-4944-80BF-4A16F8EE984A}" type="slidenum">
              <a:rPr lang="tr-TR" smtClean="0"/>
              <a:t>‹#›</a:t>
            </a:fld>
            <a:endParaRPr lang="tr-TR"/>
          </a:p>
        </p:txBody>
      </p:sp>
    </p:spTree>
    <p:extLst>
      <p:ext uri="{BB962C8B-B14F-4D97-AF65-F5344CB8AC3E}">
        <p14:creationId xmlns:p14="http://schemas.microsoft.com/office/powerpoint/2010/main" val="3473970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C1AED820-7BB9-4558-90B9-A1A81D885524}" type="datetimeFigureOut">
              <a:rPr lang="tr-TR" smtClean="0"/>
              <a:t>26.09.2018</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9F7AA3A-7202-4944-80BF-4A16F8EE984A}" type="slidenum">
              <a:rPr lang="tr-TR" smtClean="0"/>
              <a:t>‹#›</a:t>
            </a:fld>
            <a:endParaRPr lang="tr-TR"/>
          </a:p>
        </p:txBody>
      </p:sp>
    </p:spTree>
    <p:extLst>
      <p:ext uri="{BB962C8B-B14F-4D97-AF65-F5344CB8AC3E}">
        <p14:creationId xmlns:p14="http://schemas.microsoft.com/office/powerpoint/2010/main" val="3421398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1AED820-7BB9-4558-90B9-A1A81D885524}" type="datetimeFigureOut">
              <a:rPr lang="tr-TR" smtClean="0"/>
              <a:t>26.09.2018</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9F7AA3A-7202-4944-80BF-4A16F8EE984A}" type="slidenum">
              <a:rPr lang="tr-TR" smtClean="0"/>
              <a:t>‹#›</a:t>
            </a:fld>
            <a:endParaRPr lang="tr-TR"/>
          </a:p>
        </p:txBody>
      </p:sp>
    </p:spTree>
    <p:extLst>
      <p:ext uri="{BB962C8B-B14F-4D97-AF65-F5344CB8AC3E}">
        <p14:creationId xmlns:p14="http://schemas.microsoft.com/office/powerpoint/2010/main" val="362180235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Öğrenme Güçlüğünün Özellikleri</a:t>
            </a:r>
            <a:endParaRPr lang="tr-TR" dirty="0"/>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val="153082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Bellek</a:t>
            </a:r>
            <a:endParaRPr lang="tr-TR" dirty="0"/>
          </a:p>
        </p:txBody>
      </p:sp>
      <p:sp>
        <p:nvSpPr>
          <p:cNvPr id="3" name="İçerik Yer Tutucusu 2"/>
          <p:cNvSpPr>
            <a:spLocks noGrp="1"/>
          </p:cNvSpPr>
          <p:nvPr>
            <p:ph idx="1"/>
          </p:nvPr>
        </p:nvSpPr>
        <p:spPr/>
        <p:txBody>
          <a:bodyPr>
            <a:normAutofit/>
          </a:bodyPr>
          <a:lstStyle/>
          <a:p>
            <a:r>
              <a:rPr lang="tr-TR" dirty="0" smtClean="0"/>
              <a:t>Öğrenme </a:t>
            </a:r>
            <a:r>
              <a:rPr lang="tr-TR" dirty="0"/>
              <a:t>güçlüğü olan çocukların bilgileri bu şekilde anlamlandırması ve depolama için kodlamasında yetersizlik vardır. Gerekli olan tüm bilgiyi yeterince uzun süre çalışan belleğinde tutamaz. </a:t>
            </a:r>
            <a:endParaRPr lang="tr-TR" dirty="0" smtClean="0"/>
          </a:p>
          <a:p>
            <a:r>
              <a:rPr lang="tr-TR" dirty="0" smtClean="0"/>
              <a:t>Bu </a:t>
            </a:r>
            <a:r>
              <a:rPr lang="tr-TR" dirty="0"/>
              <a:t>süreci gerçekleştirmek için </a:t>
            </a:r>
            <a:r>
              <a:rPr lang="tr-TR" dirty="0" smtClean="0"/>
              <a:t>çaba harcamakta zorlanırlar ve motivasyon eksiklikleri yaşarlar. </a:t>
            </a:r>
          </a:p>
          <a:p>
            <a:r>
              <a:rPr lang="tr-TR" dirty="0" smtClean="0"/>
              <a:t>Bu </a:t>
            </a:r>
            <a:r>
              <a:rPr lang="tr-TR" dirty="0"/>
              <a:t>yüzden verilen yeni bilginin öğrenci için anlamlı olması yani var olan bilgileri ile anlamlı bir ilişkisi olması gerekir. </a:t>
            </a:r>
          </a:p>
        </p:txBody>
      </p:sp>
    </p:spTree>
    <p:extLst>
      <p:ext uri="{BB962C8B-B14F-4D97-AF65-F5344CB8AC3E}">
        <p14:creationId xmlns:p14="http://schemas.microsoft.com/office/powerpoint/2010/main" val="1884827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Sözel dil</a:t>
            </a:r>
            <a:endParaRPr lang="tr-TR" dirty="0"/>
          </a:p>
        </p:txBody>
      </p:sp>
      <p:sp>
        <p:nvSpPr>
          <p:cNvPr id="3" name="İçerik Yer Tutucusu 2"/>
          <p:cNvSpPr>
            <a:spLocks noGrp="1"/>
          </p:cNvSpPr>
          <p:nvPr>
            <p:ph idx="1"/>
          </p:nvPr>
        </p:nvSpPr>
        <p:spPr/>
        <p:txBody>
          <a:bodyPr>
            <a:normAutofit fontScale="85000" lnSpcReduction="20000"/>
          </a:bodyPr>
          <a:lstStyle/>
          <a:p>
            <a:r>
              <a:rPr lang="tr-TR" dirty="0" smtClean="0"/>
              <a:t>ÖG çalışmalarının başlangıcı dil gecikmesi araştırmaları</a:t>
            </a:r>
          </a:p>
          <a:p>
            <a:r>
              <a:rPr lang="tr-TR" dirty="0" smtClean="0"/>
              <a:t>Erken okuryazarlığın giderek artan önemi</a:t>
            </a:r>
          </a:p>
          <a:p>
            <a:r>
              <a:rPr lang="tr-TR" dirty="0"/>
              <a:t>Konuşma dilindeki sesleri ayırt etmede ve fark etmede güçlük çekerler. </a:t>
            </a:r>
          </a:p>
          <a:p>
            <a:r>
              <a:rPr lang="tr-TR" dirty="0" smtClean="0"/>
              <a:t>Okuma ve konuşmada kullanılan beyin bölgeleri</a:t>
            </a:r>
          </a:p>
          <a:p>
            <a:r>
              <a:rPr lang="tr-TR" dirty="0" smtClean="0"/>
              <a:t>Öğrenme </a:t>
            </a:r>
            <a:r>
              <a:rPr lang="tr-TR" dirty="0"/>
              <a:t>güçlüğü olan çocuklar ne, nerede, niçin gibi soruları, pasif ve olumsuz yapıları yorumlamakta güçlük çekerler. </a:t>
            </a:r>
            <a:endParaRPr lang="tr-TR" dirty="0" smtClean="0"/>
          </a:p>
          <a:p>
            <a:r>
              <a:rPr lang="tr-TR" dirty="0" smtClean="0"/>
              <a:t>Söz </a:t>
            </a:r>
            <a:r>
              <a:rPr lang="tr-TR" dirty="0" err="1"/>
              <a:t>diziminde</a:t>
            </a:r>
            <a:r>
              <a:rPr lang="tr-TR" dirty="0"/>
              <a:t> problemler olur. </a:t>
            </a:r>
            <a:endParaRPr lang="tr-TR" dirty="0" smtClean="0"/>
          </a:p>
          <a:p>
            <a:r>
              <a:rPr lang="tr-TR" dirty="0" smtClean="0"/>
              <a:t>Zaman </a:t>
            </a:r>
            <a:r>
              <a:rPr lang="tr-TR" dirty="0"/>
              <a:t>ve karşılaştırma </a:t>
            </a:r>
            <a:r>
              <a:rPr lang="tr-TR" dirty="0" smtClean="0"/>
              <a:t>ifadelerini anlama ve kullanmada güçlükler</a:t>
            </a:r>
            <a:r>
              <a:rPr lang="tr-TR" dirty="0"/>
              <a:t>. </a:t>
            </a:r>
            <a:endParaRPr lang="tr-TR" dirty="0" smtClean="0"/>
          </a:p>
          <a:p>
            <a:r>
              <a:rPr lang="tr-TR" dirty="0" smtClean="0"/>
              <a:t>Mecazi </a:t>
            </a:r>
            <a:r>
              <a:rPr lang="tr-TR" dirty="0"/>
              <a:t>dili ve çok anlamlı kelimeleri yorumlamada </a:t>
            </a:r>
            <a:r>
              <a:rPr lang="tr-TR" dirty="0" smtClean="0"/>
              <a:t>problemler</a:t>
            </a:r>
          </a:p>
          <a:p>
            <a:r>
              <a:rPr lang="tr-TR" dirty="0" smtClean="0"/>
              <a:t>Kısa cümlelerle kendilerini ifade etme </a:t>
            </a:r>
          </a:p>
          <a:p>
            <a:r>
              <a:rPr lang="tr-TR" dirty="0" smtClean="0"/>
              <a:t>Sözcük bilgileri</a:t>
            </a:r>
          </a:p>
          <a:p>
            <a:r>
              <a:rPr lang="tr-TR" dirty="0" smtClean="0"/>
              <a:t>Sözcük </a:t>
            </a:r>
            <a:r>
              <a:rPr lang="tr-TR" dirty="0"/>
              <a:t>bulma </a:t>
            </a:r>
            <a:r>
              <a:rPr lang="tr-TR" dirty="0" smtClean="0"/>
              <a:t>ve </a:t>
            </a:r>
            <a:r>
              <a:rPr lang="tr-TR" dirty="0"/>
              <a:t>isimlendirmede yavaşlık </a:t>
            </a:r>
            <a:r>
              <a:rPr lang="tr-TR" dirty="0" smtClean="0"/>
              <a:t>ya da problemler vardır</a:t>
            </a:r>
            <a:r>
              <a:rPr lang="tr-TR" dirty="0"/>
              <a:t>.</a:t>
            </a:r>
          </a:p>
        </p:txBody>
      </p:sp>
    </p:spTree>
    <p:extLst>
      <p:ext uri="{BB962C8B-B14F-4D97-AF65-F5344CB8AC3E}">
        <p14:creationId xmlns:p14="http://schemas.microsoft.com/office/powerpoint/2010/main" val="3930599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Sözel dil</a:t>
            </a:r>
            <a:endParaRPr lang="tr-TR" dirty="0"/>
          </a:p>
        </p:txBody>
      </p:sp>
      <p:sp>
        <p:nvSpPr>
          <p:cNvPr id="3" name="İçerik Yer Tutucusu 2"/>
          <p:cNvSpPr>
            <a:spLocks noGrp="1"/>
          </p:cNvSpPr>
          <p:nvPr>
            <p:ph idx="1"/>
          </p:nvPr>
        </p:nvSpPr>
        <p:spPr/>
        <p:txBody>
          <a:bodyPr/>
          <a:lstStyle/>
          <a:p>
            <a:r>
              <a:rPr lang="tr-TR" dirty="0"/>
              <a:t>Öğrenme yetersizlikleri olan öğrencilerin çoğu yoğun dil etkileşimini ve karşılıklı konuşmayı gerektiren ortamlarda iyi değillerdir ve karşılıklı konuşmayı sürdürmede </a:t>
            </a:r>
            <a:r>
              <a:rPr lang="tr-TR" dirty="0" smtClean="0"/>
              <a:t>zorlanabilirler. </a:t>
            </a:r>
            <a:endParaRPr lang="tr-TR" dirty="0" smtClean="0"/>
          </a:p>
          <a:p>
            <a:r>
              <a:rPr lang="tr-TR" dirty="0" smtClean="0"/>
              <a:t>Bazı </a:t>
            </a:r>
            <a:r>
              <a:rPr lang="tr-TR" dirty="0"/>
              <a:t>çocuklarda gecikmiş konuşma vardır. </a:t>
            </a:r>
            <a:endParaRPr lang="tr-TR" dirty="0" smtClean="0"/>
          </a:p>
          <a:p>
            <a:r>
              <a:rPr lang="tr-TR" dirty="0" smtClean="0"/>
              <a:t>Bazı </a:t>
            </a:r>
            <a:r>
              <a:rPr lang="tr-TR" dirty="0"/>
              <a:t>çocuklarda ise konuşma vardır ama garip sentaktik model ya da karışık sözcük sırası ya da uygun olmayan sözcükler kullanırlar. </a:t>
            </a:r>
            <a:endParaRPr lang="tr-TR" dirty="0" smtClean="0"/>
          </a:p>
          <a:p>
            <a:r>
              <a:rPr lang="tr-TR" dirty="0" smtClean="0"/>
              <a:t>Cümleleri </a:t>
            </a:r>
            <a:r>
              <a:rPr lang="tr-TR" dirty="0"/>
              <a:t>anlamakta güçlük </a:t>
            </a:r>
            <a:r>
              <a:rPr lang="tr-TR" dirty="0" smtClean="0"/>
              <a:t>çekebilirler. </a:t>
            </a:r>
            <a:endParaRPr lang="tr-TR" dirty="0"/>
          </a:p>
        </p:txBody>
      </p:sp>
    </p:spTree>
    <p:extLst>
      <p:ext uri="{BB962C8B-B14F-4D97-AF65-F5344CB8AC3E}">
        <p14:creationId xmlns:p14="http://schemas.microsoft.com/office/powerpoint/2010/main" val="1170301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Algısal Beceriler</a:t>
            </a:r>
            <a:endParaRPr lang="tr-TR" dirty="0"/>
          </a:p>
        </p:txBody>
      </p:sp>
      <p:sp>
        <p:nvSpPr>
          <p:cNvPr id="3" name="İçerik Yer Tutucusu 2"/>
          <p:cNvSpPr>
            <a:spLocks noGrp="1"/>
          </p:cNvSpPr>
          <p:nvPr>
            <p:ph idx="1"/>
          </p:nvPr>
        </p:nvSpPr>
        <p:spPr/>
        <p:txBody>
          <a:bodyPr>
            <a:normAutofit/>
          </a:bodyPr>
          <a:lstStyle/>
          <a:p>
            <a:r>
              <a:rPr lang="tr-TR" dirty="0"/>
              <a:t>DUYUM </a:t>
            </a:r>
            <a:r>
              <a:rPr lang="tr-TR" dirty="0" smtClean="0"/>
              <a:t>nedir?</a:t>
            </a:r>
          </a:p>
          <a:p>
            <a:r>
              <a:rPr lang="tr-TR" dirty="0" smtClean="0"/>
              <a:t>ALGI nedir?</a:t>
            </a:r>
            <a:endParaRPr lang="tr-TR" dirty="0"/>
          </a:p>
          <a:p>
            <a:r>
              <a:rPr lang="tr-TR" dirty="0" smtClean="0"/>
              <a:t>DUYUM </a:t>
            </a:r>
            <a:r>
              <a:rPr lang="tr-TR" dirty="0"/>
              <a:t>İLE ALGI ARASINDAKİ FARKLAR </a:t>
            </a:r>
            <a:endParaRPr lang="tr-TR" dirty="0" smtClean="0"/>
          </a:p>
          <a:p>
            <a:r>
              <a:rPr lang="tr-TR" dirty="0" smtClean="0"/>
              <a:t>Duyum </a:t>
            </a:r>
            <a:r>
              <a:rPr lang="tr-TR" dirty="0"/>
              <a:t>basit fizyolojik bir olaydır. Algı ise karmaşık psikolojik bir olaydır. </a:t>
            </a:r>
            <a:endParaRPr lang="tr-TR" dirty="0" smtClean="0"/>
          </a:p>
          <a:p>
            <a:r>
              <a:rPr lang="tr-TR" dirty="0" smtClean="0"/>
              <a:t>Duyumda </a:t>
            </a:r>
            <a:r>
              <a:rPr lang="tr-TR" dirty="0"/>
              <a:t>uyarıcılar tek tek değerlendirilir. Algıda ise bir bütün olarak değerlendirilir. </a:t>
            </a:r>
            <a:endParaRPr lang="tr-TR" dirty="0" smtClean="0"/>
          </a:p>
          <a:p>
            <a:r>
              <a:rPr lang="tr-TR" dirty="0" smtClean="0"/>
              <a:t>Duyum </a:t>
            </a:r>
            <a:r>
              <a:rPr lang="tr-TR" dirty="0"/>
              <a:t>her bireyde aynı şekilde gerçekleşir. Algı ise bireyden bireye farklılık gösterir</a:t>
            </a:r>
            <a:r>
              <a:rPr lang="tr-TR" dirty="0" smtClean="0"/>
              <a:t>.</a:t>
            </a:r>
          </a:p>
          <a:p>
            <a:r>
              <a:rPr lang="tr-TR" dirty="0" smtClean="0"/>
              <a:t>Çocuklar pek çok bilgi ve beceriyi görsel-işitsel algıları yoluyla kazanırlar. </a:t>
            </a:r>
          </a:p>
          <a:p>
            <a:r>
              <a:rPr lang="tr-TR" dirty="0" smtClean="0"/>
              <a:t>Algı </a:t>
            </a:r>
            <a:r>
              <a:rPr lang="tr-TR" dirty="0"/>
              <a:t>öğrenilmiş bir beceri </a:t>
            </a:r>
            <a:r>
              <a:rPr lang="tr-TR" dirty="0" smtClean="0"/>
              <a:t>midir?</a:t>
            </a:r>
            <a:endParaRPr lang="tr-TR" dirty="0"/>
          </a:p>
        </p:txBody>
      </p:sp>
    </p:spTree>
    <p:extLst>
      <p:ext uri="{BB962C8B-B14F-4D97-AF65-F5344CB8AC3E}">
        <p14:creationId xmlns:p14="http://schemas.microsoft.com/office/powerpoint/2010/main" val="1989655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İşitsel algı</a:t>
            </a:r>
            <a:endParaRPr lang="tr-TR" dirty="0"/>
          </a:p>
        </p:txBody>
      </p:sp>
      <p:sp>
        <p:nvSpPr>
          <p:cNvPr id="3" name="İçerik Yer Tutucusu 2"/>
          <p:cNvSpPr>
            <a:spLocks noGrp="1"/>
          </p:cNvSpPr>
          <p:nvPr>
            <p:ph idx="1"/>
          </p:nvPr>
        </p:nvSpPr>
        <p:spPr/>
        <p:txBody>
          <a:bodyPr/>
          <a:lstStyle/>
          <a:p>
            <a:r>
              <a:rPr lang="tr-TR" dirty="0"/>
              <a:t>Duyulan şeylerin tanınması ve anlamlandırılması olarak tanımlanır. </a:t>
            </a:r>
            <a:endParaRPr lang="tr-TR" dirty="0" smtClean="0"/>
          </a:p>
          <a:p>
            <a:r>
              <a:rPr lang="tr-TR" dirty="0" smtClean="0"/>
              <a:t>Öğrenmenin </a:t>
            </a:r>
            <a:r>
              <a:rPr lang="tr-TR" dirty="0"/>
              <a:t>gerçekleşebilmesi için önemli bir süreçtir. </a:t>
            </a:r>
            <a:endParaRPr lang="tr-TR" dirty="0" smtClean="0"/>
          </a:p>
          <a:p>
            <a:r>
              <a:rPr lang="tr-TR" dirty="0" smtClean="0"/>
              <a:t>Okuma ve işitsel algı arasında güçlü bir ilişki vardır. Okumayı öğrenmede zorlanan çocukların işitsel algı problemleri yaşadıkları sıklıkla dile getirilmektedir. </a:t>
            </a:r>
          </a:p>
          <a:p>
            <a:r>
              <a:rPr lang="tr-TR" dirty="0" smtClean="0"/>
              <a:t>Öğrenme </a:t>
            </a:r>
            <a:r>
              <a:rPr lang="tr-TR" dirty="0"/>
              <a:t>güçlüğü olan </a:t>
            </a:r>
            <a:r>
              <a:rPr lang="tr-TR" dirty="0" smtClean="0"/>
              <a:t>çocuklar işitsel </a:t>
            </a:r>
            <a:r>
              <a:rPr lang="tr-TR" dirty="0"/>
              <a:t>algılarında problemler yaşarlar. </a:t>
            </a:r>
            <a:r>
              <a:rPr lang="tr-TR" dirty="0" smtClean="0"/>
              <a:t>Hangi işitsel algı alanlarında? </a:t>
            </a:r>
            <a:endParaRPr lang="tr-TR" dirty="0"/>
          </a:p>
        </p:txBody>
      </p:sp>
    </p:spTree>
    <p:extLst>
      <p:ext uri="{BB962C8B-B14F-4D97-AF65-F5344CB8AC3E}">
        <p14:creationId xmlns:p14="http://schemas.microsoft.com/office/powerpoint/2010/main" val="3964461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Sesbilgisel</a:t>
            </a:r>
            <a:r>
              <a:rPr lang="tr-TR" dirty="0" smtClean="0"/>
              <a:t> Farkındalık</a:t>
            </a:r>
            <a:endParaRPr lang="tr-TR" dirty="0"/>
          </a:p>
        </p:txBody>
      </p:sp>
      <p:sp>
        <p:nvSpPr>
          <p:cNvPr id="3" name="İçerik Yer Tutucusu 2"/>
          <p:cNvSpPr>
            <a:spLocks noGrp="1"/>
          </p:cNvSpPr>
          <p:nvPr>
            <p:ph idx="1"/>
          </p:nvPr>
        </p:nvSpPr>
        <p:spPr/>
        <p:txBody>
          <a:bodyPr/>
          <a:lstStyle/>
          <a:p>
            <a:r>
              <a:rPr lang="tr-TR" dirty="0"/>
              <a:t>Okumayı öğrenmek için gerekli olan becerilerden birisi duyduğumuz kelimelerin tek tek seslerden oluştuğunu fark etme becerisidir. Bu beceriye ses bilgisel farkındalık becerisi denir. </a:t>
            </a:r>
            <a:endParaRPr lang="tr-TR" dirty="0" smtClean="0"/>
          </a:p>
          <a:p>
            <a:r>
              <a:rPr lang="tr-TR" dirty="0" smtClean="0"/>
              <a:t>«ayak», a/y/a/k. </a:t>
            </a:r>
          </a:p>
          <a:p>
            <a:r>
              <a:rPr lang="tr-TR" dirty="0" err="1" smtClean="0"/>
              <a:t>Sesbilgisel</a:t>
            </a:r>
            <a:r>
              <a:rPr lang="tr-TR" dirty="0" smtClean="0"/>
              <a:t> farkındalık becerileri gelişmeyen çocuklar okuma ve yazmayı öğrenmekte güçlük yaşarlar. ÖG olan çocukların pek çoğu </a:t>
            </a:r>
            <a:r>
              <a:rPr lang="tr-TR" dirty="0" err="1" smtClean="0"/>
              <a:t>sesbilgisel</a:t>
            </a:r>
            <a:r>
              <a:rPr lang="tr-TR" dirty="0" smtClean="0"/>
              <a:t> farkındalık becerilerinde zayıf performans gösterirler. </a:t>
            </a:r>
          </a:p>
          <a:p>
            <a:r>
              <a:rPr lang="tr-TR" u="sng" dirty="0" smtClean="0"/>
              <a:t>Sesleri ayırt edemeyebilirler, ses benzerliklerini anlamayabilirler</a:t>
            </a:r>
            <a:r>
              <a:rPr lang="tr-TR" dirty="0" smtClean="0"/>
              <a:t>, özellikle aynı bölgeden çıkan sesleri birbirine karıştırabilirler. </a:t>
            </a:r>
          </a:p>
          <a:p>
            <a:r>
              <a:rPr lang="tr-TR" dirty="0" err="1" smtClean="0"/>
              <a:t>Sessel</a:t>
            </a:r>
            <a:r>
              <a:rPr lang="tr-TR" dirty="0" smtClean="0"/>
              <a:t> </a:t>
            </a:r>
            <a:r>
              <a:rPr lang="tr-TR" dirty="0" err="1" smtClean="0"/>
              <a:t>ayırtedicilik</a:t>
            </a:r>
            <a:r>
              <a:rPr lang="tr-TR" dirty="0" smtClean="0"/>
              <a:t>?</a:t>
            </a:r>
            <a:endParaRPr lang="tr-TR" dirty="0"/>
          </a:p>
        </p:txBody>
      </p:sp>
    </p:spTree>
    <p:extLst>
      <p:ext uri="{BB962C8B-B14F-4D97-AF65-F5344CB8AC3E}">
        <p14:creationId xmlns:p14="http://schemas.microsoft.com/office/powerpoint/2010/main" val="3873067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İşitsel bellek</a:t>
            </a:r>
            <a:endParaRPr lang="tr-TR" dirty="0"/>
          </a:p>
        </p:txBody>
      </p:sp>
      <p:sp>
        <p:nvSpPr>
          <p:cNvPr id="3" name="İçerik Yer Tutucusu 2"/>
          <p:cNvSpPr>
            <a:spLocks noGrp="1"/>
          </p:cNvSpPr>
          <p:nvPr>
            <p:ph idx="1"/>
          </p:nvPr>
        </p:nvSpPr>
        <p:spPr/>
        <p:txBody>
          <a:bodyPr/>
          <a:lstStyle/>
          <a:p>
            <a:r>
              <a:rPr lang="tr-TR" dirty="0" smtClean="0"/>
              <a:t>İşitsel olarak algıladığımız şeylerin belleğe alınması</a:t>
            </a:r>
          </a:p>
          <a:p>
            <a:r>
              <a:rPr lang="tr-TR" dirty="0" smtClean="0"/>
              <a:t>Bu bilgilerin, gerektiğinde geri çağırılması </a:t>
            </a:r>
          </a:p>
          <a:p>
            <a:r>
              <a:rPr lang="tr-TR" dirty="0" smtClean="0"/>
              <a:t>İşitsel belleğinde yetersizlikler yaşayan bir çocuğu </a:t>
            </a:r>
            <a:r>
              <a:rPr lang="tr-TR" b="1" dirty="0" smtClean="0"/>
              <a:t>neler bekler?</a:t>
            </a:r>
          </a:p>
          <a:p>
            <a:pPr marL="0" indent="0">
              <a:buNone/>
            </a:pPr>
            <a:r>
              <a:rPr lang="tr-TR" dirty="0" smtClean="0"/>
              <a:t> </a:t>
            </a:r>
            <a:endParaRPr lang="tr-TR" dirty="0"/>
          </a:p>
        </p:txBody>
      </p:sp>
    </p:spTree>
    <p:extLst>
      <p:ext uri="{BB962C8B-B14F-4D97-AF65-F5344CB8AC3E}">
        <p14:creationId xmlns:p14="http://schemas.microsoft.com/office/powerpoint/2010/main" val="4269233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İşitsel sıralama</a:t>
            </a:r>
            <a:endParaRPr lang="tr-TR" dirty="0"/>
          </a:p>
        </p:txBody>
      </p:sp>
      <p:sp>
        <p:nvSpPr>
          <p:cNvPr id="3" name="İçerik Yer Tutucusu 2"/>
          <p:cNvSpPr>
            <a:spLocks noGrp="1"/>
          </p:cNvSpPr>
          <p:nvPr>
            <p:ph idx="1"/>
          </p:nvPr>
        </p:nvSpPr>
        <p:spPr/>
        <p:txBody>
          <a:bodyPr/>
          <a:lstStyle/>
          <a:p>
            <a:r>
              <a:rPr lang="tr-TR" dirty="0" smtClean="0"/>
              <a:t>Sıralı nesneleri/ifadeleri hatırlama becerisi </a:t>
            </a:r>
          </a:p>
          <a:p>
            <a:r>
              <a:rPr lang="tr-TR" dirty="0" smtClean="0"/>
              <a:t>Alfabe, günler, sayılar, mevsimler, aylar</a:t>
            </a:r>
          </a:p>
          <a:p>
            <a:r>
              <a:rPr lang="tr-TR" dirty="0" smtClean="0"/>
              <a:t>Özellikle zaman ile ilgili kavramların sıralı bir şekilde olması ve ÖG olan çocukların işitsel sıralama problemleri bu kavramları edinmelerini güçleştirmektedir.</a:t>
            </a:r>
          </a:p>
        </p:txBody>
      </p:sp>
    </p:spTree>
    <p:extLst>
      <p:ext uri="{BB962C8B-B14F-4D97-AF65-F5344CB8AC3E}">
        <p14:creationId xmlns:p14="http://schemas.microsoft.com/office/powerpoint/2010/main" val="1981301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Görsel algı</a:t>
            </a:r>
            <a:endParaRPr lang="tr-TR" dirty="0"/>
          </a:p>
        </p:txBody>
      </p:sp>
      <p:sp>
        <p:nvSpPr>
          <p:cNvPr id="3" name="İçerik Yer Tutucusu 2"/>
          <p:cNvSpPr>
            <a:spLocks noGrp="1"/>
          </p:cNvSpPr>
          <p:nvPr>
            <p:ph idx="1"/>
          </p:nvPr>
        </p:nvSpPr>
        <p:spPr/>
        <p:txBody>
          <a:bodyPr/>
          <a:lstStyle/>
          <a:p>
            <a:r>
              <a:rPr lang="tr-TR" dirty="0" smtClean="0"/>
              <a:t>Birçok beceriyi görsel algı yoluyla ediniriz. </a:t>
            </a:r>
          </a:p>
          <a:p>
            <a:r>
              <a:rPr lang="tr-TR" dirty="0" smtClean="0"/>
              <a:t>Görsel algı okumayı öğrenme de etkili olan becerilerden biridir</a:t>
            </a:r>
          </a:p>
          <a:p>
            <a:r>
              <a:rPr lang="tr-TR" dirty="0" smtClean="0"/>
              <a:t>ÖG olan çocuklar şekilleri, harfleri, sayıları ayırt etmede bazı problemler  yaşayabilirler. </a:t>
            </a:r>
          </a:p>
        </p:txBody>
      </p:sp>
    </p:spTree>
    <p:extLst>
      <p:ext uri="{BB962C8B-B14F-4D97-AF65-F5344CB8AC3E}">
        <p14:creationId xmlns:p14="http://schemas.microsoft.com/office/powerpoint/2010/main" val="1927163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Görsel ayırt etme</a:t>
            </a:r>
            <a:br>
              <a:rPr lang="tr-TR" dirty="0"/>
            </a:br>
            <a:endParaRPr lang="tr-TR" dirty="0"/>
          </a:p>
        </p:txBody>
      </p:sp>
      <p:sp>
        <p:nvSpPr>
          <p:cNvPr id="3" name="İçerik Yer Tutucusu 2"/>
          <p:cNvSpPr>
            <a:spLocks noGrp="1"/>
          </p:cNvSpPr>
          <p:nvPr>
            <p:ph idx="1"/>
          </p:nvPr>
        </p:nvSpPr>
        <p:spPr/>
        <p:txBody>
          <a:bodyPr>
            <a:normAutofit/>
          </a:bodyPr>
          <a:lstStyle/>
          <a:p>
            <a:r>
              <a:rPr lang="tr-TR" dirty="0"/>
              <a:t>Bir nesneyi diğerinden ayırt edebilme becerisidir. </a:t>
            </a:r>
            <a:endParaRPr lang="tr-TR" dirty="0" smtClean="0"/>
          </a:p>
        </p:txBody>
      </p:sp>
    </p:spTree>
    <p:extLst>
      <p:ext uri="{BB962C8B-B14F-4D97-AF65-F5344CB8AC3E}">
        <p14:creationId xmlns:p14="http://schemas.microsoft.com/office/powerpoint/2010/main" val="3505836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892804672"/>
              </p:ext>
            </p:extLst>
          </p:nvPr>
        </p:nvGraphicFramePr>
        <p:xfrm>
          <a:off x="2231861" y="1692165"/>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0036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Görsel </a:t>
            </a:r>
            <a:r>
              <a:rPr lang="tr-TR" dirty="0" smtClean="0"/>
              <a:t>algı</a:t>
            </a:r>
            <a:endParaRPr lang="tr-TR" dirty="0"/>
          </a:p>
        </p:txBody>
      </p:sp>
      <p:sp>
        <p:nvSpPr>
          <p:cNvPr id="3" name="İçerik Yer Tutucusu 2"/>
          <p:cNvSpPr>
            <a:spLocks noGrp="1"/>
          </p:cNvSpPr>
          <p:nvPr>
            <p:ph idx="1"/>
          </p:nvPr>
        </p:nvSpPr>
        <p:spPr/>
        <p:txBody>
          <a:bodyPr>
            <a:normAutofit/>
          </a:bodyPr>
          <a:lstStyle/>
          <a:p>
            <a:r>
              <a:rPr lang="tr-TR" u="sng" dirty="0" smtClean="0"/>
              <a:t>Şekil </a:t>
            </a:r>
            <a:r>
              <a:rPr lang="tr-TR" u="sng" smtClean="0"/>
              <a:t>zemin </a:t>
            </a:r>
            <a:r>
              <a:rPr lang="tr-TR" u="sng" smtClean="0"/>
              <a:t>algısı</a:t>
            </a:r>
            <a:endParaRPr lang="tr-TR" u="sng" dirty="0" smtClean="0"/>
          </a:p>
          <a:p>
            <a:r>
              <a:rPr lang="tr-TR" u="sng" dirty="0" smtClean="0"/>
              <a:t>Görsel tamamlama</a:t>
            </a:r>
            <a:endParaRPr lang="tr-TR" u="sng" dirty="0" smtClean="0"/>
          </a:p>
        </p:txBody>
      </p:sp>
    </p:spTree>
    <p:extLst>
      <p:ext uri="{BB962C8B-B14F-4D97-AF65-F5344CB8AC3E}">
        <p14:creationId xmlns:p14="http://schemas.microsoft.com/office/powerpoint/2010/main" val="2205338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093" t="26893" r="50000" b="35417"/>
          <a:stretch/>
        </p:blipFill>
        <p:spPr bwMode="auto">
          <a:xfrm>
            <a:off x="3713016" y="803562"/>
            <a:ext cx="4447309" cy="4984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3841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Görsel </a:t>
            </a:r>
            <a:r>
              <a:rPr lang="tr-TR" dirty="0" smtClean="0"/>
              <a:t>algı</a:t>
            </a:r>
            <a:endParaRPr lang="tr-TR" dirty="0"/>
          </a:p>
        </p:txBody>
      </p:sp>
      <p:sp>
        <p:nvSpPr>
          <p:cNvPr id="3" name="İçerik Yer Tutucusu 2"/>
          <p:cNvSpPr>
            <a:spLocks noGrp="1"/>
          </p:cNvSpPr>
          <p:nvPr>
            <p:ph idx="1"/>
          </p:nvPr>
        </p:nvSpPr>
        <p:spPr/>
        <p:txBody>
          <a:bodyPr>
            <a:normAutofit/>
          </a:bodyPr>
          <a:lstStyle/>
          <a:p>
            <a:r>
              <a:rPr lang="tr-TR" u="sng" dirty="0" err="1" smtClean="0"/>
              <a:t>Mekansal</a:t>
            </a:r>
            <a:r>
              <a:rPr lang="tr-TR" u="sng" dirty="0" smtClean="0"/>
              <a:t> ilişkiler:</a:t>
            </a:r>
          </a:p>
          <a:p>
            <a:r>
              <a:rPr lang="tr-TR" dirty="0"/>
              <a:t>Objelerin uzaydaki pozisyonlarının algısıdır. Çocuğun bir objenin veya sembolün mekânsal pozisyonunu ve çevresindeki diğer objelerle ilişkili olarak pozisyonunu tanımlayabilmesini ifade eder. </a:t>
            </a:r>
            <a:endParaRPr lang="tr-TR" dirty="0" smtClean="0"/>
          </a:p>
          <a:p>
            <a:r>
              <a:rPr lang="tr-TR" dirty="0" smtClean="0"/>
              <a:t>Örneğin</a:t>
            </a:r>
            <a:r>
              <a:rPr lang="tr-TR" dirty="0"/>
              <a:t>, harflerin yan yana belli bir mekânsal ilişki </a:t>
            </a:r>
            <a:r>
              <a:rPr lang="tr-TR" dirty="0" smtClean="0"/>
              <a:t>içerisinde olması, </a:t>
            </a:r>
          </a:p>
          <a:p>
            <a:r>
              <a:rPr lang="tr-TR" dirty="0" smtClean="0"/>
              <a:t>Gerektiğinde </a:t>
            </a:r>
            <a:r>
              <a:rPr lang="tr-TR" dirty="0"/>
              <a:t>çizgilerin bitişik gerektiğinde ayrı olarak konumlandırılması veya konumlandırıldığının </a:t>
            </a:r>
            <a:r>
              <a:rPr lang="tr-TR" dirty="0" smtClean="0"/>
              <a:t>algılanması</a:t>
            </a:r>
          </a:p>
          <a:p>
            <a:pPr marL="0" indent="0">
              <a:buNone/>
            </a:pPr>
            <a:endParaRPr lang="tr-TR" dirty="0"/>
          </a:p>
        </p:txBody>
      </p:sp>
    </p:spTree>
    <p:extLst>
      <p:ext uri="{BB962C8B-B14F-4D97-AF65-F5344CB8AC3E}">
        <p14:creationId xmlns:p14="http://schemas.microsoft.com/office/powerpoint/2010/main" val="2146165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Görsel </a:t>
            </a:r>
            <a:r>
              <a:rPr lang="tr-TR" dirty="0" smtClean="0"/>
              <a:t>algı</a:t>
            </a:r>
            <a:r>
              <a:rPr lang="tr-TR" dirty="0"/>
              <a:t/>
            </a:r>
            <a:br>
              <a:rPr lang="tr-TR" dirty="0"/>
            </a:br>
            <a:endParaRPr lang="tr-TR" dirty="0"/>
          </a:p>
        </p:txBody>
      </p:sp>
      <p:sp>
        <p:nvSpPr>
          <p:cNvPr id="3" name="İçerik Yer Tutucusu 2"/>
          <p:cNvSpPr>
            <a:spLocks noGrp="1"/>
          </p:cNvSpPr>
          <p:nvPr>
            <p:ph idx="1"/>
          </p:nvPr>
        </p:nvSpPr>
        <p:spPr>
          <a:xfrm>
            <a:off x="2081048" y="1939636"/>
            <a:ext cx="9423564" cy="3971586"/>
          </a:xfrm>
        </p:spPr>
        <p:txBody>
          <a:bodyPr>
            <a:normAutofit fontScale="85000" lnSpcReduction="10000"/>
          </a:bodyPr>
          <a:lstStyle/>
          <a:p>
            <a:r>
              <a:rPr lang="tr-TR" u="sng" dirty="0" smtClean="0"/>
              <a:t>Ters çevrime:</a:t>
            </a:r>
          </a:p>
          <a:p>
            <a:r>
              <a:rPr lang="tr-TR" dirty="0"/>
              <a:t>Objelerin algılanması sürecinde uygulanan bazı kurallar harflerin algılanması sürecinde etkili olmayabilir veya farklılaşabilir. </a:t>
            </a:r>
            <a:endParaRPr lang="tr-TR" dirty="0" smtClean="0"/>
          </a:p>
          <a:p>
            <a:r>
              <a:rPr lang="tr-TR" dirty="0" smtClean="0"/>
              <a:t>Okul </a:t>
            </a:r>
            <a:r>
              <a:rPr lang="tr-TR" dirty="0"/>
              <a:t>öncesi dönemde çocuklar algısal genelleştirme geliştirirler. Bu beceri sayesinde hangi renkte, hangi şekilde olursa olsun bir sandalyeyi gördüklerinde onu sandalye olarak algılar ve tanımlar. </a:t>
            </a:r>
            <a:endParaRPr lang="tr-TR" dirty="0" smtClean="0"/>
          </a:p>
          <a:p>
            <a:r>
              <a:rPr lang="tr-TR" dirty="0" smtClean="0"/>
              <a:t>Oysa </a:t>
            </a:r>
            <a:r>
              <a:rPr lang="tr-TR" dirty="0"/>
              <a:t>harfleri algılamada algısal genelleme yapması mümkün değildir. </a:t>
            </a:r>
            <a:endParaRPr lang="tr-TR" dirty="0" smtClean="0"/>
          </a:p>
          <a:p>
            <a:r>
              <a:rPr lang="tr-TR" dirty="0"/>
              <a:t>Örneğin, bir yuvarlağın sağda mı solda mı olduğu (b ve d) veya uzantının aşağıya doğru mu yoksa yukarıya doğru mu olduğu (b ve p) harfin adını ve sesini tamamen değiştirmektedir. </a:t>
            </a:r>
            <a:endParaRPr lang="tr-TR" dirty="0" smtClean="0"/>
          </a:p>
          <a:p>
            <a:r>
              <a:rPr lang="tr-TR" dirty="0" smtClean="0"/>
              <a:t>Ayrıca </a:t>
            </a:r>
            <a:r>
              <a:rPr lang="tr-TR" dirty="0"/>
              <a:t>yapılan ufak değişiklikler ile yeni harfler elde edilebilmekte (c ve e) veya tamamen kelimeleri ve anlamları değiştirmektedir. Örneğin, ve – ev; en - ne; ten - net; kitap - </a:t>
            </a:r>
            <a:r>
              <a:rPr lang="tr-TR" dirty="0" err="1"/>
              <a:t>kipat</a:t>
            </a:r>
            <a:r>
              <a:rPr lang="tr-TR" dirty="0"/>
              <a:t>. </a:t>
            </a:r>
            <a:endParaRPr lang="tr-TR" dirty="0" smtClean="0"/>
          </a:p>
          <a:p>
            <a:r>
              <a:rPr lang="tr-TR" dirty="0" smtClean="0"/>
              <a:t>Öğrenme </a:t>
            </a:r>
            <a:r>
              <a:rPr lang="tr-TR" dirty="0"/>
              <a:t>güçlüğü olan çocuklar erken dönemde geliştirdikleri bu görsel genellemelere gerekli değişiklikleri yapmakta zorluk çekerler ve okumayı öğrendikleri süreçte zorluklar ve karışıklıklar yaşarlar. </a:t>
            </a:r>
          </a:p>
        </p:txBody>
      </p:sp>
    </p:spTree>
    <p:extLst>
      <p:ext uri="{BB962C8B-B14F-4D97-AF65-F5344CB8AC3E}">
        <p14:creationId xmlns:p14="http://schemas.microsoft.com/office/powerpoint/2010/main" val="3735746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579" t="39638" r="62052" b="40632"/>
          <a:stretch/>
        </p:blipFill>
        <p:spPr bwMode="auto">
          <a:xfrm>
            <a:off x="3532909" y="1413164"/>
            <a:ext cx="5999017" cy="3623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080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Görsel </a:t>
            </a:r>
            <a:r>
              <a:rPr lang="tr-TR" dirty="0" smtClean="0"/>
              <a:t>algı</a:t>
            </a:r>
            <a:r>
              <a:rPr lang="tr-TR" dirty="0"/>
              <a:t/>
            </a:r>
            <a:br>
              <a:rPr lang="tr-TR" dirty="0"/>
            </a:br>
            <a:endParaRPr lang="tr-TR" dirty="0"/>
          </a:p>
        </p:txBody>
      </p:sp>
      <p:sp>
        <p:nvSpPr>
          <p:cNvPr id="3" name="İçerik Yer Tutucusu 2"/>
          <p:cNvSpPr>
            <a:spLocks noGrp="1"/>
          </p:cNvSpPr>
          <p:nvPr>
            <p:ph idx="1"/>
          </p:nvPr>
        </p:nvSpPr>
        <p:spPr>
          <a:xfrm>
            <a:off x="2081048" y="2133600"/>
            <a:ext cx="9423564" cy="3777622"/>
          </a:xfrm>
        </p:spPr>
        <p:txBody>
          <a:bodyPr>
            <a:normAutofit fontScale="92500" lnSpcReduction="10000"/>
          </a:bodyPr>
          <a:lstStyle/>
          <a:p>
            <a:r>
              <a:rPr lang="tr-TR" u="sng" dirty="0" smtClean="0"/>
              <a:t>Bütün ve parça algısı:</a:t>
            </a:r>
          </a:p>
          <a:p>
            <a:r>
              <a:rPr lang="tr-TR" dirty="0"/>
              <a:t>Görsel algıda oluşabilecek bir başka problem ise bütünü algılayabilenleri ve parçayı algılayabilenleri işaret eder. </a:t>
            </a:r>
            <a:endParaRPr lang="tr-TR" dirty="0" smtClean="0"/>
          </a:p>
          <a:p>
            <a:r>
              <a:rPr lang="tr-TR" dirty="0" smtClean="0"/>
              <a:t>Bütünü </a:t>
            </a:r>
            <a:r>
              <a:rPr lang="tr-TR" dirty="0"/>
              <a:t>algılayabilenler bir objeyi gördüklerinde onu bir bütün olarak algılarken, parçayı algılayanlar ufak detaylara odaklanırlar ve bütünü kaçırırlar. </a:t>
            </a:r>
            <a:endParaRPr lang="tr-TR" dirty="0" smtClean="0"/>
          </a:p>
          <a:p>
            <a:r>
              <a:rPr lang="tr-TR" dirty="0" smtClean="0"/>
              <a:t>Ancak </a:t>
            </a:r>
            <a:r>
              <a:rPr lang="tr-TR" dirty="0"/>
              <a:t>etkili bir öğrenme için çocukların her ikisini de görmeleri gerekmektedir. Okurken parçadan bütüne veya bütünden parçaya rahatlıkla geçebilmelidir. Bazı zamanlarda kelimeyi bir bütün olarak görmeli bazı zamanlarda ise parçalara dikkat ederek kelimeyi diğerlerinden ayıracak küçük farklılıkları görmelidir. Örneğin, karar ve kurar kelimelerini ayırt edebilmek için sadece ikinci harfteki ufak değişikliği fark etmesi önemlidir. Buna karşın, oyuncak kelimesini bir bütün olarak algılamaları ve tanımaları okuma sürecini hızlandırması açısından önemlidir.  </a:t>
            </a:r>
            <a:endParaRPr lang="tr-TR" dirty="0" smtClean="0"/>
          </a:p>
          <a:p>
            <a:r>
              <a:rPr lang="tr-TR" dirty="0" smtClean="0"/>
              <a:t>Çözümleme</a:t>
            </a:r>
            <a:endParaRPr lang="tr-TR" dirty="0"/>
          </a:p>
        </p:txBody>
      </p:sp>
    </p:spTree>
    <p:extLst>
      <p:ext uri="{BB962C8B-B14F-4D97-AF65-F5344CB8AC3E}">
        <p14:creationId xmlns:p14="http://schemas.microsoft.com/office/powerpoint/2010/main" val="2413708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741" t="29924" r="54745" b="23485"/>
          <a:stretch/>
        </p:blipFill>
        <p:spPr bwMode="auto">
          <a:xfrm>
            <a:off x="3616036" y="647826"/>
            <a:ext cx="5472545" cy="5406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97050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Dokunsal algı ve hareket algısı</a:t>
            </a:r>
            <a:endParaRPr lang="tr-TR" dirty="0"/>
          </a:p>
        </p:txBody>
      </p:sp>
      <p:sp>
        <p:nvSpPr>
          <p:cNvPr id="3" name="İçerik Yer Tutucusu 2"/>
          <p:cNvSpPr>
            <a:spLocks noGrp="1"/>
          </p:cNvSpPr>
          <p:nvPr>
            <p:ph idx="1"/>
          </p:nvPr>
        </p:nvSpPr>
        <p:spPr/>
        <p:txBody>
          <a:bodyPr/>
          <a:lstStyle/>
          <a:p>
            <a:r>
              <a:rPr lang="tr-TR" u="sng" dirty="0"/>
              <a:t>Dokunsal algı: </a:t>
            </a:r>
            <a:r>
              <a:rPr lang="tr-TR" dirty="0"/>
              <a:t>Deri temasıyla veya parmaklarla dokunma ile edilen duyuyu ifade eder. Örneğin bir nesneye dokunarak tanımak, yüzeyin yapısını (yumuşak sert, düz, engebeli) tanımak veya kaç parmakla dokunulduğunu belirlemek dokunsal algının örneklerindendir. </a:t>
            </a:r>
            <a:endParaRPr lang="tr-TR" dirty="0" smtClean="0"/>
          </a:p>
          <a:p>
            <a:r>
              <a:rPr lang="tr-TR" u="sng" dirty="0" smtClean="0"/>
              <a:t>Hareket </a:t>
            </a:r>
            <a:r>
              <a:rPr lang="tr-TR" u="sng" dirty="0"/>
              <a:t>algısı: </a:t>
            </a:r>
            <a:r>
              <a:rPr lang="tr-TR" dirty="0"/>
              <a:t>Vücudun hareketleri ile ve kasların durumu ile ilgili algıdır. Vücudun parçalarının hangi pozisyonları aldığının, kasların hangi sertlikte, hangi rahatlama düzeyinde olduğunu algılamayı ifade eder. </a:t>
            </a:r>
            <a:endParaRPr lang="tr-TR" dirty="0" smtClean="0"/>
          </a:p>
          <a:p>
            <a:r>
              <a:rPr lang="tr-TR" dirty="0" smtClean="0"/>
              <a:t>Hem </a:t>
            </a:r>
            <a:r>
              <a:rPr lang="tr-TR" dirty="0"/>
              <a:t>dokunsal algı hem de hareket algısı öğrenmede önemli bilgi kaynaklarıdırlar. Birçok günlük yaşam ve okul becerisi bu iki algıyı gerektirir. </a:t>
            </a:r>
          </a:p>
        </p:txBody>
      </p:sp>
    </p:spTree>
    <p:extLst>
      <p:ext uri="{BB962C8B-B14F-4D97-AF65-F5344CB8AC3E}">
        <p14:creationId xmlns:p14="http://schemas.microsoft.com/office/powerpoint/2010/main" val="106996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Motor Beceriler</a:t>
            </a:r>
            <a:endParaRPr lang="tr-TR" dirty="0"/>
          </a:p>
        </p:txBody>
      </p:sp>
      <p:sp>
        <p:nvSpPr>
          <p:cNvPr id="3" name="İçerik Yer Tutucusu 2"/>
          <p:cNvSpPr>
            <a:spLocks noGrp="1"/>
          </p:cNvSpPr>
          <p:nvPr>
            <p:ph idx="1"/>
          </p:nvPr>
        </p:nvSpPr>
        <p:spPr>
          <a:xfrm>
            <a:off x="2228193" y="2133599"/>
            <a:ext cx="9276419" cy="4109545"/>
          </a:xfrm>
        </p:spPr>
        <p:txBody>
          <a:bodyPr>
            <a:normAutofit fontScale="92500"/>
          </a:bodyPr>
          <a:lstStyle/>
          <a:p>
            <a:r>
              <a:rPr lang="tr-TR" dirty="0"/>
              <a:t>Öğrenme güçlüğü olan çocuklarda yaygın olarak görülen bir belirti, çocukların kaba-motor becerilerinde örneğin, yürüme, koşma, atlama, zıplama, atma ve tutma becerilerinde hantallık ve genel bir sakarlık söz konusudur. </a:t>
            </a:r>
            <a:endParaRPr lang="tr-TR" dirty="0" smtClean="0"/>
          </a:p>
          <a:p>
            <a:r>
              <a:rPr lang="tr-TR" dirty="0"/>
              <a:t>İnce motor beceriler küçük kasların parmak hareketleri ve el hareketleri için kullanılmasını, el -göz koordinasyonunu ve iki elin koordinasyonlu kullanılmasını içerir. </a:t>
            </a:r>
            <a:endParaRPr lang="tr-TR" dirty="0" smtClean="0"/>
          </a:p>
          <a:p>
            <a:r>
              <a:rPr lang="tr-TR" dirty="0" smtClean="0"/>
              <a:t>İnce </a:t>
            </a:r>
            <a:r>
              <a:rPr lang="tr-TR" dirty="0"/>
              <a:t>motor becerilerinde problem olan çocuklar genellikle kendi başlarına giyinme becerilerinde, yemek yeme becerilerinde, düğmeleme, fermuar kullanma ve kalem tutma becerilerini öğrenmede gecikme, yavaş ilerleme ve problemler sergilerler. </a:t>
            </a:r>
            <a:endParaRPr lang="tr-TR" dirty="0" smtClean="0"/>
          </a:p>
          <a:p>
            <a:r>
              <a:rPr lang="tr-TR" dirty="0" smtClean="0"/>
              <a:t>Çocukların </a:t>
            </a:r>
            <a:r>
              <a:rPr lang="tr-TR" dirty="0"/>
              <a:t>yapboz ve blokları kullanarak bir şeyler meydana getirme oyunlarında ve makası kullanmalarında problemler görüldüğünde öğrenme güçlüğünün erken belirtileri olarak değerlendirilebilir. </a:t>
            </a:r>
            <a:endParaRPr lang="tr-TR" dirty="0" smtClean="0"/>
          </a:p>
          <a:p>
            <a:r>
              <a:rPr lang="tr-TR" dirty="0" smtClean="0"/>
              <a:t>İnce </a:t>
            </a:r>
            <a:r>
              <a:rPr lang="tr-TR" dirty="0"/>
              <a:t>motor becerilerdeki problemler okul yıllarında yavaş ve okunaksız yazma olarak kendini gösterir. </a:t>
            </a:r>
          </a:p>
          <a:p>
            <a:endParaRPr lang="tr-TR" dirty="0"/>
          </a:p>
        </p:txBody>
      </p:sp>
    </p:spTree>
    <p:extLst>
      <p:ext uri="{BB962C8B-B14F-4D97-AF65-F5344CB8AC3E}">
        <p14:creationId xmlns:p14="http://schemas.microsoft.com/office/powerpoint/2010/main" val="24131085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Sosyal Beceriler</a:t>
            </a:r>
            <a:endParaRPr lang="tr-TR" dirty="0"/>
          </a:p>
        </p:txBody>
      </p:sp>
      <p:sp>
        <p:nvSpPr>
          <p:cNvPr id="3" name="İçerik Yer Tutucusu 2"/>
          <p:cNvSpPr>
            <a:spLocks noGrp="1"/>
          </p:cNvSpPr>
          <p:nvPr>
            <p:ph idx="1"/>
          </p:nvPr>
        </p:nvSpPr>
        <p:spPr/>
        <p:txBody>
          <a:bodyPr/>
          <a:lstStyle/>
          <a:p>
            <a:r>
              <a:rPr lang="tr-TR" dirty="0" smtClean="0"/>
              <a:t>Etiketler</a:t>
            </a:r>
          </a:p>
          <a:p>
            <a:r>
              <a:rPr lang="tr-TR" dirty="0" smtClean="0"/>
              <a:t>Sosyal kabul</a:t>
            </a:r>
          </a:p>
          <a:p>
            <a:r>
              <a:rPr lang="tr-TR" dirty="0" smtClean="0"/>
              <a:t>Benlik algısı</a:t>
            </a:r>
          </a:p>
          <a:p>
            <a:r>
              <a:rPr lang="tr-TR" dirty="0" smtClean="0"/>
              <a:t>Sözel </a:t>
            </a:r>
            <a:r>
              <a:rPr lang="tr-TR" dirty="0"/>
              <a:t>olmayan ipuçlarını algılamada </a:t>
            </a:r>
            <a:r>
              <a:rPr lang="tr-TR" dirty="0" smtClean="0"/>
              <a:t>problemler.</a:t>
            </a:r>
            <a:endParaRPr lang="tr-TR" dirty="0"/>
          </a:p>
        </p:txBody>
      </p:sp>
    </p:spTree>
    <p:extLst>
      <p:ext uri="{BB962C8B-B14F-4D97-AF65-F5344CB8AC3E}">
        <p14:creationId xmlns:p14="http://schemas.microsoft.com/office/powerpoint/2010/main" val="2771733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Zeka </a:t>
            </a:r>
            <a:endParaRPr lang="tr-TR" dirty="0"/>
          </a:p>
        </p:txBody>
      </p:sp>
      <p:sp>
        <p:nvSpPr>
          <p:cNvPr id="3" name="İçerik Yer Tutucusu 2"/>
          <p:cNvSpPr>
            <a:spLocks noGrp="1"/>
          </p:cNvSpPr>
          <p:nvPr>
            <p:ph idx="1"/>
          </p:nvPr>
        </p:nvSpPr>
        <p:spPr/>
        <p:txBody>
          <a:bodyPr/>
          <a:lstStyle/>
          <a:p>
            <a:r>
              <a:rPr lang="tr-TR" dirty="0" smtClean="0"/>
              <a:t>Ortalama 100 olmalı, araştırmalar 90-93 arasında olduğunu gösteriyor</a:t>
            </a:r>
          </a:p>
          <a:p>
            <a:r>
              <a:rPr lang="tr-TR" dirty="0" smtClean="0"/>
              <a:t>Zeka </a:t>
            </a:r>
            <a:r>
              <a:rPr lang="tr-TR" dirty="0"/>
              <a:t>düzeyleri önceki  yıllarda saptanmıştır.</a:t>
            </a:r>
          </a:p>
          <a:p>
            <a:r>
              <a:rPr lang="tr-TR" dirty="0" smtClean="0"/>
              <a:t>Sözel beceriler</a:t>
            </a:r>
          </a:p>
          <a:p>
            <a:r>
              <a:rPr lang="tr-TR" dirty="0" smtClean="0"/>
              <a:t>Destek hizmetlerinden yararlanmak için tanılama</a:t>
            </a:r>
          </a:p>
          <a:p>
            <a:r>
              <a:rPr lang="tr-TR" dirty="0" smtClean="0"/>
              <a:t>Üstün yetenekli öğrenme güçlüğü olan öğrenciler (IQ 130)</a:t>
            </a:r>
          </a:p>
          <a:p>
            <a:r>
              <a:rPr lang="tr-TR" dirty="0" err="1" smtClean="0"/>
              <a:t>Gardner</a:t>
            </a:r>
            <a:r>
              <a:rPr lang="tr-TR" dirty="0" smtClean="0"/>
              <a:t> Çoklu Zeka Kuramı</a:t>
            </a:r>
          </a:p>
          <a:p>
            <a:r>
              <a:rPr lang="tr-TR" dirty="0" err="1" smtClean="0"/>
              <a:t>Caroll</a:t>
            </a:r>
            <a:r>
              <a:rPr lang="tr-TR" dirty="0" smtClean="0"/>
              <a:t> (1963) Yetenek=Öğrenmek için gerekli olan zaman</a:t>
            </a:r>
          </a:p>
          <a:p>
            <a:r>
              <a:rPr lang="tr-TR" dirty="0" smtClean="0"/>
              <a:t>Yeni araştırmalar ; ÖG olan çocuklar öğrenirken nasıl ve ne kadar zaman harcıyorlar?</a:t>
            </a:r>
          </a:p>
          <a:p>
            <a:endParaRPr lang="tr-TR" dirty="0" smtClean="0"/>
          </a:p>
          <a:p>
            <a:endParaRPr lang="tr-TR" dirty="0"/>
          </a:p>
        </p:txBody>
      </p:sp>
    </p:spTree>
    <p:extLst>
      <p:ext uri="{BB962C8B-B14F-4D97-AF65-F5344CB8AC3E}">
        <p14:creationId xmlns:p14="http://schemas.microsoft.com/office/powerpoint/2010/main" val="3463291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Dikkat</a:t>
            </a:r>
            <a:endParaRPr lang="tr-TR" dirty="0"/>
          </a:p>
        </p:txBody>
      </p:sp>
      <p:sp>
        <p:nvSpPr>
          <p:cNvPr id="3" name="İçerik Yer Tutucusu 2"/>
          <p:cNvSpPr>
            <a:spLocks noGrp="1"/>
          </p:cNvSpPr>
          <p:nvPr>
            <p:ph idx="1"/>
          </p:nvPr>
        </p:nvSpPr>
        <p:spPr/>
        <p:txBody>
          <a:bodyPr>
            <a:normAutofit/>
          </a:bodyPr>
          <a:lstStyle/>
          <a:p>
            <a:r>
              <a:rPr lang="tr-TR" dirty="0" smtClean="0"/>
              <a:t>Dikkat nedir?</a:t>
            </a:r>
          </a:p>
          <a:p>
            <a:r>
              <a:rPr lang="tr-TR" dirty="0" smtClean="0"/>
              <a:t>Öğretmene bakmak mı?</a:t>
            </a:r>
          </a:p>
          <a:p>
            <a:r>
              <a:rPr lang="tr-TR" dirty="0" smtClean="0"/>
              <a:t>Hemen cevap vermek mi?</a:t>
            </a:r>
          </a:p>
          <a:p>
            <a:r>
              <a:rPr lang="tr-TR" dirty="0" smtClean="0"/>
              <a:t>Öğretmenin söylediklerini aktif bir konsantrasyon ile takip etmek mi?</a:t>
            </a:r>
          </a:p>
          <a:p>
            <a:r>
              <a:rPr lang="tr-TR" dirty="0" smtClean="0"/>
              <a:t>Hem öğretmeni dinleyip hem camdan dışarıyı izlemek mi?</a:t>
            </a:r>
          </a:p>
          <a:p>
            <a:endParaRPr lang="tr-TR" dirty="0"/>
          </a:p>
        </p:txBody>
      </p:sp>
    </p:spTree>
    <p:extLst>
      <p:ext uri="{BB962C8B-B14F-4D97-AF65-F5344CB8AC3E}">
        <p14:creationId xmlns:p14="http://schemas.microsoft.com/office/powerpoint/2010/main" val="1258057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Dikkat</a:t>
            </a:r>
            <a:endParaRPr lang="tr-TR" dirty="0"/>
          </a:p>
        </p:txBody>
      </p:sp>
      <p:sp>
        <p:nvSpPr>
          <p:cNvPr id="3" name="İçerik Yer Tutucusu 2"/>
          <p:cNvSpPr>
            <a:spLocks noGrp="1"/>
          </p:cNvSpPr>
          <p:nvPr>
            <p:ph idx="1"/>
          </p:nvPr>
        </p:nvSpPr>
        <p:spPr/>
        <p:txBody>
          <a:bodyPr>
            <a:normAutofit lnSpcReduction="10000"/>
          </a:bodyPr>
          <a:lstStyle/>
          <a:p>
            <a:r>
              <a:rPr lang="tr-TR" dirty="0" smtClean="0"/>
              <a:t>Dikkat Süresi: %60-85, %30-60</a:t>
            </a:r>
          </a:p>
          <a:p>
            <a:r>
              <a:rPr lang="tr-TR" dirty="0" smtClean="0"/>
              <a:t>Dikkatin Odaklanması:  Öğrenmenin en önemli bileşenidir. « Dikkat dağınıklığı» – laboratuvar çalışmaları</a:t>
            </a:r>
            <a:r>
              <a:rPr lang="tr-TR" dirty="0"/>
              <a:t>-ilginç </a:t>
            </a:r>
            <a:r>
              <a:rPr lang="tr-TR" dirty="0" smtClean="0"/>
              <a:t>sonuçlar</a:t>
            </a:r>
          </a:p>
          <a:p>
            <a:r>
              <a:rPr lang="tr-TR" dirty="0" smtClean="0"/>
              <a:t>Seçici Dikkat:  Merkezi ve </a:t>
            </a:r>
            <a:r>
              <a:rPr lang="tr-TR" dirty="0" err="1" smtClean="0"/>
              <a:t>raslantısal</a:t>
            </a:r>
            <a:r>
              <a:rPr lang="tr-TR" dirty="0" smtClean="0"/>
              <a:t> hatırlama kullanılarak yapılan çalışmalar</a:t>
            </a:r>
          </a:p>
          <a:p>
            <a:r>
              <a:rPr lang="tr-TR" dirty="0" smtClean="0"/>
              <a:t>7 ev aleti ve 7 hayvan çizimi eşleştirilerek sunulmuştur.  Bunlardan her biri 12 saniye boyunca gösterilmiştir (18 poster, ilk 4’ü örnek). Öğrencilerden sadece hayvanlara ve hangi sırada gösterildiğine dikkat etmeleri istenmiştir.</a:t>
            </a:r>
          </a:p>
          <a:p>
            <a:r>
              <a:rPr lang="tr-TR" dirty="0" smtClean="0"/>
              <a:t>Merkezi hatırama, doğru cevapların yüzdesi </a:t>
            </a:r>
          </a:p>
          <a:p>
            <a:r>
              <a:rPr lang="tr-TR" dirty="0" err="1" smtClean="0"/>
              <a:t>Raslantısal</a:t>
            </a:r>
            <a:r>
              <a:rPr lang="tr-TR" dirty="0" smtClean="0"/>
              <a:t> hatırlama ev aletleri</a:t>
            </a:r>
          </a:p>
          <a:p>
            <a:r>
              <a:rPr lang="tr-TR" dirty="0" smtClean="0"/>
              <a:t>Merkezi hatırlama-</a:t>
            </a:r>
            <a:r>
              <a:rPr lang="tr-TR" dirty="0" err="1" smtClean="0"/>
              <a:t>raslantısal</a:t>
            </a:r>
            <a:r>
              <a:rPr lang="tr-TR" dirty="0" smtClean="0"/>
              <a:t> hatırlama=Seçici dikkat</a:t>
            </a:r>
          </a:p>
          <a:p>
            <a:r>
              <a:rPr lang="tr-TR" dirty="0" smtClean="0"/>
              <a:t>Merkezi hatırlama ve seçici dikkat sonuçlarında anlamlı fark</a:t>
            </a:r>
          </a:p>
          <a:p>
            <a:endParaRPr lang="tr-TR" dirty="0"/>
          </a:p>
          <a:p>
            <a:endParaRPr lang="tr-TR" dirty="0" smtClean="0"/>
          </a:p>
          <a:p>
            <a:endParaRPr lang="tr-TR" dirty="0" smtClean="0"/>
          </a:p>
          <a:p>
            <a:endParaRPr lang="tr-TR" dirty="0"/>
          </a:p>
        </p:txBody>
      </p:sp>
    </p:spTree>
    <p:extLst>
      <p:ext uri="{BB962C8B-B14F-4D97-AF65-F5344CB8AC3E}">
        <p14:creationId xmlns:p14="http://schemas.microsoft.com/office/powerpoint/2010/main" val="212774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Dikkat</a:t>
            </a:r>
            <a:endParaRPr lang="tr-TR" dirty="0"/>
          </a:p>
        </p:txBody>
      </p:sp>
      <p:sp>
        <p:nvSpPr>
          <p:cNvPr id="3" name="İçerik Yer Tutucusu 2"/>
          <p:cNvSpPr>
            <a:spLocks noGrp="1"/>
          </p:cNvSpPr>
          <p:nvPr>
            <p:ph idx="1"/>
          </p:nvPr>
        </p:nvSpPr>
        <p:spPr/>
        <p:txBody>
          <a:bodyPr>
            <a:normAutofit/>
          </a:bodyPr>
          <a:lstStyle/>
          <a:p>
            <a:r>
              <a:rPr lang="tr-TR" dirty="0" smtClean="0"/>
              <a:t>Seçici Dikkat için 3 önemli </a:t>
            </a:r>
            <a:r>
              <a:rPr lang="tr-TR" dirty="0" err="1" smtClean="0"/>
              <a:t>nöral</a:t>
            </a:r>
            <a:r>
              <a:rPr lang="tr-TR" dirty="0" smtClean="0"/>
              <a:t> ağ:</a:t>
            </a:r>
          </a:p>
          <a:p>
            <a:r>
              <a:rPr lang="tr-TR" dirty="0" smtClean="0"/>
              <a:t>Uyarıcı Ağ: Önemli olmayan ve arka plandaki uyaranları bastırmak</a:t>
            </a:r>
          </a:p>
          <a:p>
            <a:r>
              <a:rPr lang="tr-TR" dirty="0" smtClean="0"/>
              <a:t>Uyum Sağlayan Ağ:  Duyumsal girdi </a:t>
            </a:r>
            <a:r>
              <a:rPr lang="tr-TR" dirty="0" err="1" smtClean="0"/>
              <a:t>işlemlemesini</a:t>
            </a:r>
            <a:r>
              <a:rPr lang="tr-TR" dirty="0" smtClean="0"/>
              <a:t> hazırlamak</a:t>
            </a:r>
          </a:p>
          <a:p>
            <a:r>
              <a:rPr lang="tr-TR" dirty="0" smtClean="0"/>
              <a:t>Yönetici Kontrol Ağ: Anıların ilk oluştuğu </a:t>
            </a:r>
            <a:r>
              <a:rPr lang="tr-TR" dirty="0" err="1" smtClean="0"/>
              <a:t>limbik</a:t>
            </a:r>
            <a:r>
              <a:rPr lang="tr-TR" dirty="0" smtClean="0"/>
              <a:t> sistemi, beynin diğer alanlarındaki </a:t>
            </a:r>
            <a:r>
              <a:rPr lang="tr-TR" dirty="0" err="1" smtClean="0"/>
              <a:t>nöral</a:t>
            </a:r>
            <a:r>
              <a:rPr lang="tr-TR" dirty="0" smtClean="0"/>
              <a:t> işleme süreçleriyle bağlama ve yönlendirme</a:t>
            </a:r>
          </a:p>
          <a:p>
            <a:r>
              <a:rPr lang="tr-TR" dirty="0" smtClean="0"/>
              <a:t>Seçici Dikkat kapasitesi</a:t>
            </a:r>
          </a:p>
          <a:p>
            <a:endParaRPr lang="tr-TR" dirty="0"/>
          </a:p>
          <a:p>
            <a:endParaRPr lang="tr-TR" dirty="0" smtClean="0"/>
          </a:p>
          <a:p>
            <a:endParaRPr lang="tr-TR" dirty="0" smtClean="0"/>
          </a:p>
          <a:p>
            <a:endParaRPr lang="tr-TR" dirty="0"/>
          </a:p>
        </p:txBody>
      </p:sp>
    </p:spTree>
    <p:extLst>
      <p:ext uri="{BB962C8B-B14F-4D97-AF65-F5344CB8AC3E}">
        <p14:creationId xmlns:p14="http://schemas.microsoft.com/office/powerpoint/2010/main" val="1547797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Dikkat</a:t>
            </a:r>
            <a:endParaRPr lang="tr-TR" dirty="0"/>
          </a:p>
        </p:txBody>
      </p:sp>
      <p:sp>
        <p:nvSpPr>
          <p:cNvPr id="3" name="İçerik Yer Tutucusu 2"/>
          <p:cNvSpPr>
            <a:spLocks noGrp="1"/>
          </p:cNvSpPr>
          <p:nvPr>
            <p:ph idx="1"/>
          </p:nvPr>
        </p:nvSpPr>
        <p:spPr/>
        <p:txBody>
          <a:bodyPr>
            <a:normAutofit/>
          </a:bodyPr>
          <a:lstStyle/>
          <a:p>
            <a:r>
              <a:rPr lang="tr-TR" dirty="0"/>
              <a:t>K</a:t>
            </a:r>
            <a:r>
              <a:rPr lang="tr-TR" dirty="0" smtClean="0"/>
              <a:t>onsantre </a:t>
            </a:r>
            <a:r>
              <a:rPr lang="tr-TR" dirty="0"/>
              <a:t>olmada </a:t>
            </a:r>
            <a:r>
              <a:rPr lang="tr-TR" dirty="0" smtClean="0"/>
              <a:t>güçlük yaşarlar, </a:t>
            </a:r>
          </a:p>
          <a:p>
            <a:r>
              <a:rPr lang="tr-TR" dirty="0" smtClean="0"/>
              <a:t>dikkatleri </a:t>
            </a:r>
            <a:r>
              <a:rPr lang="tr-TR" dirty="0"/>
              <a:t>çabuk dağılır, </a:t>
            </a:r>
            <a:endParaRPr lang="tr-TR" dirty="0" smtClean="0"/>
          </a:p>
          <a:p>
            <a:r>
              <a:rPr lang="tr-TR" dirty="0" smtClean="0"/>
              <a:t>bir </a:t>
            </a:r>
            <a:r>
              <a:rPr lang="tr-TR" dirty="0"/>
              <a:t>etkinlikten diğerine atlarlar, </a:t>
            </a:r>
            <a:endParaRPr lang="tr-TR" dirty="0" smtClean="0"/>
          </a:p>
          <a:p>
            <a:r>
              <a:rPr lang="tr-TR" dirty="0" smtClean="0"/>
              <a:t>başladıkları </a:t>
            </a:r>
            <a:r>
              <a:rPr lang="tr-TR" dirty="0"/>
              <a:t>işi bitirmezler. </a:t>
            </a:r>
            <a:endParaRPr lang="tr-TR" dirty="0" smtClean="0"/>
          </a:p>
          <a:p>
            <a:r>
              <a:rPr lang="tr-TR" dirty="0" smtClean="0"/>
              <a:t>Eşyalarını sık sık kaybederler </a:t>
            </a:r>
            <a:endParaRPr lang="tr-TR" dirty="0"/>
          </a:p>
          <a:p>
            <a:r>
              <a:rPr lang="tr-TR" dirty="0" smtClean="0"/>
              <a:t>Yönergelere uymakta zorlanırlar.</a:t>
            </a:r>
          </a:p>
          <a:p>
            <a:r>
              <a:rPr lang="tr-TR" dirty="0" smtClean="0"/>
              <a:t>Sıra </a:t>
            </a:r>
            <a:r>
              <a:rPr lang="tr-TR" dirty="0"/>
              <a:t>almada zorluk yaşarlar.</a:t>
            </a:r>
          </a:p>
        </p:txBody>
      </p:sp>
    </p:spTree>
    <p:extLst>
      <p:ext uri="{BB962C8B-B14F-4D97-AF65-F5344CB8AC3E}">
        <p14:creationId xmlns:p14="http://schemas.microsoft.com/office/powerpoint/2010/main" val="945988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Bellek</a:t>
            </a:r>
            <a:endParaRPr lang="tr-TR" dirty="0"/>
          </a:p>
        </p:txBody>
      </p:sp>
      <p:sp>
        <p:nvSpPr>
          <p:cNvPr id="3" name="İçerik Yer Tutucusu 2"/>
          <p:cNvSpPr>
            <a:spLocks noGrp="1"/>
          </p:cNvSpPr>
          <p:nvPr>
            <p:ph idx="1"/>
          </p:nvPr>
        </p:nvSpPr>
        <p:spPr/>
        <p:txBody>
          <a:bodyPr>
            <a:normAutofit lnSpcReduction="10000"/>
          </a:bodyPr>
          <a:lstStyle/>
          <a:p>
            <a:r>
              <a:rPr lang="tr-TR" dirty="0"/>
              <a:t>Öğrenme sürecinde bellek çok önemlidir. </a:t>
            </a:r>
            <a:endParaRPr lang="tr-TR" dirty="0" smtClean="0"/>
          </a:p>
          <a:p>
            <a:r>
              <a:rPr lang="tr-TR" dirty="0" smtClean="0"/>
              <a:t>Çalışma belleği, </a:t>
            </a:r>
            <a:r>
              <a:rPr lang="tr-TR" dirty="0"/>
              <a:t>kısa süreli bellekteki bilgiyi var olan bilgiler ile birleştirme ve anlamlandırma süreci veya yeteneğidir. </a:t>
            </a:r>
            <a:endParaRPr lang="tr-TR" dirty="0" smtClean="0"/>
          </a:p>
          <a:p>
            <a:r>
              <a:rPr lang="tr-TR" dirty="0" smtClean="0"/>
              <a:t>Çalışma belleği ve okuma becerileri</a:t>
            </a:r>
          </a:p>
          <a:p>
            <a:r>
              <a:rPr lang="tr-TR" dirty="0" smtClean="0"/>
              <a:t>Eğer </a:t>
            </a:r>
            <a:r>
              <a:rPr lang="tr-TR" dirty="0"/>
              <a:t>bilgi bu şekilde anlamlandırılabiliyorsa, öğrenme gerçekleşir. </a:t>
            </a:r>
            <a:endParaRPr lang="tr-TR" dirty="0" smtClean="0"/>
          </a:p>
          <a:p>
            <a:r>
              <a:rPr lang="tr-TR" dirty="0" smtClean="0"/>
              <a:t>Kodlama: Duyumsal bir verinin depolama için temsili bir şekle sokulmasıdır. </a:t>
            </a:r>
          </a:p>
          <a:p>
            <a:r>
              <a:rPr lang="tr-TR" dirty="0" smtClean="0"/>
              <a:t>Depolama: Hafızanın devamlılığı</a:t>
            </a:r>
          </a:p>
          <a:p>
            <a:r>
              <a:rPr lang="tr-TR" dirty="0" smtClean="0"/>
              <a:t>Geri çağırma: Hafızada tutulan bir bilginin geri getirilmesi</a:t>
            </a:r>
          </a:p>
          <a:p>
            <a:r>
              <a:rPr lang="tr-TR" dirty="0" smtClean="0"/>
              <a:t>Duyusal kayıt merkezi modeli (</a:t>
            </a:r>
            <a:r>
              <a:rPr lang="tr-TR" dirty="0" err="1" smtClean="0"/>
              <a:t>Sousa</a:t>
            </a:r>
            <a:r>
              <a:rPr lang="tr-TR" dirty="0" smtClean="0"/>
              <a:t>, 2006) duyular, bilinç dışı aktiviteler</a:t>
            </a:r>
          </a:p>
          <a:p>
            <a:r>
              <a:rPr lang="tr-TR" dirty="0" smtClean="0"/>
              <a:t>Bilgi duyusal kayıt merkezinden geçerse kısa süreli hafızada tutulur</a:t>
            </a:r>
          </a:p>
        </p:txBody>
      </p:sp>
    </p:spTree>
    <p:extLst>
      <p:ext uri="{BB962C8B-B14F-4D97-AF65-F5344CB8AC3E}">
        <p14:creationId xmlns:p14="http://schemas.microsoft.com/office/powerpoint/2010/main" val="3252243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Bellek</a:t>
            </a:r>
            <a:endParaRPr lang="tr-TR" dirty="0"/>
          </a:p>
        </p:txBody>
      </p:sp>
      <p:sp>
        <p:nvSpPr>
          <p:cNvPr id="3" name="İçerik Yer Tutucusu 2"/>
          <p:cNvSpPr>
            <a:spLocks noGrp="1"/>
          </p:cNvSpPr>
          <p:nvPr>
            <p:ph idx="1"/>
          </p:nvPr>
        </p:nvSpPr>
        <p:spPr/>
        <p:txBody>
          <a:bodyPr>
            <a:normAutofit/>
          </a:bodyPr>
          <a:lstStyle/>
          <a:p>
            <a:r>
              <a:rPr lang="tr-TR" dirty="0" smtClean="0"/>
              <a:t>Çalışma belleği anlam yüklemeyi gerektiren, bilinçli bir süreçtir.</a:t>
            </a:r>
          </a:p>
          <a:p>
            <a:r>
              <a:rPr lang="tr-TR" dirty="0" smtClean="0"/>
              <a:t>Bilgiler arasında kurulan anlamlı ilişkiler</a:t>
            </a:r>
          </a:p>
          <a:p>
            <a:r>
              <a:rPr lang="tr-TR" dirty="0" err="1" smtClean="0"/>
              <a:t>Yapılandırmacı</a:t>
            </a:r>
            <a:r>
              <a:rPr lang="tr-TR" dirty="0" smtClean="0"/>
              <a:t> yaklaşım</a:t>
            </a:r>
          </a:p>
          <a:p>
            <a:r>
              <a:rPr lang="tr-TR" dirty="0" smtClean="0"/>
              <a:t>ÖG olan çocukların uzun süreli hafızaya ilişkin bir problem yaşamadıkları belirtilmiştir.</a:t>
            </a:r>
            <a:endParaRPr lang="tr-TR" dirty="0"/>
          </a:p>
        </p:txBody>
      </p:sp>
    </p:spTree>
    <p:extLst>
      <p:ext uri="{BB962C8B-B14F-4D97-AF65-F5344CB8AC3E}">
        <p14:creationId xmlns:p14="http://schemas.microsoft.com/office/powerpoint/2010/main" val="3877416492"/>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541</TotalTime>
  <Words>1477</Words>
  <Application>Microsoft Office PowerPoint</Application>
  <PresentationFormat>Geniş ekran</PresentationFormat>
  <Paragraphs>161</Paragraphs>
  <Slides>29</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29</vt:i4>
      </vt:variant>
    </vt:vector>
  </HeadingPairs>
  <TitlesOfParts>
    <vt:vector size="33" baseType="lpstr">
      <vt:lpstr>Arial</vt:lpstr>
      <vt:lpstr>Century Gothic</vt:lpstr>
      <vt:lpstr>Wingdings 3</vt:lpstr>
      <vt:lpstr>Duman</vt:lpstr>
      <vt:lpstr>Öğrenme Güçlüğünün Özellikleri</vt:lpstr>
      <vt:lpstr>PowerPoint Sunusu</vt:lpstr>
      <vt:lpstr>Zeka </vt:lpstr>
      <vt:lpstr>Dikkat</vt:lpstr>
      <vt:lpstr>Dikkat</vt:lpstr>
      <vt:lpstr>Dikkat</vt:lpstr>
      <vt:lpstr>Dikkat</vt:lpstr>
      <vt:lpstr>Bellek</vt:lpstr>
      <vt:lpstr>Bellek</vt:lpstr>
      <vt:lpstr>Bellek</vt:lpstr>
      <vt:lpstr>Sözel dil</vt:lpstr>
      <vt:lpstr>Sözel dil</vt:lpstr>
      <vt:lpstr>Algısal Beceriler</vt:lpstr>
      <vt:lpstr>İşitsel algı</vt:lpstr>
      <vt:lpstr>Sesbilgisel Farkındalık</vt:lpstr>
      <vt:lpstr>İşitsel bellek</vt:lpstr>
      <vt:lpstr>İşitsel sıralama</vt:lpstr>
      <vt:lpstr>Görsel algı</vt:lpstr>
      <vt:lpstr>Görsel ayırt etme </vt:lpstr>
      <vt:lpstr>Görsel algı</vt:lpstr>
      <vt:lpstr>PowerPoint Sunusu</vt:lpstr>
      <vt:lpstr>Görsel algı</vt:lpstr>
      <vt:lpstr>Görsel algı </vt:lpstr>
      <vt:lpstr>PowerPoint Sunusu</vt:lpstr>
      <vt:lpstr>Görsel algı </vt:lpstr>
      <vt:lpstr>PowerPoint Sunusu</vt:lpstr>
      <vt:lpstr>Dokunsal algı ve hareket algısı</vt:lpstr>
      <vt:lpstr>Motor Beceriler</vt:lpstr>
      <vt:lpstr>Sosyal Beceriler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Öğrenme Güçlüğünün Özellikleri</dc:title>
  <dc:creator>BURCU</dc:creator>
  <cp:lastModifiedBy>BURCU</cp:lastModifiedBy>
  <cp:revision>26</cp:revision>
  <dcterms:created xsi:type="dcterms:W3CDTF">2018-09-10T12:33:03Z</dcterms:created>
  <dcterms:modified xsi:type="dcterms:W3CDTF">2018-09-26T10:28:41Z</dcterms:modified>
</cp:coreProperties>
</file>