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5" r:id="rId3"/>
    <p:sldId id="261" r:id="rId4"/>
    <p:sldId id="262" r:id="rId5"/>
    <p:sldId id="263" r:id="rId6"/>
    <p:sldId id="259" r:id="rId7"/>
    <p:sldId id="257" r:id="rId8"/>
    <p:sldId id="258" r:id="rId9"/>
    <p:sldId id="266" r:id="rId10"/>
    <p:sldId id="260" r:id="rId11"/>
    <p:sldId id="264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94660"/>
  </p:normalViewPr>
  <p:slideViewPr>
    <p:cSldViewPr>
      <p:cViewPr varScale="1">
        <p:scale>
          <a:sx n="101" d="100"/>
          <a:sy n="101" d="100"/>
        </p:scale>
        <p:origin x="12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515B5-A070-4CBC-A6F4-B307551CB06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2B867-4E65-4189-ADB7-972C4707C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1454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2B867-4E65-4189-ADB7-972C4707C47B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79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707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947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3575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295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5634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147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6771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991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719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828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366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802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74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81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94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920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892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7576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ANATOMİ VE TERMİNOLOJİ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Dr. Murat ÇALIŞKAN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43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536"/>
            <a:ext cx="4306540" cy="662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985861"/>
              </p:ext>
            </p:extLst>
          </p:nvPr>
        </p:nvGraphicFramePr>
        <p:xfrm>
          <a:off x="2652464" y="873512"/>
          <a:ext cx="6096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435667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995372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38220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Deciduous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teeth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Permanent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teeth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73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Incisors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3-4 </a:t>
                      </a:r>
                      <a:r>
                        <a:rPr lang="tr-TR" dirty="0" err="1" smtClean="0"/>
                        <a:t>weeks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3- 5 </a:t>
                      </a:r>
                      <a:r>
                        <a:rPr lang="tr-TR" dirty="0" err="1" smtClean="0"/>
                        <a:t>months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47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Canines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 w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4-6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79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Premolars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4-12 w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4-6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15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Molars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No </a:t>
                      </a:r>
                      <a:r>
                        <a:rPr lang="tr-TR" dirty="0" err="1" smtClean="0"/>
                        <a:t>decidous</a:t>
                      </a:r>
                      <a:r>
                        <a:rPr lang="tr-TR" dirty="0" smtClean="0"/>
                        <a:t> </a:t>
                      </a:r>
                      <a:r>
                        <a:rPr lang="tr-TR" dirty="0" err="1" smtClean="0"/>
                        <a:t>molars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5-7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08121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00" y="873512"/>
            <a:ext cx="2118270" cy="2118327"/>
          </a:xfrm>
          <a:prstGeom prst="rect">
            <a:avLst/>
          </a:prstGeom>
        </p:spPr>
      </p:pic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637908"/>
              </p:ext>
            </p:extLst>
          </p:nvPr>
        </p:nvGraphicFramePr>
        <p:xfrm>
          <a:off x="2627784" y="3356992"/>
          <a:ext cx="6096000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435667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995372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38220083"/>
                    </a:ext>
                  </a:extLst>
                </a:gridCol>
              </a:tblGrid>
              <a:tr h="293752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Deciduous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teeth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Permanent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teeth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73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Incisors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2-3 </a:t>
                      </a:r>
                      <a:r>
                        <a:rPr lang="tr-TR" dirty="0" err="1" smtClean="0"/>
                        <a:t>weeks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3- 4 </a:t>
                      </a:r>
                      <a:r>
                        <a:rPr lang="tr-TR" dirty="0" err="1" smtClean="0"/>
                        <a:t>months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47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Canines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3-4 w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4-5m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79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Premolars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3-6 w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4-6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15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Molars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No </a:t>
                      </a:r>
                      <a:r>
                        <a:rPr lang="tr-TR" dirty="0" err="1" smtClean="0"/>
                        <a:t>decidous</a:t>
                      </a:r>
                      <a:r>
                        <a:rPr lang="tr-TR" dirty="0" smtClean="0"/>
                        <a:t> </a:t>
                      </a:r>
                      <a:r>
                        <a:rPr lang="tr-TR" dirty="0" err="1" smtClean="0"/>
                        <a:t>molars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4-5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08121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99" y="3351879"/>
            <a:ext cx="2155069" cy="212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3781873" cy="489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46" y="476672"/>
            <a:ext cx="6198958" cy="282009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30" y="3440271"/>
            <a:ext cx="6202943" cy="28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" y="2367139"/>
            <a:ext cx="4533229" cy="23875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1691"/>
            <a:ext cx="4320480" cy="63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1" y="90801"/>
            <a:ext cx="4529667" cy="665056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4668"/>
            <a:ext cx="43688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64904"/>
            <a:ext cx="2969288" cy="246426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775735"/>
            <a:ext cx="5508104" cy="56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2615"/>
            <a:ext cx="4721365" cy="666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4" y="44624"/>
            <a:ext cx="7912968" cy="67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69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916"/>
            <a:ext cx="2880320" cy="672246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5452579" cy="245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483767" cy="311035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45024"/>
            <a:ext cx="4224362" cy="301007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645024"/>
            <a:ext cx="4030049" cy="301007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256300"/>
            <a:ext cx="4752528" cy="31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6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lim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59</Words>
  <Application>Microsoft Office PowerPoint</Application>
  <PresentationFormat>Ekran Gösterisi (4:3)</PresentationFormat>
  <Paragraphs>31</Paragraphs>
  <Slides>12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6" baseType="lpstr">
      <vt:lpstr>Calibri</vt:lpstr>
      <vt:lpstr>Century Gothic</vt:lpstr>
      <vt:lpstr>Wingdings 3</vt:lpstr>
      <vt:lpstr>Dilim</vt:lpstr>
      <vt:lpstr>ANATOMİ VE TERMİNOLOJİ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ANATOMİ VE TERMİNOLOJİ</dc:title>
  <dc:creator>çalışkan</dc:creator>
  <cp:lastModifiedBy>Murat</cp:lastModifiedBy>
  <cp:revision>47</cp:revision>
  <dcterms:created xsi:type="dcterms:W3CDTF">2018-10-02T06:24:17Z</dcterms:created>
  <dcterms:modified xsi:type="dcterms:W3CDTF">2020-01-31T11:49:12Z</dcterms:modified>
</cp:coreProperties>
</file>