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67" r:id="rId18"/>
    <p:sldId id="273" r:id="rId19"/>
    <p:sldId id="274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32656"/>
            <a:ext cx="870045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743" t="30861" r="27637" b="11863"/>
          <a:stretch>
            <a:fillRect/>
          </a:stretch>
        </p:blipFill>
        <p:spPr bwMode="auto">
          <a:xfrm>
            <a:off x="395536" y="404664"/>
            <a:ext cx="836492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412" t="20912" r="30266" b="997"/>
          <a:stretch>
            <a:fillRect/>
          </a:stretch>
        </p:blipFill>
        <p:spPr bwMode="auto">
          <a:xfrm>
            <a:off x="1475656" y="44624"/>
            <a:ext cx="6264696" cy="665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da-DK" b="1" dirty="0" smtClean="0"/>
              <a:t>Kol Ağzı Temizleme Teknikleri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073427"/>
          </a:xfrm>
        </p:spPr>
        <p:txBody>
          <a:bodyPr/>
          <a:lstStyle/>
          <a:p>
            <a:r>
              <a:rPr lang="tr-TR" b="1" dirty="0" smtClean="0"/>
              <a:t>Manşet İle Kol Ağzı Temizleme İşlemleri</a:t>
            </a:r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13407" r="29722" b="3907"/>
          <a:stretch>
            <a:fillRect/>
          </a:stretch>
        </p:blipFill>
        <p:spPr bwMode="auto">
          <a:xfrm>
            <a:off x="2232248" y="1340768"/>
            <a:ext cx="4860032" cy="548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Baskı İle Kol Ağzı Temizleme İşlemleri</a:t>
            </a:r>
            <a:endParaRPr lang="tr-T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532" t="32452" r="30321" b="15045"/>
          <a:stretch>
            <a:fillRect/>
          </a:stretch>
        </p:blipFill>
        <p:spPr bwMode="auto">
          <a:xfrm>
            <a:off x="1187624" y="1700808"/>
            <a:ext cx="63236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Biye ile Kol Ağzı Temizleme İşlemleri</a:t>
            </a:r>
            <a:endParaRPr lang="tr-T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24" t="23865" r="30229" b="15677"/>
          <a:stretch>
            <a:fillRect/>
          </a:stretch>
        </p:blipFill>
        <p:spPr bwMode="auto">
          <a:xfrm>
            <a:off x="1331639" y="1412776"/>
            <a:ext cx="6591587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Volan-Fırfır İle Kol Ağzı Temizleme İşlemleri</a:t>
            </a:r>
            <a:endParaRPr lang="tr-T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6075" y="1844824"/>
            <a:ext cx="33718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209" y="4891633"/>
            <a:ext cx="3228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426" t="27679" r="30321" b="18227"/>
          <a:stretch>
            <a:fillRect/>
          </a:stretch>
        </p:blipFill>
        <p:spPr bwMode="auto">
          <a:xfrm>
            <a:off x="456955" y="260648"/>
            <a:ext cx="829150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716" t="13256" r="33710" b="997"/>
          <a:stretch>
            <a:fillRect/>
          </a:stretch>
        </p:blipFill>
        <p:spPr bwMode="auto">
          <a:xfrm>
            <a:off x="2250584" y="151691"/>
            <a:ext cx="4642832" cy="666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716" t="34693" r="33710" b="25496"/>
          <a:stretch>
            <a:fillRect/>
          </a:stretch>
        </p:blipFill>
        <p:spPr bwMode="auto">
          <a:xfrm>
            <a:off x="395536" y="476672"/>
            <a:ext cx="842493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r-TR" dirty="0" smtClean="0"/>
              <a:t> AĞAÇ, Saliha, Birsen GÜL ÇİLEROĞLU, </a:t>
            </a:r>
            <a:r>
              <a:rPr lang="tr-TR" b="1" dirty="0" smtClean="0"/>
              <a:t>Kalite Kontrol 1 Kalite ve Kalite</a:t>
            </a:r>
          </a:p>
          <a:p>
            <a:pPr>
              <a:buNone/>
            </a:pPr>
            <a:r>
              <a:rPr lang="tr-TR" b="1" dirty="0" smtClean="0"/>
              <a:t>Kavramları Hazır Giyim Üretiminde Ana ve Yardımcı Malzeme Kontrolü,</a:t>
            </a:r>
          </a:p>
          <a:p>
            <a:pPr>
              <a:buNone/>
            </a:pPr>
            <a:r>
              <a:rPr lang="es-ES" dirty="0" smtClean="0"/>
              <a:t>Ya-Pa Yayın Pazarlama San. ve Tic. A.Ş., İstanbul (2004).</a:t>
            </a:r>
          </a:p>
          <a:p>
            <a:pPr>
              <a:buNone/>
            </a:pPr>
            <a:r>
              <a:rPr lang="tr-TR" dirty="0" smtClean="0"/>
              <a:t> AĞAÇ, Saliha, Şule ÇİVİTCİ, </a:t>
            </a:r>
            <a:r>
              <a:rPr lang="tr-TR" b="1" dirty="0" smtClean="0"/>
              <a:t>Kalite Kontrol 2 Hazır Giyim Üretim</a:t>
            </a:r>
          </a:p>
          <a:p>
            <a:pPr>
              <a:buNone/>
            </a:pPr>
            <a:r>
              <a:rPr lang="tr-TR" b="1" dirty="0" smtClean="0"/>
              <a:t>Sürecinde Kalite Kontrol, Ya-</a:t>
            </a:r>
            <a:r>
              <a:rPr lang="tr-TR" b="1" dirty="0" err="1" smtClean="0"/>
              <a:t>Pa</a:t>
            </a:r>
            <a:r>
              <a:rPr lang="tr-TR" b="1" dirty="0" smtClean="0"/>
              <a:t> Yayın Pazarlama San. ve Tic. A.Ş., İstanbul</a:t>
            </a:r>
          </a:p>
          <a:p>
            <a:pPr>
              <a:buNone/>
            </a:pPr>
            <a:r>
              <a:rPr lang="tr-TR" dirty="0" smtClean="0"/>
              <a:t>(2004).</a:t>
            </a:r>
          </a:p>
          <a:p>
            <a:pPr>
              <a:buNone/>
            </a:pPr>
            <a:r>
              <a:rPr lang="sv-SE" dirty="0" smtClean="0"/>
              <a:t> KOCA Fatma, Emine KOÇ, </a:t>
            </a:r>
            <a:r>
              <a:rPr lang="sv-SE" b="1" dirty="0" smtClean="0"/>
              <a:t>Temel Dikiş Teknikleri 1 Etek-Pantolon, Kök</a:t>
            </a:r>
          </a:p>
          <a:p>
            <a:pPr>
              <a:buNone/>
            </a:pPr>
            <a:r>
              <a:rPr lang="tr-TR" dirty="0" smtClean="0"/>
              <a:t>Yayıncılık, Ankara, 2006.</a:t>
            </a:r>
          </a:p>
          <a:p>
            <a:pPr>
              <a:buNone/>
            </a:pPr>
            <a:r>
              <a:rPr lang="tr-TR" dirty="0" smtClean="0"/>
              <a:t> SHOBEN Martin M., </a:t>
            </a:r>
            <a:r>
              <a:rPr lang="tr-TR" dirty="0" err="1" smtClean="0"/>
              <a:t>Janet</a:t>
            </a:r>
            <a:r>
              <a:rPr lang="tr-TR" dirty="0" smtClean="0"/>
              <a:t> P WARD, </a:t>
            </a:r>
            <a:r>
              <a:rPr lang="tr-TR" b="1" dirty="0" smtClean="0"/>
              <a:t>Kalıp Hazırlama Ve Uygulama, Gaye</a:t>
            </a:r>
          </a:p>
          <a:p>
            <a:pPr>
              <a:buNone/>
            </a:pPr>
            <a:r>
              <a:rPr lang="tr-TR" dirty="0" smtClean="0"/>
              <a:t>Filmcilik </a:t>
            </a:r>
            <a:r>
              <a:rPr lang="tr-TR" dirty="0" err="1" smtClean="0"/>
              <a:t>Matbacılık</a:t>
            </a:r>
            <a:r>
              <a:rPr lang="tr-TR" dirty="0" smtClean="0"/>
              <a:t> San Ve Tic. A.Ş, Ankara, 1995.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KOL AĞZI TEMİZLEME TEKNİK</a:t>
            </a:r>
            <a:br>
              <a:rPr lang="tr-TR" b="1" dirty="0" smtClean="0"/>
            </a:br>
            <a:r>
              <a:rPr lang="tr-TR" b="1" dirty="0" smtClean="0"/>
              <a:t>ÇALIŞMALARI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1216" y="1739949"/>
            <a:ext cx="8435280" cy="485740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r-TR" b="1" dirty="0" smtClean="0"/>
              <a:t>Kol Yırtmacı Çeşitleri</a:t>
            </a:r>
          </a:p>
          <a:p>
            <a:pPr>
              <a:buNone/>
            </a:pPr>
            <a:r>
              <a:rPr lang="tr-TR" dirty="0" smtClean="0"/>
              <a:t>Özellikle </a:t>
            </a:r>
            <a:r>
              <a:rPr lang="tr-TR" dirty="0" err="1" smtClean="0"/>
              <a:t>mansetli</a:t>
            </a:r>
            <a:r>
              <a:rPr lang="tr-TR" dirty="0" smtClean="0"/>
              <a:t> kollarda rahat giyip çıkarma amaçlı modele uyumlu olan farklı</a:t>
            </a:r>
          </a:p>
          <a:p>
            <a:pPr>
              <a:buNone/>
            </a:pPr>
            <a:r>
              <a:rPr lang="tr-TR" dirty="0" smtClean="0"/>
              <a:t>tekniklerle çalışılan açıklıklara kol yırtmacı denir.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Kol yırtmaç çeşitleri;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b="1" dirty="0" smtClean="0"/>
              <a:t>Basit Kol Yırtmacı</a:t>
            </a:r>
          </a:p>
          <a:p>
            <a:pPr>
              <a:buNone/>
            </a:pPr>
            <a:r>
              <a:rPr lang="tr-TR" dirty="0" smtClean="0"/>
              <a:t>Bayan bluz ve elbiselerinde sıkça kullanılan yırtmaç çeşididir. Yırtmaca verilen pili</a:t>
            </a:r>
          </a:p>
          <a:p>
            <a:pPr>
              <a:buNone/>
            </a:pPr>
            <a:r>
              <a:rPr lang="tr-TR" dirty="0" smtClean="0"/>
              <a:t>görüntüsü aynı zamanda yırtmacın kapamasını oluşturur.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b="1" dirty="0" smtClean="0"/>
              <a:t>Biyeli Kol Yırtmacı</a:t>
            </a:r>
          </a:p>
          <a:p>
            <a:pPr>
              <a:buNone/>
            </a:pPr>
            <a:r>
              <a:rPr lang="tr-TR" dirty="0" smtClean="0"/>
              <a:t>Bayan gömlek, bluz ve elbiselerinde kullanılan biye kalınlığı 0,5 cm ile 1 cm arasında</a:t>
            </a:r>
          </a:p>
          <a:p>
            <a:pPr>
              <a:buNone/>
            </a:pPr>
            <a:r>
              <a:rPr lang="tr-TR" dirty="0" smtClean="0"/>
              <a:t>değişen yırtmaç çeşididir. Kapama yönüne göre biye üst üste bindirilir.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b="1" dirty="0" smtClean="0"/>
              <a:t>Erkek Gömlek Kol Yırtmacı ( </a:t>
            </a:r>
            <a:r>
              <a:rPr lang="tr-TR" b="1" dirty="0" err="1" smtClean="0"/>
              <a:t>Apartura</a:t>
            </a:r>
            <a:r>
              <a:rPr lang="tr-TR" b="1" dirty="0" smtClean="0"/>
              <a:t> )</a:t>
            </a:r>
          </a:p>
          <a:p>
            <a:pPr>
              <a:buNone/>
            </a:pPr>
            <a:r>
              <a:rPr lang="tr-TR" dirty="0" smtClean="0"/>
              <a:t>Bu çeşit kol yırtmacı erkek gömleklerinin yanı sıra bayan gömleklerinde de sıkça</a:t>
            </a:r>
          </a:p>
          <a:p>
            <a:pPr>
              <a:buNone/>
            </a:pPr>
            <a:r>
              <a:rPr lang="tr-TR" dirty="0" smtClean="0"/>
              <a:t>kullanılır. Altta kalan kenar kıvrılarak temizlenebildiği gibi biye ile de temizlenir. Erkek</a:t>
            </a:r>
          </a:p>
          <a:p>
            <a:pPr>
              <a:buNone/>
            </a:pPr>
            <a:r>
              <a:rPr lang="tr-TR" dirty="0" smtClean="0"/>
              <a:t>gömlek </a:t>
            </a:r>
            <a:r>
              <a:rPr lang="tr-TR" dirty="0" err="1" smtClean="0"/>
              <a:t>aparturalarına</a:t>
            </a:r>
            <a:r>
              <a:rPr lang="tr-TR" dirty="0" smtClean="0"/>
              <a:t> yırtmaç ortasına ilik düğme çalışması ile model özelliği</a:t>
            </a:r>
          </a:p>
          <a:p>
            <a:pPr>
              <a:buNone/>
            </a:pPr>
            <a:r>
              <a:rPr lang="tr-TR" dirty="0" smtClean="0"/>
              <a:t>kazandırılabilir.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/>
          </a:bodyPr>
          <a:lstStyle/>
          <a:p>
            <a:r>
              <a:rPr lang="tr-TR" dirty="0" smtClean="0"/>
              <a:t>Basit Kol Yırtmacı Dikim İşlemleri 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004" t="26088" r="33899" b="7090"/>
          <a:stretch>
            <a:fillRect/>
          </a:stretch>
        </p:blipFill>
        <p:spPr bwMode="auto">
          <a:xfrm>
            <a:off x="1619672" y="1196752"/>
            <a:ext cx="498729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Biyeli Kol Yırtmacı Dikim İşlemleri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5575" y="1748631"/>
            <a:ext cx="37528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38" t="29270" r="28532" b="7090"/>
          <a:stretch>
            <a:fillRect/>
          </a:stretch>
        </p:blipFill>
        <p:spPr bwMode="auto">
          <a:xfrm>
            <a:off x="2411760" y="-27384"/>
            <a:ext cx="4145861" cy="338437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6756" t="25391" r="27863" b="7672"/>
          <a:stretch>
            <a:fillRect/>
          </a:stretch>
        </p:blipFill>
        <p:spPr bwMode="auto">
          <a:xfrm>
            <a:off x="2339752" y="3334877"/>
            <a:ext cx="4248472" cy="352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Erkek Gömlek Kol Yırtmacı (</a:t>
            </a:r>
            <a:r>
              <a:rPr lang="tr-TR" b="1" dirty="0" err="1" smtClean="0"/>
              <a:t>Apartura</a:t>
            </a:r>
            <a:r>
              <a:rPr lang="tr-TR" b="1" dirty="0" smtClean="0"/>
              <a:t>) Dikim İşlemleri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017254" cy="49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743" t="24497" r="27638" b="23000"/>
          <a:stretch>
            <a:fillRect/>
          </a:stretch>
        </p:blipFill>
        <p:spPr bwMode="auto">
          <a:xfrm>
            <a:off x="94411" y="476672"/>
            <a:ext cx="901409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321" t="13360" r="32110" b="-865"/>
          <a:stretch>
            <a:fillRect/>
          </a:stretch>
        </p:blipFill>
        <p:spPr bwMode="auto">
          <a:xfrm>
            <a:off x="2123728" y="44624"/>
            <a:ext cx="5112568" cy="669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Manşet Dikim işlemleri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091877"/>
            <a:ext cx="8712968" cy="5577483"/>
          </a:xfrm>
        </p:spPr>
        <p:txBody>
          <a:bodyPr/>
          <a:lstStyle/>
          <a:p>
            <a:pPr>
              <a:buNone/>
            </a:pPr>
            <a:r>
              <a:rPr lang="tr-TR" b="1" dirty="0" smtClean="0"/>
              <a:t>Basit Manşet Dikim İşlemleri ( Yuvarlak, Köşeli )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4006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919413"/>
            <a:ext cx="54006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3221" y="4211676"/>
            <a:ext cx="6401147" cy="231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304</Words>
  <Application>Microsoft Office PowerPoint</Application>
  <PresentationFormat>Ekran Gösterisi (4:3)</PresentationFormat>
  <Paragraphs>39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2" baseType="lpstr">
      <vt:lpstr>Arial</vt:lpstr>
      <vt:lpstr>Calibri</vt:lpstr>
      <vt:lpstr>Ofis Teması</vt:lpstr>
      <vt:lpstr>PowerPoint Sunusu</vt:lpstr>
      <vt:lpstr>KOL AĞZI TEMİZLEME TEKNİK ÇALIŞMALARI</vt:lpstr>
      <vt:lpstr>Basit Kol Yırtmacı Dikim İşlemleri </vt:lpstr>
      <vt:lpstr>Biyeli Kol Yırtmacı Dikim İşlemleri</vt:lpstr>
      <vt:lpstr>PowerPoint Sunusu</vt:lpstr>
      <vt:lpstr>Erkek Gömlek Kol Yırtmacı (Apartura) Dikim İşlemleri</vt:lpstr>
      <vt:lpstr>PowerPoint Sunusu</vt:lpstr>
      <vt:lpstr>PowerPoint Sunusu</vt:lpstr>
      <vt:lpstr>Manşet Dikim işlemleri</vt:lpstr>
      <vt:lpstr>PowerPoint Sunusu</vt:lpstr>
      <vt:lpstr>PowerPoint Sunusu</vt:lpstr>
      <vt:lpstr>Kol Ağzı Temizleme Teknikleri</vt:lpstr>
      <vt:lpstr>Baskı İle Kol Ağzı Temizleme İşlemleri</vt:lpstr>
      <vt:lpstr>Biye ile Kol Ağzı Temizleme İşlemleri</vt:lpstr>
      <vt:lpstr>Volan-Fırfır İle Kol Ağzı Temizleme İşlemleri</vt:lpstr>
      <vt:lpstr>PowerPoint Sunusu</vt:lpstr>
      <vt:lpstr>PowerPoint Sunusu</vt:lpstr>
      <vt:lpstr>PowerPoint Sunusu</vt:lpstr>
      <vt:lpstr>Kaynakça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Dilek ilerde</dc:creator>
  <cp:lastModifiedBy>mehtap uğur</cp:lastModifiedBy>
  <cp:revision>3</cp:revision>
  <dcterms:created xsi:type="dcterms:W3CDTF">2020-02-16T00:17:42Z</dcterms:created>
  <dcterms:modified xsi:type="dcterms:W3CDTF">2020-02-16T17:40:36Z</dcterms:modified>
</cp:coreProperties>
</file>