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352" r:id="rId2"/>
    <p:sldId id="353" r:id="rId3"/>
    <p:sldId id="374" r:id="rId4"/>
    <p:sldId id="372" r:id="rId5"/>
    <p:sldId id="373" r:id="rId6"/>
    <p:sldId id="375" r:id="rId7"/>
    <p:sldId id="376" r:id="rId8"/>
    <p:sldId id="37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05"/>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3CB6EEB7-2A3D-674D-B404-059CA6FBCB1E}"/>
              </a:ext>
            </a:extLst>
          </p:cNvPr>
          <p:cNvGrpSpPr>
            <a:grpSpLocks/>
          </p:cNvGrpSpPr>
          <p:nvPr/>
        </p:nvGrpSpPr>
        <p:grpSpPr bwMode="auto">
          <a:xfrm>
            <a:off x="1" y="0"/>
            <a:ext cx="12187767" cy="6851650"/>
            <a:chOff x="0" y="0"/>
            <a:chExt cx="5758" cy="4316"/>
          </a:xfrm>
        </p:grpSpPr>
        <p:sp>
          <p:nvSpPr>
            <p:cNvPr id="5" name="Freeform 3">
              <a:extLst>
                <a:ext uri="{FF2B5EF4-FFF2-40B4-BE49-F238E27FC236}">
                  <a16:creationId xmlns:a16="http://schemas.microsoft.com/office/drawing/2014/main" id="{908EAE46-2A34-B342-8EE6-18A4FB8AE8DE}"/>
                </a:ext>
              </a:extLst>
            </p:cNvPr>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6" name="Freeform 4">
              <a:extLst>
                <a:ext uri="{FF2B5EF4-FFF2-40B4-BE49-F238E27FC236}">
                  <a16:creationId xmlns:a16="http://schemas.microsoft.com/office/drawing/2014/main" id="{09361F7D-1C30-464B-AF79-ACC9A67E2537}"/>
                </a:ext>
              </a:extLst>
            </p:cNvPr>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7" name="Freeform 5">
              <a:extLst>
                <a:ext uri="{FF2B5EF4-FFF2-40B4-BE49-F238E27FC236}">
                  <a16:creationId xmlns:a16="http://schemas.microsoft.com/office/drawing/2014/main" id="{FBD3BEAB-5D2E-544A-8C9A-B2CFF9579D5B}"/>
                </a:ext>
              </a:extLst>
            </p:cNvPr>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8" name="Freeform 6">
              <a:extLst>
                <a:ext uri="{FF2B5EF4-FFF2-40B4-BE49-F238E27FC236}">
                  <a16:creationId xmlns:a16="http://schemas.microsoft.com/office/drawing/2014/main" id="{B30FBB00-FE1A-F645-B89C-ABC9AD8E8291}"/>
                </a:ext>
              </a:extLst>
            </p:cNvPr>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pPr>
                <a:defRPr/>
              </a:pPr>
              <a:endParaRPr lang="tr-TR" sz="1800"/>
            </a:p>
          </p:txBody>
        </p:sp>
        <p:sp>
          <p:nvSpPr>
            <p:cNvPr id="9" name="Freeform 7">
              <a:extLst>
                <a:ext uri="{FF2B5EF4-FFF2-40B4-BE49-F238E27FC236}">
                  <a16:creationId xmlns:a16="http://schemas.microsoft.com/office/drawing/2014/main" id="{97E58018-FF62-FD4B-BB5B-1162CE8F5056}"/>
                </a:ext>
              </a:extLst>
            </p:cNvPr>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0" name="Freeform 8">
              <a:extLst>
                <a:ext uri="{FF2B5EF4-FFF2-40B4-BE49-F238E27FC236}">
                  <a16:creationId xmlns:a16="http://schemas.microsoft.com/office/drawing/2014/main" id="{ED305C9E-498B-D54E-8B23-77034AB78B0E}"/>
                </a:ext>
              </a:extLst>
            </p:cNvPr>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1" name="Freeform 9">
              <a:extLst>
                <a:ext uri="{FF2B5EF4-FFF2-40B4-BE49-F238E27FC236}">
                  <a16:creationId xmlns:a16="http://schemas.microsoft.com/office/drawing/2014/main" id="{0D146E9B-18F7-2F49-8027-822FCFB2B7FE}"/>
                </a:ext>
              </a:extLst>
            </p:cNvPr>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2" name="Freeform 10">
              <a:extLst>
                <a:ext uri="{FF2B5EF4-FFF2-40B4-BE49-F238E27FC236}">
                  <a16:creationId xmlns:a16="http://schemas.microsoft.com/office/drawing/2014/main" id="{40610655-7962-3049-ACB0-5733C0DB65B5}"/>
                </a:ext>
              </a:extLst>
            </p:cNvPr>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3" name="Freeform 11">
              <a:extLst>
                <a:ext uri="{FF2B5EF4-FFF2-40B4-BE49-F238E27FC236}">
                  <a16:creationId xmlns:a16="http://schemas.microsoft.com/office/drawing/2014/main" id="{B2377964-5E8A-CA47-B7D5-C4C786E7751C}"/>
                </a:ext>
              </a:extLst>
            </p:cNvPr>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4" name="Freeform 12">
              <a:extLst>
                <a:ext uri="{FF2B5EF4-FFF2-40B4-BE49-F238E27FC236}">
                  <a16:creationId xmlns:a16="http://schemas.microsoft.com/office/drawing/2014/main" id="{E87CC6AE-26E7-5E42-9A02-1FE7B4FA5F6E}"/>
                </a:ext>
              </a:extLst>
            </p:cNvPr>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pPr>
                <a:defRPr/>
              </a:pPr>
              <a:endParaRPr lang="tr-TR" sz="1800"/>
            </a:p>
          </p:txBody>
        </p:sp>
        <p:sp>
          <p:nvSpPr>
            <p:cNvPr id="15" name="Rectangle 13">
              <a:extLst>
                <a:ext uri="{FF2B5EF4-FFF2-40B4-BE49-F238E27FC236}">
                  <a16:creationId xmlns:a16="http://schemas.microsoft.com/office/drawing/2014/main" id="{D7440DAC-B783-3F47-8774-5F9679961C07}"/>
                </a:ext>
              </a:extLst>
            </p:cNvPr>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pPr>
                <a:defRPr/>
              </a:pPr>
              <a:endParaRPr lang="tr-TR" sz="1800"/>
            </a:p>
          </p:txBody>
        </p:sp>
        <p:sp>
          <p:nvSpPr>
            <p:cNvPr id="16" name="Rectangle 14">
              <a:extLst>
                <a:ext uri="{FF2B5EF4-FFF2-40B4-BE49-F238E27FC236}">
                  <a16:creationId xmlns:a16="http://schemas.microsoft.com/office/drawing/2014/main" id="{7EBDBE89-A4B4-0E4E-95F6-11390E27558C}"/>
                </a:ext>
              </a:extLst>
            </p:cNvPr>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pPr>
                <a:defRPr/>
              </a:pPr>
              <a:endParaRPr lang="tr-TR" sz="1800"/>
            </a:p>
          </p:txBody>
        </p:sp>
        <p:grpSp>
          <p:nvGrpSpPr>
            <p:cNvPr id="17" name="Group 15">
              <a:extLst>
                <a:ext uri="{FF2B5EF4-FFF2-40B4-BE49-F238E27FC236}">
                  <a16:creationId xmlns:a16="http://schemas.microsoft.com/office/drawing/2014/main" id="{59619263-8E0E-694F-9831-AA6532B9DC2B}"/>
                </a:ext>
              </a:extLst>
            </p:cNvPr>
            <p:cNvGrpSpPr>
              <a:grpSpLocks/>
            </p:cNvGrpSpPr>
            <p:nvPr/>
          </p:nvGrpSpPr>
          <p:grpSpPr bwMode="auto">
            <a:xfrm>
              <a:off x="192" y="2284"/>
              <a:ext cx="1254" cy="923"/>
              <a:chOff x="192" y="2284"/>
              <a:chExt cx="1254" cy="923"/>
            </a:xfrm>
          </p:grpSpPr>
          <p:sp>
            <p:nvSpPr>
              <p:cNvPr id="18" name="Freeform 16">
                <a:extLst>
                  <a:ext uri="{FF2B5EF4-FFF2-40B4-BE49-F238E27FC236}">
                    <a16:creationId xmlns:a16="http://schemas.microsoft.com/office/drawing/2014/main" id="{1DAEAD32-AC71-0445-B871-D6184CD58637}"/>
                  </a:ext>
                </a:extLst>
              </p:cNvPr>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pPr>
                  <a:defRPr/>
                </a:pPr>
                <a:endParaRPr lang="tr-TR" sz="1800"/>
              </a:p>
            </p:txBody>
          </p:sp>
          <p:sp>
            <p:nvSpPr>
              <p:cNvPr id="19" name="Freeform 17">
                <a:extLst>
                  <a:ext uri="{FF2B5EF4-FFF2-40B4-BE49-F238E27FC236}">
                    <a16:creationId xmlns:a16="http://schemas.microsoft.com/office/drawing/2014/main" id="{D3BF75BA-29C5-634E-AE52-72EE58A43C63}"/>
                  </a:ext>
                </a:extLst>
              </p:cNvPr>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0" name="Freeform 18">
                <a:extLst>
                  <a:ext uri="{FF2B5EF4-FFF2-40B4-BE49-F238E27FC236}">
                    <a16:creationId xmlns:a16="http://schemas.microsoft.com/office/drawing/2014/main" id="{B02FC343-E3DA-0A43-AD5E-117FBC84BAE4}"/>
                  </a:ext>
                </a:extLst>
              </p:cNvPr>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pPr>
                  <a:defRPr/>
                </a:pPr>
                <a:endParaRPr lang="tr-TR" sz="1800"/>
              </a:p>
            </p:txBody>
          </p:sp>
          <p:sp>
            <p:nvSpPr>
              <p:cNvPr id="21" name="Freeform 19">
                <a:extLst>
                  <a:ext uri="{FF2B5EF4-FFF2-40B4-BE49-F238E27FC236}">
                    <a16:creationId xmlns:a16="http://schemas.microsoft.com/office/drawing/2014/main" id="{94A80B56-B250-3E43-9496-B350F3CD4070}"/>
                  </a:ext>
                </a:extLst>
              </p:cNvPr>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2" name="Freeform 20">
                <a:extLst>
                  <a:ext uri="{FF2B5EF4-FFF2-40B4-BE49-F238E27FC236}">
                    <a16:creationId xmlns:a16="http://schemas.microsoft.com/office/drawing/2014/main" id="{0C3F1928-6B8A-D148-80A6-6C4506A40A7C}"/>
                  </a:ext>
                </a:extLst>
              </p:cNvPr>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3" name="Freeform 21">
                <a:extLst>
                  <a:ext uri="{FF2B5EF4-FFF2-40B4-BE49-F238E27FC236}">
                    <a16:creationId xmlns:a16="http://schemas.microsoft.com/office/drawing/2014/main" id="{F9271B6D-7107-CE46-B8F9-67B180505EF6}"/>
                  </a:ext>
                </a:extLst>
              </p:cNvPr>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4" name="Freeform 22">
                <a:extLst>
                  <a:ext uri="{FF2B5EF4-FFF2-40B4-BE49-F238E27FC236}">
                    <a16:creationId xmlns:a16="http://schemas.microsoft.com/office/drawing/2014/main" id="{8D0C336D-2A69-7441-AA6C-BB48F1957DAE}"/>
                  </a:ext>
                </a:extLst>
              </p:cNvPr>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5" name="Freeform 23">
                <a:extLst>
                  <a:ext uri="{FF2B5EF4-FFF2-40B4-BE49-F238E27FC236}">
                    <a16:creationId xmlns:a16="http://schemas.microsoft.com/office/drawing/2014/main" id="{D3091947-4F29-1047-889D-D0AA103CA60E}"/>
                  </a:ext>
                </a:extLst>
              </p:cNvPr>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6" name="Freeform 24">
                <a:extLst>
                  <a:ext uri="{FF2B5EF4-FFF2-40B4-BE49-F238E27FC236}">
                    <a16:creationId xmlns:a16="http://schemas.microsoft.com/office/drawing/2014/main" id="{E688BD74-0E08-B641-86BC-AC621A4739CF}"/>
                  </a:ext>
                </a:extLst>
              </p:cNvPr>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7" name="Freeform 25">
                <a:extLst>
                  <a:ext uri="{FF2B5EF4-FFF2-40B4-BE49-F238E27FC236}">
                    <a16:creationId xmlns:a16="http://schemas.microsoft.com/office/drawing/2014/main" id="{1686A204-651E-FA42-9BA9-9C039BC435D3}"/>
                  </a:ext>
                </a:extLst>
              </p:cNvPr>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8" name="Freeform 26">
                <a:extLst>
                  <a:ext uri="{FF2B5EF4-FFF2-40B4-BE49-F238E27FC236}">
                    <a16:creationId xmlns:a16="http://schemas.microsoft.com/office/drawing/2014/main" id="{DFAE09DC-8E15-B642-A199-D6E824E964B8}"/>
                  </a:ext>
                </a:extLst>
              </p:cNvPr>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9" name="Freeform 27">
                <a:extLst>
                  <a:ext uri="{FF2B5EF4-FFF2-40B4-BE49-F238E27FC236}">
                    <a16:creationId xmlns:a16="http://schemas.microsoft.com/office/drawing/2014/main" id="{0632D8A3-5656-7C4B-8E32-2CD71A476D61}"/>
                  </a:ext>
                </a:extLst>
              </p:cNvPr>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0" name="Freeform 28">
                <a:extLst>
                  <a:ext uri="{FF2B5EF4-FFF2-40B4-BE49-F238E27FC236}">
                    <a16:creationId xmlns:a16="http://schemas.microsoft.com/office/drawing/2014/main" id="{2E70D48D-3D5F-B440-A210-7E6D69E740A2}"/>
                  </a:ext>
                </a:extLst>
              </p:cNvPr>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1" name="Freeform 29">
                <a:extLst>
                  <a:ext uri="{FF2B5EF4-FFF2-40B4-BE49-F238E27FC236}">
                    <a16:creationId xmlns:a16="http://schemas.microsoft.com/office/drawing/2014/main" id="{2E936B06-3AF8-4244-939B-5FFF6A043E43}"/>
                  </a:ext>
                </a:extLst>
              </p:cNvPr>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2" name="Freeform 30">
                <a:extLst>
                  <a:ext uri="{FF2B5EF4-FFF2-40B4-BE49-F238E27FC236}">
                    <a16:creationId xmlns:a16="http://schemas.microsoft.com/office/drawing/2014/main" id="{326EF374-EFDC-D443-A2A3-23E255C79BDD}"/>
                  </a:ext>
                </a:extLst>
              </p:cNvPr>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3" name="Freeform 31">
                <a:extLst>
                  <a:ext uri="{FF2B5EF4-FFF2-40B4-BE49-F238E27FC236}">
                    <a16:creationId xmlns:a16="http://schemas.microsoft.com/office/drawing/2014/main" id="{FA2C20B7-CB0E-5546-984D-1B02058CFE88}"/>
                  </a:ext>
                </a:extLst>
              </p:cNvPr>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4" name="Freeform 32">
                <a:extLst>
                  <a:ext uri="{FF2B5EF4-FFF2-40B4-BE49-F238E27FC236}">
                    <a16:creationId xmlns:a16="http://schemas.microsoft.com/office/drawing/2014/main" id="{B84E0B46-5511-FA47-AD0C-83AC1710F74C}"/>
                  </a:ext>
                </a:extLst>
              </p:cNvPr>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5" name="Freeform 33">
                <a:extLst>
                  <a:ext uri="{FF2B5EF4-FFF2-40B4-BE49-F238E27FC236}">
                    <a16:creationId xmlns:a16="http://schemas.microsoft.com/office/drawing/2014/main" id="{4349EB15-58F7-0940-A1B6-1AE2DA302812}"/>
                  </a:ext>
                </a:extLst>
              </p:cNvPr>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6" name="Freeform 34">
                <a:extLst>
                  <a:ext uri="{FF2B5EF4-FFF2-40B4-BE49-F238E27FC236}">
                    <a16:creationId xmlns:a16="http://schemas.microsoft.com/office/drawing/2014/main" id="{64273535-0353-F24C-930B-6CB6FC235196}"/>
                  </a:ext>
                </a:extLst>
              </p:cNvPr>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7" name="Freeform 35">
                <a:extLst>
                  <a:ext uri="{FF2B5EF4-FFF2-40B4-BE49-F238E27FC236}">
                    <a16:creationId xmlns:a16="http://schemas.microsoft.com/office/drawing/2014/main" id="{70282741-6722-144F-AD40-95174F0B35FE}"/>
                  </a:ext>
                </a:extLst>
              </p:cNvPr>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8" name="Freeform 36">
                <a:extLst>
                  <a:ext uri="{FF2B5EF4-FFF2-40B4-BE49-F238E27FC236}">
                    <a16:creationId xmlns:a16="http://schemas.microsoft.com/office/drawing/2014/main" id="{C130709C-3A57-B441-AACE-43187CDDB29B}"/>
                  </a:ext>
                </a:extLst>
              </p:cNvPr>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pPr>
                  <a:defRPr/>
                </a:pPr>
                <a:endParaRPr lang="tr-TR" sz="1800"/>
              </a:p>
            </p:txBody>
          </p:sp>
          <p:sp>
            <p:nvSpPr>
              <p:cNvPr id="39" name="Freeform 37">
                <a:extLst>
                  <a:ext uri="{FF2B5EF4-FFF2-40B4-BE49-F238E27FC236}">
                    <a16:creationId xmlns:a16="http://schemas.microsoft.com/office/drawing/2014/main" id="{FB56A36E-5463-084E-8DB1-0DE7DA2BBF61}"/>
                  </a:ext>
                </a:extLst>
              </p:cNvPr>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pPr>
                  <a:defRPr/>
                </a:pPr>
                <a:endParaRPr lang="tr-TR" sz="1800"/>
              </a:p>
            </p:txBody>
          </p:sp>
          <p:sp>
            <p:nvSpPr>
              <p:cNvPr id="40" name="Freeform 38">
                <a:extLst>
                  <a:ext uri="{FF2B5EF4-FFF2-40B4-BE49-F238E27FC236}">
                    <a16:creationId xmlns:a16="http://schemas.microsoft.com/office/drawing/2014/main" id="{D67B1A81-D8A1-5B49-9116-4213BB214E3C}"/>
                  </a:ext>
                </a:extLst>
              </p:cNvPr>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pPr>
                  <a:defRPr/>
                </a:pPr>
                <a:endParaRPr lang="tr-TR" sz="1800"/>
              </a:p>
            </p:txBody>
          </p:sp>
          <p:sp>
            <p:nvSpPr>
              <p:cNvPr id="41" name="Freeform 39">
                <a:extLst>
                  <a:ext uri="{FF2B5EF4-FFF2-40B4-BE49-F238E27FC236}">
                    <a16:creationId xmlns:a16="http://schemas.microsoft.com/office/drawing/2014/main" id="{90729EA1-0E65-304D-A452-3131698ACBA9}"/>
                  </a:ext>
                </a:extLst>
              </p:cNvPr>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pPr>
                  <a:defRPr/>
                </a:pPr>
                <a:endParaRPr lang="tr-TR" sz="1800"/>
              </a:p>
            </p:txBody>
          </p:sp>
          <p:sp>
            <p:nvSpPr>
              <p:cNvPr id="42" name="Freeform 40">
                <a:extLst>
                  <a:ext uri="{FF2B5EF4-FFF2-40B4-BE49-F238E27FC236}">
                    <a16:creationId xmlns:a16="http://schemas.microsoft.com/office/drawing/2014/main" id="{E70AAE42-A367-2241-B42D-9D4AF9412E71}"/>
                  </a:ext>
                </a:extLst>
              </p:cNvPr>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pPr>
                  <a:defRPr/>
                </a:pPr>
                <a:endParaRPr lang="tr-TR" sz="1800"/>
              </a:p>
            </p:txBody>
          </p:sp>
        </p:grpSp>
      </p:grpSp>
      <p:sp>
        <p:nvSpPr>
          <p:cNvPr id="448553" name="Rectangle 41"/>
          <p:cNvSpPr>
            <a:spLocks noGrp="1" noChangeArrowheads="1"/>
          </p:cNvSpPr>
          <p:nvPr>
            <p:ph type="ctrTitle"/>
          </p:nvPr>
        </p:nvSpPr>
        <p:spPr>
          <a:xfrm>
            <a:off x="914400" y="1447801"/>
            <a:ext cx="10363200" cy="1470025"/>
          </a:xfrm>
        </p:spPr>
        <p:txBody>
          <a:bodyPr/>
          <a:lstStyle>
            <a:lvl1pPr>
              <a:defRPr/>
            </a:lvl1pPr>
          </a:lstStyle>
          <a:p>
            <a:r>
              <a:rPr lang="en-US"/>
              <a:t>Asıl başlık stili için tıklatın</a:t>
            </a:r>
          </a:p>
        </p:txBody>
      </p:sp>
      <p:sp>
        <p:nvSpPr>
          <p:cNvPr id="448554" name="Rectangle 42"/>
          <p:cNvSpPr>
            <a:spLocks noGrp="1" noChangeArrowheads="1"/>
          </p:cNvSpPr>
          <p:nvPr>
            <p:ph type="subTitle" idx="1"/>
          </p:nvPr>
        </p:nvSpPr>
        <p:spPr>
          <a:xfrm>
            <a:off x="1828800" y="3203575"/>
            <a:ext cx="8534400" cy="1752600"/>
          </a:xfrm>
        </p:spPr>
        <p:txBody>
          <a:bodyPr/>
          <a:lstStyle>
            <a:lvl1pPr marL="0" indent="0" algn="ctr">
              <a:buFont typeface="Wingdings" pitchFamily="2" charset="2"/>
              <a:buNone/>
              <a:defRPr/>
            </a:lvl1pPr>
          </a:lstStyle>
          <a:p>
            <a:r>
              <a:rPr lang="en-US"/>
              <a:t>Asıl alt başlık stilini düzenlemek için tıklatın</a:t>
            </a:r>
          </a:p>
        </p:txBody>
      </p:sp>
      <p:sp>
        <p:nvSpPr>
          <p:cNvPr id="43" name="Rectangle 43">
            <a:extLst>
              <a:ext uri="{FF2B5EF4-FFF2-40B4-BE49-F238E27FC236}">
                <a16:creationId xmlns:a16="http://schemas.microsoft.com/office/drawing/2014/main" id="{69E7436C-1E92-EB4F-83BF-4720F95BD5F6}"/>
              </a:ext>
            </a:extLst>
          </p:cNvPr>
          <p:cNvSpPr>
            <a:spLocks noGrp="1" noChangeArrowheads="1"/>
          </p:cNvSpPr>
          <p:nvPr>
            <p:ph type="dt" sz="half" idx="10"/>
          </p:nvPr>
        </p:nvSpPr>
        <p:spPr>
          <a:xfrm>
            <a:off x="609600" y="6245225"/>
            <a:ext cx="2844800" cy="476250"/>
          </a:xfrm>
        </p:spPr>
        <p:txBody>
          <a:bodyPr/>
          <a:lstStyle>
            <a:lvl1pPr>
              <a:defRPr/>
            </a:lvl1pPr>
          </a:lstStyle>
          <a:p>
            <a:pPr>
              <a:defRPr/>
            </a:pPr>
            <a:endParaRPr lang="en-US"/>
          </a:p>
        </p:txBody>
      </p:sp>
      <p:sp>
        <p:nvSpPr>
          <p:cNvPr id="44" name="Rectangle 44">
            <a:extLst>
              <a:ext uri="{FF2B5EF4-FFF2-40B4-BE49-F238E27FC236}">
                <a16:creationId xmlns:a16="http://schemas.microsoft.com/office/drawing/2014/main" id="{C16556EE-33A7-5A44-92F2-9D3836C9B727}"/>
              </a:ext>
            </a:extLst>
          </p:cNvPr>
          <p:cNvSpPr>
            <a:spLocks noGrp="1" noChangeArrowheads="1"/>
          </p:cNvSpPr>
          <p:nvPr>
            <p:ph type="ftr" sz="quarter" idx="11"/>
          </p:nvPr>
        </p:nvSpPr>
        <p:spPr>
          <a:xfrm>
            <a:off x="4165600" y="6245225"/>
            <a:ext cx="3860800" cy="476250"/>
          </a:xfrm>
        </p:spPr>
        <p:txBody>
          <a:bodyPr/>
          <a:lstStyle>
            <a:lvl1pPr>
              <a:defRPr/>
            </a:lvl1pPr>
          </a:lstStyle>
          <a:p>
            <a:pPr>
              <a:defRPr/>
            </a:pPr>
            <a:endParaRPr lang="en-US"/>
          </a:p>
        </p:txBody>
      </p:sp>
      <p:sp>
        <p:nvSpPr>
          <p:cNvPr id="45" name="Rectangle 45">
            <a:extLst>
              <a:ext uri="{FF2B5EF4-FFF2-40B4-BE49-F238E27FC236}">
                <a16:creationId xmlns:a16="http://schemas.microsoft.com/office/drawing/2014/main" id="{9E98D3A2-2030-324B-987C-61FA23D3EA9F}"/>
              </a:ext>
            </a:extLst>
          </p:cNvPr>
          <p:cNvSpPr>
            <a:spLocks noGrp="1" noChangeArrowheads="1"/>
          </p:cNvSpPr>
          <p:nvPr>
            <p:ph type="sldNum" sz="quarter" idx="12"/>
          </p:nvPr>
        </p:nvSpPr>
        <p:spPr>
          <a:xfrm>
            <a:off x="8737600" y="6245225"/>
            <a:ext cx="2844800" cy="476250"/>
          </a:xfrm>
        </p:spPr>
        <p:txBody>
          <a:bodyPr/>
          <a:lstStyle>
            <a:lvl1pPr>
              <a:defRPr/>
            </a:lvl1pPr>
          </a:lstStyle>
          <a:p>
            <a:fld id="{371D48D9-0BBE-5B41-8BCF-5AE4D9D8790D}" type="slidenum">
              <a:rPr lang="en-US" altLang="tr-TR"/>
              <a:pPr/>
              <a:t>‹#›</a:t>
            </a:fld>
            <a:endParaRPr lang="en-US" altLang="tr-TR"/>
          </a:p>
        </p:txBody>
      </p:sp>
    </p:spTree>
    <p:extLst>
      <p:ext uri="{BB962C8B-B14F-4D97-AF65-F5344CB8AC3E}">
        <p14:creationId xmlns:p14="http://schemas.microsoft.com/office/powerpoint/2010/main" val="1243187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3">
            <a:extLst>
              <a:ext uri="{FF2B5EF4-FFF2-40B4-BE49-F238E27FC236}">
                <a16:creationId xmlns:a16="http://schemas.microsoft.com/office/drawing/2014/main" id="{96F1B928-5608-454C-9FAC-6CBD1FD581E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B3CFC6A5-5648-C741-A19C-5A79CC0C02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B66AC9C6-66C8-154A-907D-C5238FFDFF42}"/>
              </a:ext>
            </a:extLst>
          </p:cNvPr>
          <p:cNvSpPr>
            <a:spLocks noGrp="1" noChangeArrowheads="1"/>
          </p:cNvSpPr>
          <p:nvPr>
            <p:ph type="sldNum" sz="quarter" idx="12"/>
          </p:nvPr>
        </p:nvSpPr>
        <p:spPr>
          <a:ln/>
        </p:spPr>
        <p:txBody>
          <a:bodyPr/>
          <a:lstStyle>
            <a:lvl1pPr>
              <a:defRPr/>
            </a:lvl1pPr>
          </a:lstStyle>
          <a:p>
            <a:fld id="{02C974AB-CBCB-6E46-806D-A9ACB68FA3C3}" type="slidenum">
              <a:rPr lang="en-US" altLang="tr-TR"/>
              <a:pPr/>
              <a:t>‹#›</a:t>
            </a:fld>
            <a:endParaRPr lang="en-US" altLang="tr-TR"/>
          </a:p>
        </p:txBody>
      </p:sp>
    </p:spTree>
    <p:extLst>
      <p:ext uri="{BB962C8B-B14F-4D97-AF65-F5344CB8AC3E}">
        <p14:creationId xmlns:p14="http://schemas.microsoft.com/office/powerpoint/2010/main" val="2629066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58751"/>
            <a:ext cx="2743200" cy="5972175"/>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609600" y="158751"/>
            <a:ext cx="8026400" cy="5972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3">
            <a:extLst>
              <a:ext uri="{FF2B5EF4-FFF2-40B4-BE49-F238E27FC236}">
                <a16:creationId xmlns:a16="http://schemas.microsoft.com/office/drawing/2014/main" id="{8D59CC4B-E5E4-E240-9CFF-FB03CA52F16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CDB886F9-4259-564D-AEB7-BE34854C1DF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E0ED90DC-152A-F448-A2BE-6CE1A064AF0B}"/>
              </a:ext>
            </a:extLst>
          </p:cNvPr>
          <p:cNvSpPr>
            <a:spLocks noGrp="1" noChangeArrowheads="1"/>
          </p:cNvSpPr>
          <p:nvPr>
            <p:ph type="sldNum" sz="quarter" idx="12"/>
          </p:nvPr>
        </p:nvSpPr>
        <p:spPr>
          <a:ln/>
        </p:spPr>
        <p:txBody>
          <a:bodyPr/>
          <a:lstStyle>
            <a:lvl1pPr>
              <a:defRPr/>
            </a:lvl1pPr>
          </a:lstStyle>
          <a:p>
            <a:fld id="{E308E1BA-3DE4-5B46-85F3-4EF3F10CD209}" type="slidenum">
              <a:rPr lang="en-US" altLang="tr-TR"/>
              <a:pPr/>
              <a:t>‹#›</a:t>
            </a:fld>
            <a:endParaRPr lang="en-US" altLang="tr-TR"/>
          </a:p>
        </p:txBody>
      </p:sp>
    </p:spTree>
    <p:extLst>
      <p:ext uri="{BB962C8B-B14F-4D97-AF65-F5344CB8AC3E}">
        <p14:creationId xmlns:p14="http://schemas.microsoft.com/office/powerpoint/2010/main" val="3749905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8750"/>
            <a:ext cx="10972800" cy="1258888"/>
          </a:xfrm>
        </p:spPr>
        <p:txBody>
          <a:bodyPr/>
          <a:lstStyle/>
          <a:p>
            <a:r>
              <a:rPr lang="en-US"/>
              <a:t>Click to edit Master title style</a:t>
            </a:r>
            <a:endParaRPr lang="tr-TR"/>
          </a:p>
        </p:txBody>
      </p:sp>
      <p:sp>
        <p:nvSpPr>
          <p:cNvPr id="3" name="Content Placeholder 2"/>
          <p:cNvSpPr>
            <a:spLocks noGrp="1"/>
          </p:cNvSpPr>
          <p:nvPr>
            <p:ph sz="quarter" idx="1"/>
          </p:nvPr>
        </p:nvSpPr>
        <p:spPr>
          <a:xfrm>
            <a:off x="609600" y="1600201"/>
            <a:ext cx="53848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quarter" idx="2"/>
          </p:nvPr>
        </p:nvSpPr>
        <p:spPr>
          <a:xfrm>
            <a:off x="609600" y="3941763"/>
            <a:ext cx="53848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Content Placeholder 4"/>
          <p:cNvSpPr>
            <a:spLocks noGrp="1"/>
          </p:cNvSpPr>
          <p:nvPr>
            <p:ph sz="half" idx="3"/>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Rectangle 43">
            <a:extLst>
              <a:ext uri="{FF2B5EF4-FFF2-40B4-BE49-F238E27FC236}">
                <a16:creationId xmlns:a16="http://schemas.microsoft.com/office/drawing/2014/main" id="{B18EFABF-843A-A447-9ABE-19F9DAC99EA9}"/>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44">
            <a:extLst>
              <a:ext uri="{FF2B5EF4-FFF2-40B4-BE49-F238E27FC236}">
                <a16:creationId xmlns:a16="http://schemas.microsoft.com/office/drawing/2014/main" id="{34D32DFD-4771-424F-9FB5-8D1CD008222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45">
            <a:extLst>
              <a:ext uri="{FF2B5EF4-FFF2-40B4-BE49-F238E27FC236}">
                <a16:creationId xmlns:a16="http://schemas.microsoft.com/office/drawing/2014/main" id="{17BC6478-516F-EB4A-8516-2DE1AC4199C8}"/>
              </a:ext>
            </a:extLst>
          </p:cNvPr>
          <p:cNvSpPr>
            <a:spLocks noGrp="1" noChangeArrowheads="1"/>
          </p:cNvSpPr>
          <p:nvPr>
            <p:ph type="sldNum" sz="quarter" idx="12"/>
          </p:nvPr>
        </p:nvSpPr>
        <p:spPr>
          <a:ln/>
        </p:spPr>
        <p:txBody>
          <a:bodyPr/>
          <a:lstStyle>
            <a:lvl1pPr>
              <a:defRPr/>
            </a:lvl1pPr>
          </a:lstStyle>
          <a:p>
            <a:fld id="{83318358-B966-4742-B525-19283CA9B09C}" type="slidenum">
              <a:rPr lang="en-US" altLang="tr-TR"/>
              <a:pPr/>
              <a:t>‹#›</a:t>
            </a:fld>
            <a:endParaRPr lang="en-US" altLang="tr-TR"/>
          </a:p>
        </p:txBody>
      </p:sp>
    </p:spTree>
    <p:extLst>
      <p:ext uri="{BB962C8B-B14F-4D97-AF65-F5344CB8AC3E}">
        <p14:creationId xmlns:p14="http://schemas.microsoft.com/office/powerpoint/2010/main" val="2085338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8750"/>
            <a:ext cx="10972800" cy="1258888"/>
          </a:xfrm>
        </p:spPr>
        <p:txBody>
          <a:bodyPr/>
          <a:lstStyle/>
          <a:p>
            <a:r>
              <a:rPr lang="en-US"/>
              <a:t>Click to edit Master title style</a:t>
            </a:r>
            <a:endParaRPr lang="tr-TR"/>
          </a:p>
        </p:txBody>
      </p:sp>
      <p:sp>
        <p:nvSpPr>
          <p:cNvPr id="3" name="Text Placeholder 2"/>
          <p:cNvSpPr>
            <a:spLocks noGrp="1"/>
          </p:cNvSpPr>
          <p:nvPr>
            <p:ph type="body"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3">
            <a:extLst>
              <a:ext uri="{FF2B5EF4-FFF2-40B4-BE49-F238E27FC236}">
                <a16:creationId xmlns:a16="http://schemas.microsoft.com/office/drawing/2014/main" id="{E7654F4D-1046-0E4E-8C69-508952D8B7A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DE6A92FF-60C3-BB43-9189-0D6B7110945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893898F0-3497-1841-95AA-5970C07B0B54}"/>
              </a:ext>
            </a:extLst>
          </p:cNvPr>
          <p:cNvSpPr>
            <a:spLocks noGrp="1" noChangeArrowheads="1"/>
          </p:cNvSpPr>
          <p:nvPr>
            <p:ph type="sldNum" sz="quarter" idx="12"/>
          </p:nvPr>
        </p:nvSpPr>
        <p:spPr>
          <a:ln/>
        </p:spPr>
        <p:txBody>
          <a:bodyPr/>
          <a:lstStyle>
            <a:lvl1pPr>
              <a:defRPr/>
            </a:lvl1pPr>
          </a:lstStyle>
          <a:p>
            <a:fld id="{215629DD-D799-F241-BACC-F8BA1ECDB550}" type="slidenum">
              <a:rPr lang="en-US" altLang="tr-TR"/>
              <a:pPr/>
              <a:t>‹#›</a:t>
            </a:fld>
            <a:endParaRPr lang="en-US" altLang="tr-TR"/>
          </a:p>
        </p:txBody>
      </p:sp>
    </p:spTree>
    <p:extLst>
      <p:ext uri="{BB962C8B-B14F-4D97-AF65-F5344CB8AC3E}">
        <p14:creationId xmlns:p14="http://schemas.microsoft.com/office/powerpoint/2010/main" val="40075213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8750"/>
            <a:ext cx="10972800" cy="1258888"/>
          </a:xfrm>
        </p:spPr>
        <p:txBody>
          <a:bodyPr/>
          <a:lstStyle/>
          <a:p>
            <a:r>
              <a:rPr lang="en-US"/>
              <a:t>Click to edit Master title style</a:t>
            </a:r>
            <a:endParaRPr lang="tr-TR"/>
          </a:p>
        </p:txBody>
      </p:sp>
      <p:sp>
        <p:nvSpPr>
          <p:cNvPr id="3" name="Text Placeholder 2"/>
          <p:cNvSpPr>
            <a:spLocks noGrp="1"/>
          </p:cNvSpPr>
          <p:nvPr>
            <p:ph type="body"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quarter" idx="2"/>
          </p:nvPr>
        </p:nvSpPr>
        <p:spPr>
          <a:xfrm>
            <a:off x="6197600" y="1600201"/>
            <a:ext cx="53848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Content Placeholder 4"/>
          <p:cNvSpPr>
            <a:spLocks noGrp="1"/>
          </p:cNvSpPr>
          <p:nvPr>
            <p:ph sz="quarter" idx="3"/>
          </p:nvPr>
        </p:nvSpPr>
        <p:spPr>
          <a:xfrm>
            <a:off x="6197600" y="3941763"/>
            <a:ext cx="53848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Rectangle 43">
            <a:extLst>
              <a:ext uri="{FF2B5EF4-FFF2-40B4-BE49-F238E27FC236}">
                <a16:creationId xmlns:a16="http://schemas.microsoft.com/office/drawing/2014/main" id="{4A476AC4-FE99-E34A-AA33-CD92D72A244E}"/>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44">
            <a:extLst>
              <a:ext uri="{FF2B5EF4-FFF2-40B4-BE49-F238E27FC236}">
                <a16:creationId xmlns:a16="http://schemas.microsoft.com/office/drawing/2014/main" id="{171834AB-E4B9-394C-B5C3-041C7A973DA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45">
            <a:extLst>
              <a:ext uri="{FF2B5EF4-FFF2-40B4-BE49-F238E27FC236}">
                <a16:creationId xmlns:a16="http://schemas.microsoft.com/office/drawing/2014/main" id="{08C25B32-3727-C446-A60B-52F6B9F1D244}"/>
              </a:ext>
            </a:extLst>
          </p:cNvPr>
          <p:cNvSpPr>
            <a:spLocks noGrp="1" noChangeArrowheads="1"/>
          </p:cNvSpPr>
          <p:nvPr>
            <p:ph type="sldNum" sz="quarter" idx="12"/>
          </p:nvPr>
        </p:nvSpPr>
        <p:spPr>
          <a:ln/>
        </p:spPr>
        <p:txBody>
          <a:bodyPr/>
          <a:lstStyle>
            <a:lvl1pPr>
              <a:defRPr/>
            </a:lvl1pPr>
          </a:lstStyle>
          <a:p>
            <a:fld id="{401075FC-5443-A64C-A6DE-4CE06F73FF25}" type="slidenum">
              <a:rPr lang="en-US" altLang="tr-TR"/>
              <a:pPr/>
              <a:t>‹#›</a:t>
            </a:fld>
            <a:endParaRPr lang="en-US" altLang="tr-TR"/>
          </a:p>
        </p:txBody>
      </p:sp>
    </p:spTree>
    <p:extLst>
      <p:ext uri="{BB962C8B-B14F-4D97-AF65-F5344CB8AC3E}">
        <p14:creationId xmlns:p14="http://schemas.microsoft.com/office/powerpoint/2010/main" val="15997826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158750"/>
            <a:ext cx="10972800" cy="1258888"/>
          </a:xfrm>
        </p:spPr>
        <p:txBody>
          <a:bodyPr/>
          <a:lstStyle/>
          <a:p>
            <a:r>
              <a:rPr lang="en-US"/>
              <a:t>Click to edit Master title style</a:t>
            </a:r>
            <a:endParaRPr lang="tr-TR"/>
          </a:p>
        </p:txBody>
      </p:sp>
      <p:sp>
        <p:nvSpPr>
          <p:cNvPr id="3" name="Content Placeholder 2"/>
          <p:cNvSpPr>
            <a:spLocks noGrp="1"/>
          </p:cNvSpPr>
          <p:nvPr>
            <p:ph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3">
            <a:extLst>
              <a:ext uri="{FF2B5EF4-FFF2-40B4-BE49-F238E27FC236}">
                <a16:creationId xmlns:a16="http://schemas.microsoft.com/office/drawing/2014/main" id="{2B5E1B0D-174A-4945-BFA0-D9BD6EDA064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BEE7AC34-DB4A-384A-ADAB-1468F3078A0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E2E0646E-C847-6740-A6EE-A8821EE69E5A}"/>
              </a:ext>
            </a:extLst>
          </p:cNvPr>
          <p:cNvSpPr>
            <a:spLocks noGrp="1" noChangeArrowheads="1"/>
          </p:cNvSpPr>
          <p:nvPr>
            <p:ph type="sldNum" sz="quarter" idx="12"/>
          </p:nvPr>
        </p:nvSpPr>
        <p:spPr>
          <a:ln/>
        </p:spPr>
        <p:txBody>
          <a:bodyPr/>
          <a:lstStyle>
            <a:lvl1pPr>
              <a:defRPr/>
            </a:lvl1pPr>
          </a:lstStyle>
          <a:p>
            <a:fld id="{7C399900-7FAE-FD4F-931D-D7577DA54D18}" type="slidenum">
              <a:rPr lang="en-US" altLang="tr-TR"/>
              <a:pPr/>
              <a:t>‹#›</a:t>
            </a:fld>
            <a:endParaRPr lang="en-US" altLang="tr-TR"/>
          </a:p>
        </p:txBody>
      </p:sp>
    </p:spTree>
    <p:extLst>
      <p:ext uri="{BB962C8B-B14F-4D97-AF65-F5344CB8AC3E}">
        <p14:creationId xmlns:p14="http://schemas.microsoft.com/office/powerpoint/2010/main" val="2822610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158751"/>
            <a:ext cx="10972800" cy="5972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3" name="Rectangle 43">
            <a:extLst>
              <a:ext uri="{FF2B5EF4-FFF2-40B4-BE49-F238E27FC236}">
                <a16:creationId xmlns:a16="http://schemas.microsoft.com/office/drawing/2014/main" id="{00331E52-D513-3644-8D6B-BA2F80AF05DC}"/>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4">
            <a:extLst>
              <a:ext uri="{FF2B5EF4-FFF2-40B4-BE49-F238E27FC236}">
                <a16:creationId xmlns:a16="http://schemas.microsoft.com/office/drawing/2014/main" id="{A724B616-FD70-6741-9410-F57FB40031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234B3A20-6E15-DD40-9F3B-75317B74F8D1}"/>
              </a:ext>
            </a:extLst>
          </p:cNvPr>
          <p:cNvSpPr>
            <a:spLocks noGrp="1" noChangeArrowheads="1"/>
          </p:cNvSpPr>
          <p:nvPr>
            <p:ph type="sldNum" sz="quarter" idx="12"/>
          </p:nvPr>
        </p:nvSpPr>
        <p:spPr>
          <a:ln/>
        </p:spPr>
        <p:txBody>
          <a:bodyPr/>
          <a:lstStyle>
            <a:lvl1pPr>
              <a:defRPr/>
            </a:lvl1pPr>
          </a:lstStyle>
          <a:p>
            <a:fld id="{6198AD3F-9109-704C-ACCC-374E23513272}" type="slidenum">
              <a:rPr lang="en-US" altLang="tr-TR"/>
              <a:pPr/>
              <a:t>‹#›</a:t>
            </a:fld>
            <a:endParaRPr lang="en-US" altLang="tr-TR"/>
          </a:p>
        </p:txBody>
      </p:sp>
    </p:spTree>
    <p:extLst>
      <p:ext uri="{BB962C8B-B14F-4D97-AF65-F5344CB8AC3E}">
        <p14:creationId xmlns:p14="http://schemas.microsoft.com/office/powerpoint/2010/main" val="493648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3">
            <a:extLst>
              <a:ext uri="{FF2B5EF4-FFF2-40B4-BE49-F238E27FC236}">
                <a16:creationId xmlns:a16="http://schemas.microsoft.com/office/drawing/2014/main" id="{53556547-0526-E240-9ACA-25B61738862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A15AF4D4-5930-A64C-8A2C-A305E2D15DD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CD575A97-AC83-D34E-8075-005B730A021C}"/>
              </a:ext>
            </a:extLst>
          </p:cNvPr>
          <p:cNvSpPr>
            <a:spLocks noGrp="1" noChangeArrowheads="1"/>
          </p:cNvSpPr>
          <p:nvPr>
            <p:ph type="sldNum" sz="quarter" idx="12"/>
          </p:nvPr>
        </p:nvSpPr>
        <p:spPr>
          <a:ln/>
        </p:spPr>
        <p:txBody>
          <a:bodyPr/>
          <a:lstStyle>
            <a:lvl1pPr>
              <a:defRPr/>
            </a:lvl1pPr>
          </a:lstStyle>
          <a:p>
            <a:fld id="{C32380C4-9E25-244D-8A42-B6495ACA7651}" type="slidenum">
              <a:rPr lang="en-US" altLang="tr-TR"/>
              <a:pPr/>
              <a:t>‹#›</a:t>
            </a:fld>
            <a:endParaRPr lang="en-US" altLang="tr-TR"/>
          </a:p>
        </p:txBody>
      </p:sp>
    </p:spTree>
    <p:extLst>
      <p:ext uri="{BB962C8B-B14F-4D97-AF65-F5344CB8AC3E}">
        <p14:creationId xmlns:p14="http://schemas.microsoft.com/office/powerpoint/2010/main" val="3936425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3">
            <a:extLst>
              <a:ext uri="{FF2B5EF4-FFF2-40B4-BE49-F238E27FC236}">
                <a16:creationId xmlns:a16="http://schemas.microsoft.com/office/drawing/2014/main" id="{5F76323A-2723-7143-8039-BB100D8E018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E0D4BA58-C9C4-1946-AED4-BC36B414FB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1575C337-2C71-8D46-A210-BA7ACE54A75F}"/>
              </a:ext>
            </a:extLst>
          </p:cNvPr>
          <p:cNvSpPr>
            <a:spLocks noGrp="1" noChangeArrowheads="1"/>
          </p:cNvSpPr>
          <p:nvPr>
            <p:ph type="sldNum" sz="quarter" idx="12"/>
          </p:nvPr>
        </p:nvSpPr>
        <p:spPr>
          <a:ln/>
        </p:spPr>
        <p:txBody>
          <a:bodyPr/>
          <a:lstStyle>
            <a:lvl1pPr>
              <a:defRPr/>
            </a:lvl1pPr>
          </a:lstStyle>
          <a:p>
            <a:fld id="{E7B96365-DF6B-104B-B7DC-C76A8A7414B8}" type="slidenum">
              <a:rPr lang="en-US" altLang="tr-TR"/>
              <a:pPr/>
              <a:t>‹#›</a:t>
            </a:fld>
            <a:endParaRPr lang="en-US" altLang="tr-TR"/>
          </a:p>
        </p:txBody>
      </p:sp>
    </p:spTree>
    <p:extLst>
      <p:ext uri="{BB962C8B-B14F-4D97-AF65-F5344CB8AC3E}">
        <p14:creationId xmlns:p14="http://schemas.microsoft.com/office/powerpoint/2010/main" val="3271183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3">
            <a:extLst>
              <a:ext uri="{FF2B5EF4-FFF2-40B4-BE49-F238E27FC236}">
                <a16:creationId xmlns:a16="http://schemas.microsoft.com/office/drawing/2014/main" id="{BEC9C599-76B9-E641-8062-B46DC070A30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2CA319FC-1FFE-3E4B-A32F-E181BCDECC9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EDB29F8B-09B1-D941-AD49-0D7E23BE4D6F}"/>
              </a:ext>
            </a:extLst>
          </p:cNvPr>
          <p:cNvSpPr>
            <a:spLocks noGrp="1" noChangeArrowheads="1"/>
          </p:cNvSpPr>
          <p:nvPr>
            <p:ph type="sldNum" sz="quarter" idx="12"/>
          </p:nvPr>
        </p:nvSpPr>
        <p:spPr>
          <a:ln/>
        </p:spPr>
        <p:txBody>
          <a:bodyPr/>
          <a:lstStyle>
            <a:lvl1pPr>
              <a:defRPr/>
            </a:lvl1pPr>
          </a:lstStyle>
          <a:p>
            <a:fld id="{A88C1B3F-ECCA-D24D-810E-B896D4F0C150}" type="slidenum">
              <a:rPr lang="en-US" altLang="tr-TR"/>
              <a:pPr/>
              <a:t>‹#›</a:t>
            </a:fld>
            <a:endParaRPr lang="en-US" altLang="tr-TR"/>
          </a:p>
        </p:txBody>
      </p:sp>
    </p:spTree>
    <p:extLst>
      <p:ext uri="{BB962C8B-B14F-4D97-AF65-F5344CB8AC3E}">
        <p14:creationId xmlns:p14="http://schemas.microsoft.com/office/powerpoint/2010/main" val="72079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Rectangle 43">
            <a:extLst>
              <a:ext uri="{FF2B5EF4-FFF2-40B4-BE49-F238E27FC236}">
                <a16:creationId xmlns:a16="http://schemas.microsoft.com/office/drawing/2014/main" id="{CD816D17-7517-1845-BDCA-C2FDF001537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44">
            <a:extLst>
              <a:ext uri="{FF2B5EF4-FFF2-40B4-BE49-F238E27FC236}">
                <a16:creationId xmlns:a16="http://schemas.microsoft.com/office/drawing/2014/main" id="{A72FF738-5048-D944-B16C-B40250660B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5">
            <a:extLst>
              <a:ext uri="{FF2B5EF4-FFF2-40B4-BE49-F238E27FC236}">
                <a16:creationId xmlns:a16="http://schemas.microsoft.com/office/drawing/2014/main" id="{4610AEDB-5DEA-5740-9059-AB9061094D4B}"/>
              </a:ext>
            </a:extLst>
          </p:cNvPr>
          <p:cNvSpPr>
            <a:spLocks noGrp="1" noChangeArrowheads="1"/>
          </p:cNvSpPr>
          <p:nvPr>
            <p:ph type="sldNum" sz="quarter" idx="12"/>
          </p:nvPr>
        </p:nvSpPr>
        <p:spPr>
          <a:ln/>
        </p:spPr>
        <p:txBody>
          <a:bodyPr/>
          <a:lstStyle>
            <a:lvl1pPr>
              <a:defRPr/>
            </a:lvl1pPr>
          </a:lstStyle>
          <a:p>
            <a:fld id="{5E91133D-79BA-4343-B5D2-2468480283A1}" type="slidenum">
              <a:rPr lang="en-US" altLang="tr-TR"/>
              <a:pPr/>
              <a:t>‹#›</a:t>
            </a:fld>
            <a:endParaRPr lang="en-US" altLang="tr-TR"/>
          </a:p>
        </p:txBody>
      </p:sp>
    </p:spTree>
    <p:extLst>
      <p:ext uri="{BB962C8B-B14F-4D97-AF65-F5344CB8AC3E}">
        <p14:creationId xmlns:p14="http://schemas.microsoft.com/office/powerpoint/2010/main" val="1297953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Rectangle 43">
            <a:extLst>
              <a:ext uri="{FF2B5EF4-FFF2-40B4-BE49-F238E27FC236}">
                <a16:creationId xmlns:a16="http://schemas.microsoft.com/office/drawing/2014/main" id="{24C62D36-941B-B041-ABCA-20A0CE15637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4">
            <a:extLst>
              <a:ext uri="{FF2B5EF4-FFF2-40B4-BE49-F238E27FC236}">
                <a16:creationId xmlns:a16="http://schemas.microsoft.com/office/drawing/2014/main" id="{FCD9A50C-390D-8F47-9E97-842A96324C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44637AC2-7CA8-9446-AD84-8D433602C779}"/>
              </a:ext>
            </a:extLst>
          </p:cNvPr>
          <p:cNvSpPr>
            <a:spLocks noGrp="1" noChangeArrowheads="1"/>
          </p:cNvSpPr>
          <p:nvPr>
            <p:ph type="sldNum" sz="quarter" idx="12"/>
          </p:nvPr>
        </p:nvSpPr>
        <p:spPr>
          <a:ln/>
        </p:spPr>
        <p:txBody>
          <a:bodyPr/>
          <a:lstStyle>
            <a:lvl1pPr>
              <a:defRPr/>
            </a:lvl1pPr>
          </a:lstStyle>
          <a:p>
            <a:fld id="{BB624B91-1428-5241-A0F4-88A3F796AE96}" type="slidenum">
              <a:rPr lang="en-US" altLang="tr-TR"/>
              <a:pPr/>
              <a:t>‹#›</a:t>
            </a:fld>
            <a:endParaRPr lang="en-US" altLang="tr-TR"/>
          </a:p>
        </p:txBody>
      </p:sp>
    </p:spTree>
    <p:extLst>
      <p:ext uri="{BB962C8B-B14F-4D97-AF65-F5344CB8AC3E}">
        <p14:creationId xmlns:p14="http://schemas.microsoft.com/office/powerpoint/2010/main" val="3391111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3">
            <a:extLst>
              <a:ext uri="{FF2B5EF4-FFF2-40B4-BE49-F238E27FC236}">
                <a16:creationId xmlns:a16="http://schemas.microsoft.com/office/drawing/2014/main" id="{FF72D5AF-5AFE-8E4B-913A-6C601A37CCF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44">
            <a:extLst>
              <a:ext uri="{FF2B5EF4-FFF2-40B4-BE49-F238E27FC236}">
                <a16:creationId xmlns:a16="http://schemas.microsoft.com/office/drawing/2014/main" id="{2A64084F-CC0F-614F-A6C4-A2404B03AC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45">
            <a:extLst>
              <a:ext uri="{FF2B5EF4-FFF2-40B4-BE49-F238E27FC236}">
                <a16:creationId xmlns:a16="http://schemas.microsoft.com/office/drawing/2014/main" id="{8C3384ED-4D60-FC46-A006-8F517D5FC95B}"/>
              </a:ext>
            </a:extLst>
          </p:cNvPr>
          <p:cNvSpPr>
            <a:spLocks noGrp="1" noChangeArrowheads="1"/>
          </p:cNvSpPr>
          <p:nvPr>
            <p:ph type="sldNum" sz="quarter" idx="12"/>
          </p:nvPr>
        </p:nvSpPr>
        <p:spPr>
          <a:ln/>
        </p:spPr>
        <p:txBody>
          <a:bodyPr/>
          <a:lstStyle>
            <a:lvl1pPr>
              <a:defRPr/>
            </a:lvl1pPr>
          </a:lstStyle>
          <a:p>
            <a:fld id="{2E4A0342-E98B-8742-83B8-0F07A4DF9FCA}" type="slidenum">
              <a:rPr lang="en-US" altLang="tr-TR"/>
              <a:pPr/>
              <a:t>‹#›</a:t>
            </a:fld>
            <a:endParaRPr lang="en-US" altLang="tr-TR"/>
          </a:p>
        </p:txBody>
      </p:sp>
    </p:spTree>
    <p:extLst>
      <p:ext uri="{BB962C8B-B14F-4D97-AF65-F5344CB8AC3E}">
        <p14:creationId xmlns:p14="http://schemas.microsoft.com/office/powerpoint/2010/main" val="2742646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3">
            <a:extLst>
              <a:ext uri="{FF2B5EF4-FFF2-40B4-BE49-F238E27FC236}">
                <a16:creationId xmlns:a16="http://schemas.microsoft.com/office/drawing/2014/main" id="{42539180-40C1-D54E-B94B-B82857B10AB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2CD73220-1821-C644-8006-47AD914FE45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3A2FC93D-CEC5-A045-808C-9BA881CFCF60}"/>
              </a:ext>
            </a:extLst>
          </p:cNvPr>
          <p:cNvSpPr>
            <a:spLocks noGrp="1" noChangeArrowheads="1"/>
          </p:cNvSpPr>
          <p:nvPr>
            <p:ph type="sldNum" sz="quarter" idx="12"/>
          </p:nvPr>
        </p:nvSpPr>
        <p:spPr>
          <a:ln/>
        </p:spPr>
        <p:txBody>
          <a:bodyPr/>
          <a:lstStyle>
            <a:lvl1pPr>
              <a:defRPr/>
            </a:lvl1pPr>
          </a:lstStyle>
          <a:p>
            <a:fld id="{9259AACE-1207-D743-BF27-F8E805F3FC76}" type="slidenum">
              <a:rPr lang="en-US" altLang="tr-TR"/>
              <a:pPr/>
              <a:t>‹#›</a:t>
            </a:fld>
            <a:endParaRPr lang="en-US" altLang="tr-TR"/>
          </a:p>
        </p:txBody>
      </p:sp>
    </p:spTree>
    <p:extLst>
      <p:ext uri="{BB962C8B-B14F-4D97-AF65-F5344CB8AC3E}">
        <p14:creationId xmlns:p14="http://schemas.microsoft.com/office/powerpoint/2010/main" val="1254621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3">
            <a:extLst>
              <a:ext uri="{FF2B5EF4-FFF2-40B4-BE49-F238E27FC236}">
                <a16:creationId xmlns:a16="http://schemas.microsoft.com/office/drawing/2014/main" id="{533BCF30-3E9A-A042-9656-91CBB962DA2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F70478BA-BF7B-D740-9756-CB269A8AB9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2CAC437A-E5EE-3545-A0C4-E9EAB4E0C4F7}"/>
              </a:ext>
            </a:extLst>
          </p:cNvPr>
          <p:cNvSpPr>
            <a:spLocks noGrp="1" noChangeArrowheads="1"/>
          </p:cNvSpPr>
          <p:nvPr>
            <p:ph type="sldNum" sz="quarter" idx="12"/>
          </p:nvPr>
        </p:nvSpPr>
        <p:spPr>
          <a:ln/>
        </p:spPr>
        <p:txBody>
          <a:bodyPr/>
          <a:lstStyle>
            <a:lvl1pPr>
              <a:defRPr/>
            </a:lvl1pPr>
          </a:lstStyle>
          <a:p>
            <a:fld id="{166DBE9F-7D99-564F-B41E-C831DE67597E}" type="slidenum">
              <a:rPr lang="en-US" altLang="tr-TR"/>
              <a:pPr/>
              <a:t>‹#›</a:t>
            </a:fld>
            <a:endParaRPr lang="en-US" altLang="tr-TR"/>
          </a:p>
        </p:txBody>
      </p:sp>
    </p:spTree>
    <p:extLst>
      <p:ext uri="{BB962C8B-B14F-4D97-AF65-F5344CB8AC3E}">
        <p14:creationId xmlns:p14="http://schemas.microsoft.com/office/powerpoint/2010/main" val="3774473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18900000" scaled="1"/>
        </a:gradFill>
        <a:effectLst/>
      </p:bgPr>
    </p:bg>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E98F5340-F2E9-B246-AAD3-4F3ACECD3D56}"/>
              </a:ext>
            </a:extLst>
          </p:cNvPr>
          <p:cNvGrpSpPr>
            <a:grpSpLocks/>
          </p:cNvGrpSpPr>
          <p:nvPr/>
        </p:nvGrpSpPr>
        <p:grpSpPr bwMode="auto">
          <a:xfrm>
            <a:off x="1" y="0"/>
            <a:ext cx="12187767" cy="6851650"/>
            <a:chOff x="0" y="0"/>
            <a:chExt cx="5758" cy="4316"/>
          </a:xfrm>
        </p:grpSpPr>
        <p:sp>
          <p:nvSpPr>
            <p:cNvPr id="447491" name="Freeform 3">
              <a:extLst>
                <a:ext uri="{FF2B5EF4-FFF2-40B4-BE49-F238E27FC236}">
                  <a16:creationId xmlns:a16="http://schemas.microsoft.com/office/drawing/2014/main" id="{85DEB777-1FDB-8544-BA4D-ADF15DA39BAD}"/>
                </a:ext>
              </a:extLst>
            </p:cNvPr>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2" name="Freeform 4">
              <a:extLst>
                <a:ext uri="{FF2B5EF4-FFF2-40B4-BE49-F238E27FC236}">
                  <a16:creationId xmlns:a16="http://schemas.microsoft.com/office/drawing/2014/main" id="{F6DBDFAF-1C62-C347-B5E3-EB989AF9DFF0}"/>
                </a:ext>
              </a:extLst>
            </p:cNvPr>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3" name="Freeform 5">
              <a:extLst>
                <a:ext uri="{FF2B5EF4-FFF2-40B4-BE49-F238E27FC236}">
                  <a16:creationId xmlns:a16="http://schemas.microsoft.com/office/drawing/2014/main" id="{2BE27526-B324-AF42-BA89-3C39E79207CA}"/>
                </a:ext>
              </a:extLst>
            </p:cNvPr>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4" name="Freeform 6">
              <a:extLst>
                <a:ext uri="{FF2B5EF4-FFF2-40B4-BE49-F238E27FC236}">
                  <a16:creationId xmlns:a16="http://schemas.microsoft.com/office/drawing/2014/main" id="{CD0C1AF9-3493-7642-9C6A-C2A063C59212}"/>
                </a:ext>
              </a:extLst>
            </p:cNvPr>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pPr>
                <a:defRPr/>
              </a:pPr>
              <a:endParaRPr lang="tr-TR" sz="1800"/>
            </a:p>
          </p:txBody>
        </p:sp>
        <p:sp>
          <p:nvSpPr>
            <p:cNvPr id="447495" name="Freeform 7">
              <a:extLst>
                <a:ext uri="{FF2B5EF4-FFF2-40B4-BE49-F238E27FC236}">
                  <a16:creationId xmlns:a16="http://schemas.microsoft.com/office/drawing/2014/main" id="{ACF5C8E7-5695-E44C-A450-0C2711F5EA00}"/>
                </a:ext>
              </a:extLst>
            </p:cNvPr>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6" name="Freeform 8">
              <a:extLst>
                <a:ext uri="{FF2B5EF4-FFF2-40B4-BE49-F238E27FC236}">
                  <a16:creationId xmlns:a16="http://schemas.microsoft.com/office/drawing/2014/main" id="{9F6BF633-7688-2848-8339-A0D5126A42D2}"/>
                </a:ext>
              </a:extLst>
            </p:cNvPr>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7" name="Freeform 9">
              <a:extLst>
                <a:ext uri="{FF2B5EF4-FFF2-40B4-BE49-F238E27FC236}">
                  <a16:creationId xmlns:a16="http://schemas.microsoft.com/office/drawing/2014/main" id="{D0F6CE89-2651-0E41-AB9D-B7B1ACD92E24}"/>
                </a:ext>
              </a:extLst>
            </p:cNvPr>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8" name="Freeform 10">
              <a:extLst>
                <a:ext uri="{FF2B5EF4-FFF2-40B4-BE49-F238E27FC236}">
                  <a16:creationId xmlns:a16="http://schemas.microsoft.com/office/drawing/2014/main" id="{202735CA-E082-4C45-9472-A923AC3C31EE}"/>
                </a:ext>
              </a:extLst>
            </p:cNvPr>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9" name="Freeform 11">
              <a:extLst>
                <a:ext uri="{FF2B5EF4-FFF2-40B4-BE49-F238E27FC236}">
                  <a16:creationId xmlns:a16="http://schemas.microsoft.com/office/drawing/2014/main" id="{739E7F67-E881-A34A-93C6-A4AC284426AF}"/>
                </a:ext>
              </a:extLst>
            </p:cNvPr>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00" name="Freeform 12">
              <a:extLst>
                <a:ext uri="{FF2B5EF4-FFF2-40B4-BE49-F238E27FC236}">
                  <a16:creationId xmlns:a16="http://schemas.microsoft.com/office/drawing/2014/main" id="{9DB5ED2A-9152-634D-A046-A4BE4BA6A683}"/>
                </a:ext>
              </a:extLst>
            </p:cNvPr>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pPr>
                <a:defRPr/>
              </a:pPr>
              <a:endParaRPr lang="tr-TR" sz="1800"/>
            </a:p>
          </p:txBody>
        </p:sp>
        <p:sp>
          <p:nvSpPr>
            <p:cNvPr id="447501" name="Rectangle 13">
              <a:extLst>
                <a:ext uri="{FF2B5EF4-FFF2-40B4-BE49-F238E27FC236}">
                  <a16:creationId xmlns:a16="http://schemas.microsoft.com/office/drawing/2014/main" id="{B69728CF-FEF6-FA41-BC48-915C66A2B429}"/>
                </a:ext>
              </a:extLst>
            </p:cNvPr>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pPr>
                <a:defRPr/>
              </a:pPr>
              <a:endParaRPr lang="tr-TR" sz="1800"/>
            </a:p>
          </p:txBody>
        </p:sp>
        <p:sp>
          <p:nvSpPr>
            <p:cNvPr id="447502" name="Rectangle 14">
              <a:extLst>
                <a:ext uri="{FF2B5EF4-FFF2-40B4-BE49-F238E27FC236}">
                  <a16:creationId xmlns:a16="http://schemas.microsoft.com/office/drawing/2014/main" id="{DDD9C63C-A27B-7143-8F16-697C4427E492}"/>
                </a:ext>
              </a:extLst>
            </p:cNvPr>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pPr>
                <a:defRPr/>
              </a:pPr>
              <a:endParaRPr lang="tr-TR" sz="1800"/>
            </a:p>
          </p:txBody>
        </p:sp>
        <p:grpSp>
          <p:nvGrpSpPr>
            <p:cNvPr id="7188" name="Group 15">
              <a:extLst>
                <a:ext uri="{FF2B5EF4-FFF2-40B4-BE49-F238E27FC236}">
                  <a16:creationId xmlns:a16="http://schemas.microsoft.com/office/drawing/2014/main" id="{9F112419-AB8D-2641-B864-0BC821F43E3A}"/>
                </a:ext>
              </a:extLst>
            </p:cNvPr>
            <p:cNvGrpSpPr>
              <a:grpSpLocks/>
            </p:cNvGrpSpPr>
            <p:nvPr/>
          </p:nvGrpSpPr>
          <p:grpSpPr bwMode="auto">
            <a:xfrm>
              <a:off x="192" y="2284"/>
              <a:ext cx="1254" cy="923"/>
              <a:chOff x="192" y="2284"/>
              <a:chExt cx="1254" cy="923"/>
            </a:xfrm>
          </p:grpSpPr>
          <p:sp>
            <p:nvSpPr>
              <p:cNvPr id="447504" name="Freeform 16">
                <a:extLst>
                  <a:ext uri="{FF2B5EF4-FFF2-40B4-BE49-F238E27FC236}">
                    <a16:creationId xmlns:a16="http://schemas.microsoft.com/office/drawing/2014/main" id="{4B398EE8-5A97-9348-8C4E-7A1CC1A312D4}"/>
                  </a:ext>
                </a:extLst>
              </p:cNvPr>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pPr>
                  <a:defRPr/>
                </a:pPr>
                <a:endParaRPr lang="tr-TR" sz="1800"/>
              </a:p>
            </p:txBody>
          </p:sp>
          <p:sp>
            <p:nvSpPr>
              <p:cNvPr id="447505" name="Freeform 17">
                <a:extLst>
                  <a:ext uri="{FF2B5EF4-FFF2-40B4-BE49-F238E27FC236}">
                    <a16:creationId xmlns:a16="http://schemas.microsoft.com/office/drawing/2014/main" id="{C4E0E369-B439-3049-A39B-0EDE97EC4199}"/>
                  </a:ext>
                </a:extLst>
              </p:cNvPr>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06" name="Freeform 18">
                <a:extLst>
                  <a:ext uri="{FF2B5EF4-FFF2-40B4-BE49-F238E27FC236}">
                    <a16:creationId xmlns:a16="http://schemas.microsoft.com/office/drawing/2014/main" id="{7A9DBEAB-46C9-CF48-8B24-7DD141B49693}"/>
                  </a:ext>
                </a:extLst>
              </p:cNvPr>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pPr>
                  <a:defRPr/>
                </a:pPr>
                <a:endParaRPr lang="tr-TR" sz="1800"/>
              </a:p>
            </p:txBody>
          </p:sp>
          <p:sp>
            <p:nvSpPr>
              <p:cNvPr id="447507" name="Freeform 19">
                <a:extLst>
                  <a:ext uri="{FF2B5EF4-FFF2-40B4-BE49-F238E27FC236}">
                    <a16:creationId xmlns:a16="http://schemas.microsoft.com/office/drawing/2014/main" id="{3C8B0B44-0363-4B45-AB1D-6345B84A5ADD}"/>
                  </a:ext>
                </a:extLst>
              </p:cNvPr>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08" name="Freeform 20">
                <a:extLst>
                  <a:ext uri="{FF2B5EF4-FFF2-40B4-BE49-F238E27FC236}">
                    <a16:creationId xmlns:a16="http://schemas.microsoft.com/office/drawing/2014/main" id="{1E7B64C1-A0E6-F94A-969D-AE8551904D77}"/>
                  </a:ext>
                </a:extLst>
              </p:cNvPr>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09" name="Freeform 21">
                <a:extLst>
                  <a:ext uri="{FF2B5EF4-FFF2-40B4-BE49-F238E27FC236}">
                    <a16:creationId xmlns:a16="http://schemas.microsoft.com/office/drawing/2014/main" id="{F72EBE97-D388-C147-B519-4D7A1FCCE4E3}"/>
                  </a:ext>
                </a:extLst>
              </p:cNvPr>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0" name="Freeform 22">
                <a:extLst>
                  <a:ext uri="{FF2B5EF4-FFF2-40B4-BE49-F238E27FC236}">
                    <a16:creationId xmlns:a16="http://schemas.microsoft.com/office/drawing/2014/main" id="{82DF5BCC-1652-FF44-B5F2-E24EE465A9D8}"/>
                  </a:ext>
                </a:extLst>
              </p:cNvPr>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1" name="Freeform 23">
                <a:extLst>
                  <a:ext uri="{FF2B5EF4-FFF2-40B4-BE49-F238E27FC236}">
                    <a16:creationId xmlns:a16="http://schemas.microsoft.com/office/drawing/2014/main" id="{0D56DF35-C688-A745-9421-6EE575E2E413}"/>
                  </a:ext>
                </a:extLst>
              </p:cNvPr>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2" name="Freeform 24">
                <a:extLst>
                  <a:ext uri="{FF2B5EF4-FFF2-40B4-BE49-F238E27FC236}">
                    <a16:creationId xmlns:a16="http://schemas.microsoft.com/office/drawing/2014/main" id="{01E96469-AF6C-144D-A97E-59FC63E52FDD}"/>
                  </a:ext>
                </a:extLst>
              </p:cNvPr>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3" name="Freeform 25">
                <a:extLst>
                  <a:ext uri="{FF2B5EF4-FFF2-40B4-BE49-F238E27FC236}">
                    <a16:creationId xmlns:a16="http://schemas.microsoft.com/office/drawing/2014/main" id="{E3BA3B03-55C4-9B4F-81C2-ABF8DF2F7302}"/>
                  </a:ext>
                </a:extLst>
              </p:cNvPr>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4" name="Freeform 26">
                <a:extLst>
                  <a:ext uri="{FF2B5EF4-FFF2-40B4-BE49-F238E27FC236}">
                    <a16:creationId xmlns:a16="http://schemas.microsoft.com/office/drawing/2014/main" id="{5FE576B9-B7FA-164D-B921-B765AABCB35E}"/>
                  </a:ext>
                </a:extLst>
              </p:cNvPr>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5" name="Freeform 27">
                <a:extLst>
                  <a:ext uri="{FF2B5EF4-FFF2-40B4-BE49-F238E27FC236}">
                    <a16:creationId xmlns:a16="http://schemas.microsoft.com/office/drawing/2014/main" id="{1E551D92-A92D-144E-8EA4-5AC3CBED4F3A}"/>
                  </a:ext>
                </a:extLst>
              </p:cNvPr>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6" name="Freeform 28">
                <a:extLst>
                  <a:ext uri="{FF2B5EF4-FFF2-40B4-BE49-F238E27FC236}">
                    <a16:creationId xmlns:a16="http://schemas.microsoft.com/office/drawing/2014/main" id="{99921EFF-8FCA-E84B-A10B-8B3D6A663CA5}"/>
                  </a:ext>
                </a:extLst>
              </p:cNvPr>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7" name="Freeform 29">
                <a:extLst>
                  <a:ext uri="{FF2B5EF4-FFF2-40B4-BE49-F238E27FC236}">
                    <a16:creationId xmlns:a16="http://schemas.microsoft.com/office/drawing/2014/main" id="{96C14297-A743-BC4C-AE71-4793C74B6FAC}"/>
                  </a:ext>
                </a:extLst>
              </p:cNvPr>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8" name="Freeform 30">
                <a:extLst>
                  <a:ext uri="{FF2B5EF4-FFF2-40B4-BE49-F238E27FC236}">
                    <a16:creationId xmlns:a16="http://schemas.microsoft.com/office/drawing/2014/main" id="{09D591C4-D8FE-804F-BCE6-20CC8D95ED20}"/>
                  </a:ext>
                </a:extLst>
              </p:cNvPr>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9" name="Freeform 31">
                <a:extLst>
                  <a:ext uri="{FF2B5EF4-FFF2-40B4-BE49-F238E27FC236}">
                    <a16:creationId xmlns:a16="http://schemas.microsoft.com/office/drawing/2014/main" id="{0A368045-3E85-1948-B870-5FDE099740E9}"/>
                  </a:ext>
                </a:extLst>
              </p:cNvPr>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0" name="Freeform 32">
                <a:extLst>
                  <a:ext uri="{FF2B5EF4-FFF2-40B4-BE49-F238E27FC236}">
                    <a16:creationId xmlns:a16="http://schemas.microsoft.com/office/drawing/2014/main" id="{3C3C54F8-7AE4-EB48-AFD1-ADA2D06F02DE}"/>
                  </a:ext>
                </a:extLst>
              </p:cNvPr>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1" name="Freeform 33">
                <a:extLst>
                  <a:ext uri="{FF2B5EF4-FFF2-40B4-BE49-F238E27FC236}">
                    <a16:creationId xmlns:a16="http://schemas.microsoft.com/office/drawing/2014/main" id="{2AB9F221-2D92-C44A-8FCC-EDE525E17BBA}"/>
                  </a:ext>
                </a:extLst>
              </p:cNvPr>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2" name="Freeform 34">
                <a:extLst>
                  <a:ext uri="{FF2B5EF4-FFF2-40B4-BE49-F238E27FC236}">
                    <a16:creationId xmlns:a16="http://schemas.microsoft.com/office/drawing/2014/main" id="{82D0B546-3CA3-084F-BCE0-B08C74286003}"/>
                  </a:ext>
                </a:extLst>
              </p:cNvPr>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3" name="Freeform 35">
                <a:extLst>
                  <a:ext uri="{FF2B5EF4-FFF2-40B4-BE49-F238E27FC236}">
                    <a16:creationId xmlns:a16="http://schemas.microsoft.com/office/drawing/2014/main" id="{8A1AA0B9-82CA-C24C-8C85-842C5E3E4FA2}"/>
                  </a:ext>
                </a:extLst>
              </p:cNvPr>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4" name="Freeform 36">
                <a:extLst>
                  <a:ext uri="{FF2B5EF4-FFF2-40B4-BE49-F238E27FC236}">
                    <a16:creationId xmlns:a16="http://schemas.microsoft.com/office/drawing/2014/main" id="{97C6FF77-4863-CC45-ACF7-2F82FE9D985F}"/>
                  </a:ext>
                </a:extLst>
              </p:cNvPr>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pPr>
                  <a:defRPr/>
                </a:pPr>
                <a:endParaRPr lang="tr-TR" sz="1800"/>
              </a:p>
            </p:txBody>
          </p:sp>
          <p:sp>
            <p:nvSpPr>
              <p:cNvPr id="447525" name="Freeform 37">
                <a:extLst>
                  <a:ext uri="{FF2B5EF4-FFF2-40B4-BE49-F238E27FC236}">
                    <a16:creationId xmlns:a16="http://schemas.microsoft.com/office/drawing/2014/main" id="{92511F85-D396-194D-A84A-DF22E9FD4804}"/>
                  </a:ext>
                </a:extLst>
              </p:cNvPr>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pPr>
                  <a:defRPr/>
                </a:pPr>
                <a:endParaRPr lang="tr-TR" sz="1800"/>
              </a:p>
            </p:txBody>
          </p:sp>
          <p:sp>
            <p:nvSpPr>
              <p:cNvPr id="447526" name="Freeform 38">
                <a:extLst>
                  <a:ext uri="{FF2B5EF4-FFF2-40B4-BE49-F238E27FC236}">
                    <a16:creationId xmlns:a16="http://schemas.microsoft.com/office/drawing/2014/main" id="{68FC7C7C-6AD4-3242-A77D-019213CDF98F}"/>
                  </a:ext>
                </a:extLst>
              </p:cNvPr>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pPr>
                  <a:defRPr/>
                </a:pPr>
                <a:endParaRPr lang="tr-TR" sz="1800"/>
              </a:p>
            </p:txBody>
          </p:sp>
          <p:sp>
            <p:nvSpPr>
              <p:cNvPr id="447527" name="Freeform 39">
                <a:extLst>
                  <a:ext uri="{FF2B5EF4-FFF2-40B4-BE49-F238E27FC236}">
                    <a16:creationId xmlns:a16="http://schemas.microsoft.com/office/drawing/2014/main" id="{E6669249-F649-C644-A5F2-79B5CB9CA10E}"/>
                  </a:ext>
                </a:extLst>
              </p:cNvPr>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pPr>
                  <a:defRPr/>
                </a:pPr>
                <a:endParaRPr lang="tr-TR" sz="1800"/>
              </a:p>
            </p:txBody>
          </p:sp>
          <p:sp>
            <p:nvSpPr>
              <p:cNvPr id="447528" name="Freeform 40">
                <a:extLst>
                  <a:ext uri="{FF2B5EF4-FFF2-40B4-BE49-F238E27FC236}">
                    <a16:creationId xmlns:a16="http://schemas.microsoft.com/office/drawing/2014/main" id="{0B45D7AE-FE1E-6745-B22E-73A87B728B57}"/>
                  </a:ext>
                </a:extLst>
              </p:cNvPr>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pPr>
                  <a:defRPr/>
                </a:pPr>
                <a:endParaRPr lang="tr-TR" sz="1800"/>
              </a:p>
            </p:txBody>
          </p:sp>
        </p:grpSp>
      </p:grpSp>
      <p:sp>
        <p:nvSpPr>
          <p:cNvPr id="447529" name="Rectangle 41">
            <a:extLst>
              <a:ext uri="{FF2B5EF4-FFF2-40B4-BE49-F238E27FC236}">
                <a16:creationId xmlns:a16="http://schemas.microsoft.com/office/drawing/2014/main" id="{E0CE4F13-1FD6-1D42-BB76-CF4DEA01B401}"/>
              </a:ext>
            </a:extLst>
          </p:cNvPr>
          <p:cNvSpPr>
            <a:spLocks noGrp="1" noChangeArrowheads="1"/>
          </p:cNvSpPr>
          <p:nvPr>
            <p:ph type="title"/>
          </p:nvPr>
        </p:nvSpPr>
        <p:spPr bwMode="auto">
          <a:xfrm>
            <a:off x="609600" y="158750"/>
            <a:ext cx="10972800" cy="1258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Asıl başlık stili için tıklatın</a:t>
            </a:r>
          </a:p>
        </p:txBody>
      </p:sp>
      <p:sp>
        <p:nvSpPr>
          <p:cNvPr id="447530" name="Rectangle 42">
            <a:extLst>
              <a:ext uri="{FF2B5EF4-FFF2-40B4-BE49-F238E27FC236}">
                <a16:creationId xmlns:a16="http://schemas.microsoft.com/office/drawing/2014/main" id="{DF23CD93-C6A2-4C4A-AC9E-017A44FFD5CB}"/>
              </a:ext>
            </a:extLst>
          </p:cNvPr>
          <p:cNvSpPr>
            <a:spLocks noGrp="1" noChangeArrowheads="1"/>
          </p:cNvSpPr>
          <p:nvPr>
            <p:ph type="body" idx="1"/>
          </p:nvPr>
        </p:nvSpPr>
        <p:spPr bwMode="auto">
          <a:xfrm>
            <a:off x="609600" y="1600201"/>
            <a:ext cx="109728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p>
        </p:txBody>
      </p:sp>
      <p:sp>
        <p:nvSpPr>
          <p:cNvPr id="447531" name="Rectangle 43">
            <a:extLst>
              <a:ext uri="{FF2B5EF4-FFF2-40B4-BE49-F238E27FC236}">
                <a16:creationId xmlns:a16="http://schemas.microsoft.com/office/drawing/2014/main" id="{E449498D-3F30-0847-B6D4-6198DA74451A}"/>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pPr>
              <a:defRPr/>
            </a:pPr>
            <a:endParaRPr lang="en-US"/>
          </a:p>
        </p:txBody>
      </p:sp>
      <p:sp>
        <p:nvSpPr>
          <p:cNvPr id="447532" name="Rectangle 44">
            <a:extLst>
              <a:ext uri="{FF2B5EF4-FFF2-40B4-BE49-F238E27FC236}">
                <a16:creationId xmlns:a16="http://schemas.microsoft.com/office/drawing/2014/main" id="{BB8C5B9C-4AC8-6541-ACA3-4BAA28BFCD14}"/>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pPr>
              <a:defRPr/>
            </a:pPr>
            <a:endParaRPr lang="en-US"/>
          </a:p>
        </p:txBody>
      </p:sp>
      <p:sp>
        <p:nvSpPr>
          <p:cNvPr id="447533" name="Rectangle 45">
            <a:extLst>
              <a:ext uri="{FF2B5EF4-FFF2-40B4-BE49-F238E27FC236}">
                <a16:creationId xmlns:a16="http://schemas.microsoft.com/office/drawing/2014/main" id="{097407A7-A0B6-964C-B867-A2CA844DF2BA}"/>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D7BE985C-0396-7A46-B2CB-6D14CE0516B8}" type="slidenum">
              <a:rPr lang="en-US" altLang="tr-TR"/>
              <a:pPr/>
              <a:t>‹#›</a:t>
            </a:fld>
            <a:endParaRPr lang="en-US" altLang="tr-TR"/>
          </a:p>
        </p:txBody>
      </p:sp>
    </p:spTree>
    <p:extLst>
      <p:ext uri="{BB962C8B-B14F-4D97-AF65-F5344CB8AC3E}">
        <p14:creationId xmlns:p14="http://schemas.microsoft.com/office/powerpoint/2010/main" val="320907522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Blip>
          <a:blip r:embed="rId18"/>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Blip>
          <a:blip r:embed="rId18"/>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E4E3D30-58CC-5248-A086-365EEE52573C}"/>
              </a:ext>
            </a:extLst>
          </p:cNvPr>
          <p:cNvSpPr>
            <a:spLocks noGrp="1" noChangeArrowheads="1"/>
          </p:cNvSpPr>
          <p:nvPr>
            <p:ph type="title"/>
          </p:nvPr>
        </p:nvSpPr>
        <p:spPr/>
        <p:txBody>
          <a:bodyPr/>
          <a:lstStyle/>
          <a:p>
            <a:pPr>
              <a:defRPr/>
            </a:pPr>
            <a:r>
              <a:rPr lang="en-US">
                <a:solidFill>
                  <a:schemeClr val="tx1"/>
                </a:solidFill>
              </a:rPr>
              <a:t>Stratejik Plan</a:t>
            </a:r>
          </a:p>
        </p:txBody>
      </p:sp>
      <p:sp>
        <p:nvSpPr>
          <p:cNvPr id="5123" name="Rectangle 3">
            <a:extLst>
              <a:ext uri="{FF2B5EF4-FFF2-40B4-BE49-F238E27FC236}">
                <a16:creationId xmlns:a16="http://schemas.microsoft.com/office/drawing/2014/main" id="{A34CD40B-4A96-FA45-A789-AE7064D8DEED}"/>
              </a:ext>
            </a:extLst>
          </p:cNvPr>
          <p:cNvSpPr>
            <a:spLocks noGrp="1" noChangeArrowheads="1"/>
          </p:cNvSpPr>
          <p:nvPr>
            <p:ph type="body" idx="1"/>
          </p:nvPr>
        </p:nvSpPr>
        <p:spPr>
          <a:xfrm>
            <a:off x="2438400" y="1933576"/>
            <a:ext cx="7772400" cy="4029075"/>
          </a:xfrm>
        </p:spPr>
        <p:txBody>
          <a:bodyPr/>
          <a:lstStyle/>
          <a:p>
            <a:pPr>
              <a:defRPr/>
            </a:pPr>
            <a:endParaRPr lang="en-US"/>
          </a:p>
          <a:p>
            <a:pPr lvl="1">
              <a:defRPr/>
            </a:pPr>
            <a:r>
              <a:rPr lang="en-US"/>
              <a:t>Biz nerdeyiz?</a:t>
            </a:r>
          </a:p>
          <a:p>
            <a:pPr lvl="1">
              <a:defRPr/>
            </a:pPr>
            <a:r>
              <a:rPr lang="en-US"/>
              <a:t>Nereye gideceğiz?</a:t>
            </a:r>
          </a:p>
          <a:p>
            <a:pPr lvl="1">
              <a:defRPr/>
            </a:pPr>
            <a:r>
              <a:rPr lang="en-US"/>
              <a:t>Nasıl gideceğiz?</a:t>
            </a:r>
          </a:p>
          <a:p>
            <a:pPr lvl="2">
              <a:defRPr/>
            </a:pPr>
            <a:r>
              <a:rPr lang="en-US"/>
              <a:t>Ayırt edici özellikler</a:t>
            </a:r>
          </a:p>
          <a:p>
            <a:pPr lvl="2">
              <a:defRPr/>
            </a:pPr>
            <a:r>
              <a:rPr lang="en-US"/>
              <a:t>rekabet avantajı</a:t>
            </a:r>
          </a:p>
        </p:txBody>
      </p:sp>
    </p:spTree>
    <p:extLst>
      <p:ext uri="{BB962C8B-B14F-4D97-AF65-F5344CB8AC3E}">
        <p14:creationId xmlns:p14="http://schemas.microsoft.com/office/powerpoint/2010/main" val="41351545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animEffect transition="in" filter="strips(downRight)">
                                      <p:cBhvr>
                                        <p:cTn id="7" dur="500"/>
                                        <p:tgtEl>
                                          <p:spTgt spid="512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123">
                                            <p:txEl>
                                              <p:pRg st="2" end="2"/>
                                            </p:txEl>
                                          </p:spTgt>
                                        </p:tgtEl>
                                        <p:attrNameLst>
                                          <p:attrName>style.visibility</p:attrName>
                                        </p:attrNameLst>
                                      </p:cBhvr>
                                      <p:to>
                                        <p:strVal val="visible"/>
                                      </p:to>
                                    </p:set>
                                    <p:animEffect transition="in" filter="strips(downRight)">
                                      <p:cBhvr>
                                        <p:cTn id="12" dur="500"/>
                                        <p:tgtEl>
                                          <p:spTgt spid="51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123">
                                            <p:txEl>
                                              <p:pRg st="3" end="3"/>
                                            </p:txEl>
                                          </p:spTgt>
                                        </p:tgtEl>
                                        <p:attrNameLst>
                                          <p:attrName>style.visibility</p:attrName>
                                        </p:attrNameLst>
                                      </p:cBhvr>
                                      <p:to>
                                        <p:strVal val="visible"/>
                                      </p:to>
                                    </p:set>
                                    <p:animEffect transition="in" filter="strips(downRight)">
                                      <p:cBhvr>
                                        <p:cTn id="17" dur="500"/>
                                        <p:tgtEl>
                                          <p:spTgt spid="512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5123">
                                            <p:txEl>
                                              <p:pRg st="4" end="4"/>
                                            </p:txEl>
                                          </p:spTgt>
                                        </p:tgtEl>
                                        <p:attrNameLst>
                                          <p:attrName>style.visibility</p:attrName>
                                        </p:attrNameLst>
                                      </p:cBhvr>
                                      <p:to>
                                        <p:strVal val="visible"/>
                                      </p:to>
                                    </p:set>
                                    <p:animEffect transition="in" filter="strips(downRight)">
                                      <p:cBhvr>
                                        <p:cTn id="22" dur="500"/>
                                        <p:tgtEl>
                                          <p:spTgt spid="512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5123">
                                            <p:txEl>
                                              <p:pRg st="5" end="5"/>
                                            </p:txEl>
                                          </p:spTgt>
                                        </p:tgtEl>
                                        <p:attrNameLst>
                                          <p:attrName>style.visibility</p:attrName>
                                        </p:attrNameLst>
                                      </p:cBhvr>
                                      <p:to>
                                        <p:strVal val="visible"/>
                                      </p:to>
                                    </p:set>
                                    <p:animEffect transition="in" filter="strips(downRight)">
                                      <p:cBhvr>
                                        <p:cTn id="27" dur="500"/>
                                        <p:tgtEl>
                                          <p:spTgt spid="51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40262FFC-5DB5-F740-A970-58CB043841D8}"/>
              </a:ext>
            </a:extLst>
          </p:cNvPr>
          <p:cNvSpPr>
            <a:spLocks noGrp="1" noChangeArrowheads="1"/>
          </p:cNvSpPr>
          <p:nvPr>
            <p:ph type="title"/>
          </p:nvPr>
        </p:nvSpPr>
        <p:spPr/>
        <p:txBody>
          <a:bodyPr/>
          <a:lstStyle/>
          <a:p>
            <a:pPr>
              <a:defRPr/>
            </a:pPr>
            <a:r>
              <a:rPr lang="en-US" sz="4600">
                <a:solidFill>
                  <a:schemeClr val="tx1"/>
                </a:solidFill>
              </a:rPr>
              <a:t>Stratejik Plan</a:t>
            </a:r>
            <a:endParaRPr lang="tr-TR" sz="4600">
              <a:solidFill>
                <a:schemeClr val="tx1"/>
              </a:solidFill>
            </a:endParaRPr>
          </a:p>
        </p:txBody>
      </p:sp>
      <p:sp>
        <p:nvSpPr>
          <p:cNvPr id="100355" name="Rectangle 3">
            <a:extLst>
              <a:ext uri="{FF2B5EF4-FFF2-40B4-BE49-F238E27FC236}">
                <a16:creationId xmlns:a16="http://schemas.microsoft.com/office/drawing/2014/main" id="{526DADB3-E6CF-DC4A-8547-2569896B80AF}"/>
              </a:ext>
            </a:extLst>
          </p:cNvPr>
          <p:cNvSpPr>
            <a:spLocks noGrp="1" noChangeArrowheads="1"/>
          </p:cNvSpPr>
          <p:nvPr>
            <p:ph type="body" idx="1"/>
          </p:nvPr>
        </p:nvSpPr>
        <p:spPr/>
        <p:txBody>
          <a:bodyPr/>
          <a:lstStyle/>
          <a:p>
            <a:pPr>
              <a:defRPr/>
            </a:pPr>
            <a:r>
              <a:rPr lang="tr-TR"/>
              <a:t>Biz Neredeyiz?</a:t>
            </a:r>
          </a:p>
          <a:p>
            <a:pPr lvl="1">
              <a:defRPr/>
            </a:pPr>
            <a:r>
              <a:rPr lang="tr-TR"/>
              <a:t>PEST Analizi</a:t>
            </a:r>
          </a:p>
          <a:p>
            <a:pPr lvl="1">
              <a:defRPr/>
            </a:pPr>
            <a:r>
              <a:rPr lang="tr-TR"/>
              <a:t>Pazar Analizi</a:t>
            </a:r>
          </a:p>
          <a:p>
            <a:pPr lvl="2">
              <a:defRPr/>
            </a:pPr>
            <a:r>
              <a:rPr lang="tr-TR"/>
              <a:t>Rekabet Analizi</a:t>
            </a:r>
          </a:p>
          <a:p>
            <a:pPr lvl="2">
              <a:defRPr/>
            </a:pPr>
            <a:r>
              <a:rPr lang="tr-TR"/>
              <a:t>Pazar Potansiyeli</a:t>
            </a:r>
          </a:p>
          <a:p>
            <a:pPr lvl="2">
              <a:defRPr/>
            </a:pPr>
            <a:r>
              <a:rPr lang="tr-TR"/>
              <a:t>Tüketici Davarnışları</a:t>
            </a:r>
          </a:p>
          <a:p>
            <a:pPr lvl="1">
              <a:defRPr/>
            </a:pPr>
            <a:r>
              <a:rPr lang="tr-TR"/>
              <a:t>İşletme Analizi</a:t>
            </a:r>
          </a:p>
          <a:p>
            <a:pPr lvl="1">
              <a:defRPr/>
            </a:pPr>
            <a:endParaRPr lang="tr-TR"/>
          </a:p>
          <a:p>
            <a:pPr lvl="1">
              <a:defRPr/>
            </a:pPr>
            <a:endParaRPr lang="tr-TR"/>
          </a:p>
          <a:p>
            <a:pPr lvl="1">
              <a:defRPr/>
            </a:pPr>
            <a:endParaRPr lang="tr-TR"/>
          </a:p>
        </p:txBody>
      </p:sp>
    </p:spTree>
    <p:extLst>
      <p:ext uri="{BB962C8B-B14F-4D97-AF65-F5344CB8AC3E}">
        <p14:creationId xmlns:p14="http://schemas.microsoft.com/office/powerpoint/2010/main" val="3445942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BE3DC53-2C58-F547-82D2-F75E0F9A4415}"/>
              </a:ext>
            </a:extLst>
          </p:cNvPr>
          <p:cNvSpPr>
            <a:spLocks noGrp="1" noChangeArrowheads="1"/>
          </p:cNvSpPr>
          <p:nvPr>
            <p:ph type="title"/>
          </p:nvPr>
        </p:nvSpPr>
        <p:spPr/>
        <p:txBody>
          <a:bodyPr/>
          <a:lstStyle/>
          <a:p>
            <a:pPr>
              <a:defRPr/>
            </a:pPr>
            <a:r>
              <a:rPr lang="tr-TR" sz="2800" dirty="0"/>
              <a:t>PEST</a:t>
            </a:r>
          </a:p>
        </p:txBody>
      </p:sp>
      <p:sp>
        <p:nvSpPr>
          <p:cNvPr id="12291" name="Rectangle 3">
            <a:extLst>
              <a:ext uri="{FF2B5EF4-FFF2-40B4-BE49-F238E27FC236}">
                <a16:creationId xmlns:a16="http://schemas.microsoft.com/office/drawing/2014/main" id="{172E29DC-C13C-F648-A14E-CD6F65BB9CB6}"/>
              </a:ext>
            </a:extLst>
          </p:cNvPr>
          <p:cNvSpPr>
            <a:spLocks noGrp="1" noChangeArrowheads="1"/>
          </p:cNvSpPr>
          <p:nvPr>
            <p:ph type="body" idx="1"/>
          </p:nvPr>
        </p:nvSpPr>
        <p:spPr/>
        <p:txBody>
          <a:bodyPr/>
          <a:lstStyle/>
          <a:p>
            <a:pPr>
              <a:defRPr/>
            </a:pPr>
            <a:r>
              <a:rPr lang="tr-TR" sz="2400" dirty="0"/>
              <a:t>Politik Çevre</a:t>
            </a:r>
          </a:p>
          <a:p>
            <a:pPr>
              <a:defRPr/>
            </a:pPr>
            <a:endParaRPr lang="tr-TR" sz="2400" dirty="0"/>
          </a:p>
          <a:p>
            <a:pPr marL="922338" lvl="2" indent="-7938">
              <a:buNone/>
              <a:defRPr/>
            </a:pPr>
            <a:r>
              <a:rPr lang="tr-TR" dirty="0"/>
              <a:t>İşletmenin içinde bulunduğu ülkenin politik şartları, işletmede alınan çeşitli kararlarda etkili olur. Aynı durum işletmenin ithalat, ihracat, ortak yatırım ve başka şekillerde ilişki içinde bulunduğu diğer ülkelerin politik şartları için de geçerlidir.</a:t>
            </a:r>
          </a:p>
        </p:txBody>
      </p:sp>
    </p:spTree>
    <p:extLst>
      <p:ext uri="{BB962C8B-B14F-4D97-AF65-F5344CB8AC3E}">
        <p14:creationId xmlns:p14="http://schemas.microsoft.com/office/powerpoint/2010/main" val="1164305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D5A9F5A-BB04-1F4A-B2DE-91ED9938B6F0}"/>
              </a:ext>
            </a:extLst>
          </p:cNvPr>
          <p:cNvSpPr>
            <a:spLocks noGrp="1" noChangeArrowheads="1"/>
          </p:cNvSpPr>
          <p:nvPr>
            <p:ph type="title"/>
          </p:nvPr>
        </p:nvSpPr>
        <p:spPr/>
        <p:txBody>
          <a:bodyPr/>
          <a:lstStyle/>
          <a:p>
            <a:pPr>
              <a:defRPr/>
            </a:pPr>
            <a:r>
              <a:rPr lang="tr-TR" sz="2800" dirty="0"/>
              <a:t>PEST</a:t>
            </a:r>
          </a:p>
        </p:txBody>
      </p:sp>
      <p:sp>
        <p:nvSpPr>
          <p:cNvPr id="9219" name="Rectangle 3">
            <a:extLst>
              <a:ext uri="{FF2B5EF4-FFF2-40B4-BE49-F238E27FC236}">
                <a16:creationId xmlns:a16="http://schemas.microsoft.com/office/drawing/2014/main" id="{26E821D1-E80A-A84A-A59A-8794BAF74089}"/>
              </a:ext>
            </a:extLst>
          </p:cNvPr>
          <p:cNvSpPr>
            <a:spLocks noGrp="1" noChangeArrowheads="1"/>
          </p:cNvSpPr>
          <p:nvPr>
            <p:ph type="body" idx="1"/>
          </p:nvPr>
        </p:nvSpPr>
        <p:spPr/>
        <p:txBody>
          <a:bodyPr/>
          <a:lstStyle/>
          <a:p>
            <a:pPr>
              <a:defRPr/>
            </a:pPr>
            <a:r>
              <a:rPr lang="tr-TR" sz="2400" dirty="0"/>
              <a:t>Ekonomik Çevre</a:t>
            </a:r>
          </a:p>
          <a:p>
            <a:pPr>
              <a:defRPr/>
            </a:pPr>
            <a:endParaRPr lang="tr-TR" sz="2400" dirty="0"/>
          </a:p>
          <a:p>
            <a:pPr>
              <a:buFontTx/>
              <a:buNone/>
              <a:defRPr/>
            </a:pPr>
            <a:r>
              <a:rPr lang="tr-TR" sz="2400" dirty="0"/>
              <a:t>			Ekonomik Çevre Faktörleri</a:t>
            </a:r>
          </a:p>
          <a:p>
            <a:pPr lvl="4">
              <a:defRPr/>
            </a:pPr>
            <a:r>
              <a:rPr lang="tr-TR" sz="2400" dirty="0"/>
              <a:t>Piyasa tipleri</a:t>
            </a:r>
          </a:p>
          <a:p>
            <a:pPr lvl="4">
              <a:defRPr/>
            </a:pPr>
            <a:r>
              <a:rPr lang="tr-TR" sz="2400" dirty="0"/>
              <a:t>Milli gelir, kişi başına düşen gelir,</a:t>
            </a:r>
          </a:p>
          <a:p>
            <a:pPr lvl="4">
              <a:defRPr/>
            </a:pPr>
            <a:r>
              <a:rPr lang="tr-TR" sz="2400" dirty="0"/>
              <a:t>Tüketim ve tasarruf hacmi ile tercihler</a:t>
            </a:r>
          </a:p>
          <a:p>
            <a:pPr lvl="4">
              <a:defRPr/>
            </a:pPr>
            <a:r>
              <a:rPr lang="tr-TR" sz="2400" dirty="0"/>
              <a:t>Ekonomik politikalar</a:t>
            </a:r>
          </a:p>
          <a:p>
            <a:pPr lvl="4">
              <a:defRPr/>
            </a:pPr>
            <a:r>
              <a:rPr lang="tr-TR" sz="2400" dirty="0"/>
              <a:t>Dış ve iç pazardaki değişim veya değişim beklentisi</a:t>
            </a:r>
          </a:p>
          <a:p>
            <a:pPr lvl="4">
              <a:defRPr/>
            </a:pPr>
            <a:endParaRPr lang="tr-TR" sz="2400" dirty="0"/>
          </a:p>
        </p:txBody>
      </p:sp>
    </p:spTree>
    <p:extLst>
      <p:ext uri="{BB962C8B-B14F-4D97-AF65-F5344CB8AC3E}">
        <p14:creationId xmlns:p14="http://schemas.microsoft.com/office/powerpoint/2010/main" val="2618658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89A6CF8-7554-7E40-A187-09592ACE8281}"/>
              </a:ext>
            </a:extLst>
          </p:cNvPr>
          <p:cNvSpPr>
            <a:spLocks noGrp="1" noChangeArrowheads="1"/>
          </p:cNvSpPr>
          <p:nvPr>
            <p:ph type="title"/>
          </p:nvPr>
        </p:nvSpPr>
        <p:spPr/>
        <p:txBody>
          <a:bodyPr/>
          <a:lstStyle/>
          <a:p>
            <a:pPr>
              <a:defRPr/>
            </a:pPr>
            <a:r>
              <a:rPr lang="tr-TR" sz="2800" dirty="0"/>
              <a:t>PEST</a:t>
            </a:r>
          </a:p>
        </p:txBody>
      </p:sp>
      <p:sp>
        <p:nvSpPr>
          <p:cNvPr id="11267" name="Rectangle 3">
            <a:extLst>
              <a:ext uri="{FF2B5EF4-FFF2-40B4-BE49-F238E27FC236}">
                <a16:creationId xmlns:a16="http://schemas.microsoft.com/office/drawing/2014/main" id="{3BC64D37-9CFA-4640-BBCE-92C6FC753758}"/>
              </a:ext>
            </a:extLst>
          </p:cNvPr>
          <p:cNvSpPr>
            <a:spLocks noGrp="1" noChangeArrowheads="1"/>
          </p:cNvSpPr>
          <p:nvPr>
            <p:ph type="body" idx="1"/>
          </p:nvPr>
        </p:nvSpPr>
        <p:spPr/>
        <p:txBody>
          <a:bodyPr/>
          <a:lstStyle/>
          <a:p>
            <a:pPr>
              <a:lnSpc>
                <a:spcPct val="90000"/>
              </a:lnSpc>
              <a:defRPr/>
            </a:pPr>
            <a:r>
              <a:rPr lang="tr-TR" sz="2400" dirty="0"/>
              <a:t>Sosyal Çevre</a:t>
            </a:r>
          </a:p>
          <a:p>
            <a:pPr>
              <a:lnSpc>
                <a:spcPct val="90000"/>
              </a:lnSpc>
              <a:defRPr/>
            </a:pPr>
            <a:endParaRPr lang="tr-TR" sz="2400" dirty="0"/>
          </a:p>
          <a:p>
            <a:pPr marL="1339850" lvl="3" indent="0">
              <a:lnSpc>
                <a:spcPct val="90000"/>
              </a:lnSpc>
              <a:buNone/>
              <a:defRPr/>
            </a:pPr>
            <a:r>
              <a:rPr lang="tr-TR" sz="2400" dirty="0"/>
              <a:t>İşletmeyi sarmalayan ve işletme ile doğrudan veya dolaylı şekilde ilişkide bulunan insan grupları (demografik ve kültürel özellikleriyle birlikte tüm nitelikliliklerini kapsayacak şekilde) işletmenin sosyal çevresini oluştururlar.</a:t>
            </a:r>
          </a:p>
          <a:p>
            <a:pPr marL="1339850" lvl="3" indent="0">
              <a:lnSpc>
                <a:spcPct val="90000"/>
              </a:lnSpc>
              <a:buNone/>
              <a:defRPr/>
            </a:pPr>
            <a:endParaRPr lang="tr-TR" sz="2400" dirty="0"/>
          </a:p>
          <a:p>
            <a:pPr marL="1339850" lvl="3" indent="0">
              <a:lnSpc>
                <a:spcPct val="90000"/>
              </a:lnSpc>
              <a:buNone/>
              <a:defRPr/>
            </a:pPr>
            <a:r>
              <a:rPr lang="tr-TR" sz="2400" dirty="0"/>
              <a:t>Sosyal Çevre ikiye ayrılabilir;</a:t>
            </a:r>
          </a:p>
          <a:p>
            <a:pPr marL="1339850" lvl="3" indent="0">
              <a:lnSpc>
                <a:spcPct val="90000"/>
              </a:lnSpc>
              <a:buNone/>
              <a:defRPr/>
            </a:pPr>
            <a:r>
              <a:rPr lang="tr-TR" sz="2400" dirty="0"/>
              <a:t>		a) iç sosyal çevre</a:t>
            </a:r>
          </a:p>
          <a:p>
            <a:pPr marL="1339850" lvl="3" indent="0">
              <a:lnSpc>
                <a:spcPct val="90000"/>
              </a:lnSpc>
              <a:buNone/>
              <a:defRPr/>
            </a:pPr>
            <a:r>
              <a:rPr lang="tr-TR" sz="2400" dirty="0"/>
              <a:t>		b) dış sosyal çevre	</a:t>
            </a:r>
          </a:p>
          <a:p>
            <a:pPr marL="1339850" lvl="3" indent="0">
              <a:lnSpc>
                <a:spcPct val="90000"/>
              </a:lnSpc>
              <a:buNone/>
              <a:defRPr/>
            </a:pPr>
            <a:endParaRPr lang="tr-TR" sz="2400" dirty="0"/>
          </a:p>
          <a:p>
            <a:pPr marL="1339850" lvl="3" indent="0">
              <a:lnSpc>
                <a:spcPct val="90000"/>
              </a:lnSpc>
              <a:buNone/>
              <a:defRPr/>
            </a:pPr>
            <a:endParaRPr lang="tr-TR" sz="2400" dirty="0"/>
          </a:p>
        </p:txBody>
      </p:sp>
    </p:spTree>
    <p:extLst>
      <p:ext uri="{BB962C8B-B14F-4D97-AF65-F5344CB8AC3E}">
        <p14:creationId xmlns:p14="http://schemas.microsoft.com/office/powerpoint/2010/main" val="1449143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E1B89188-1A3B-7D49-BFD3-F39ABE166F38}"/>
              </a:ext>
            </a:extLst>
          </p:cNvPr>
          <p:cNvSpPr>
            <a:spLocks noGrp="1" noChangeArrowheads="1"/>
          </p:cNvSpPr>
          <p:nvPr>
            <p:ph type="title"/>
          </p:nvPr>
        </p:nvSpPr>
        <p:spPr/>
        <p:txBody>
          <a:bodyPr/>
          <a:lstStyle/>
          <a:p>
            <a:pPr>
              <a:defRPr/>
            </a:pPr>
            <a:r>
              <a:rPr lang="tr-TR" sz="2800" dirty="0"/>
              <a:t>PEST</a:t>
            </a:r>
          </a:p>
        </p:txBody>
      </p:sp>
      <p:sp>
        <p:nvSpPr>
          <p:cNvPr id="13315" name="Rectangle 3">
            <a:extLst>
              <a:ext uri="{FF2B5EF4-FFF2-40B4-BE49-F238E27FC236}">
                <a16:creationId xmlns:a16="http://schemas.microsoft.com/office/drawing/2014/main" id="{C18F4569-6B82-8649-95ED-D4D7B8AB9988}"/>
              </a:ext>
            </a:extLst>
          </p:cNvPr>
          <p:cNvSpPr>
            <a:spLocks noGrp="1" noChangeArrowheads="1"/>
          </p:cNvSpPr>
          <p:nvPr>
            <p:ph type="body" idx="1"/>
          </p:nvPr>
        </p:nvSpPr>
        <p:spPr/>
        <p:txBody>
          <a:bodyPr/>
          <a:lstStyle/>
          <a:p>
            <a:pPr>
              <a:defRPr/>
            </a:pPr>
            <a:r>
              <a:rPr lang="tr-TR" sz="2400" dirty="0"/>
              <a:t>Teknolojik Çevresi</a:t>
            </a:r>
          </a:p>
          <a:p>
            <a:pPr>
              <a:buFontTx/>
              <a:buNone/>
              <a:defRPr/>
            </a:pPr>
            <a:endParaRPr lang="tr-TR" sz="2400" dirty="0"/>
          </a:p>
          <a:p>
            <a:pPr>
              <a:buFontTx/>
              <a:buNone/>
              <a:defRPr/>
            </a:pPr>
            <a:endParaRPr lang="tr-TR" sz="2400" dirty="0"/>
          </a:p>
          <a:p>
            <a:pPr>
              <a:buFontTx/>
              <a:buNone/>
              <a:defRPr/>
            </a:pPr>
            <a:r>
              <a:rPr lang="tr-TR" sz="2400" dirty="0"/>
              <a:t>		İşletme faaliyetlerin oluşturan çabaların 	gerçekleştirilmesi için kullanılan teknikler işletmenin 	teknolojik çevresini oluştururlar.  Bu tekniklerin 	değişimi ile bu değişimin izlenmesi işletme 	başarısında etkili olur. </a:t>
            </a:r>
          </a:p>
        </p:txBody>
      </p:sp>
    </p:spTree>
    <p:extLst>
      <p:ext uri="{BB962C8B-B14F-4D97-AF65-F5344CB8AC3E}">
        <p14:creationId xmlns:p14="http://schemas.microsoft.com/office/powerpoint/2010/main" val="3402695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F285489-7B8A-4847-BFA6-C8BFFE17DB63}"/>
              </a:ext>
            </a:extLst>
          </p:cNvPr>
          <p:cNvSpPr>
            <a:spLocks noGrp="1" noChangeArrowheads="1"/>
          </p:cNvSpPr>
          <p:nvPr>
            <p:ph type="title"/>
          </p:nvPr>
        </p:nvSpPr>
        <p:spPr/>
        <p:txBody>
          <a:bodyPr/>
          <a:lstStyle/>
          <a:p>
            <a:pPr>
              <a:defRPr/>
            </a:pPr>
            <a:r>
              <a:rPr lang="tr-TR" sz="2800"/>
              <a:t>İŞLETME VE ÇEVRESİ</a:t>
            </a:r>
          </a:p>
        </p:txBody>
      </p:sp>
      <p:sp>
        <p:nvSpPr>
          <p:cNvPr id="14339" name="Rectangle 3">
            <a:extLst>
              <a:ext uri="{FF2B5EF4-FFF2-40B4-BE49-F238E27FC236}">
                <a16:creationId xmlns:a16="http://schemas.microsoft.com/office/drawing/2014/main" id="{9DE04FB4-D68B-0440-AFD1-EDEBECFC6ACA}"/>
              </a:ext>
            </a:extLst>
          </p:cNvPr>
          <p:cNvSpPr>
            <a:spLocks noGrp="1" noChangeArrowheads="1"/>
          </p:cNvSpPr>
          <p:nvPr>
            <p:ph type="body" idx="1"/>
          </p:nvPr>
        </p:nvSpPr>
        <p:spPr/>
        <p:txBody>
          <a:bodyPr/>
          <a:lstStyle/>
          <a:p>
            <a:pPr>
              <a:defRPr/>
            </a:pPr>
            <a:r>
              <a:rPr lang="tr-TR" sz="2400" dirty="0"/>
              <a:t>İşletme ve Yasal Çevre</a:t>
            </a:r>
          </a:p>
          <a:p>
            <a:pPr>
              <a:defRPr/>
            </a:pPr>
            <a:endParaRPr lang="tr-TR" sz="2400" dirty="0"/>
          </a:p>
          <a:p>
            <a:pPr>
              <a:buFontTx/>
              <a:buNone/>
              <a:defRPr/>
            </a:pPr>
            <a:r>
              <a:rPr lang="tr-TR" sz="2400" dirty="0"/>
              <a:t>	İşletmeler belirli bir hukuk düzeni içinde faaliyetlerini sürdürürler. Bu hukuk düzeni içindeki yasalar işletmenin yasal çevresini oluştur. İşletmeler bu yasal düzenlemeler göre faaliyetlerini sürdürmek zorundadırlar. </a:t>
            </a:r>
          </a:p>
        </p:txBody>
      </p:sp>
    </p:spTree>
    <p:extLst>
      <p:ext uri="{BB962C8B-B14F-4D97-AF65-F5344CB8AC3E}">
        <p14:creationId xmlns:p14="http://schemas.microsoft.com/office/powerpoint/2010/main" val="3113629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92EE306-711B-B243-A40B-97B1E916880E}"/>
              </a:ext>
            </a:extLst>
          </p:cNvPr>
          <p:cNvSpPr>
            <a:spLocks noGrp="1" noChangeArrowheads="1"/>
          </p:cNvSpPr>
          <p:nvPr>
            <p:ph type="title"/>
          </p:nvPr>
        </p:nvSpPr>
        <p:spPr/>
        <p:txBody>
          <a:bodyPr/>
          <a:lstStyle/>
          <a:p>
            <a:pPr>
              <a:defRPr/>
            </a:pPr>
            <a:r>
              <a:rPr lang="tr-TR" sz="2800" dirty="0"/>
              <a:t>PEST+</a:t>
            </a:r>
          </a:p>
        </p:txBody>
      </p:sp>
      <p:sp>
        <p:nvSpPr>
          <p:cNvPr id="15363" name="Rectangle 3">
            <a:extLst>
              <a:ext uri="{FF2B5EF4-FFF2-40B4-BE49-F238E27FC236}">
                <a16:creationId xmlns:a16="http://schemas.microsoft.com/office/drawing/2014/main" id="{D8D9DBEB-E446-A147-94C2-4D06BC26A4EC}"/>
              </a:ext>
            </a:extLst>
          </p:cNvPr>
          <p:cNvSpPr>
            <a:spLocks noGrp="1" noChangeArrowheads="1"/>
          </p:cNvSpPr>
          <p:nvPr>
            <p:ph type="body" idx="1"/>
          </p:nvPr>
        </p:nvSpPr>
        <p:spPr/>
        <p:txBody>
          <a:bodyPr/>
          <a:lstStyle/>
          <a:p>
            <a:pPr>
              <a:defRPr/>
            </a:pPr>
            <a:r>
              <a:rPr lang="tr-TR" sz="2400" dirty="0"/>
              <a:t>Doğal Çevre</a:t>
            </a:r>
          </a:p>
          <a:p>
            <a:pPr>
              <a:defRPr/>
            </a:pPr>
            <a:endParaRPr lang="tr-TR" sz="2400" dirty="0"/>
          </a:p>
          <a:p>
            <a:pPr marL="1339850" lvl="3" indent="0">
              <a:buNone/>
              <a:defRPr/>
            </a:pPr>
            <a:r>
              <a:rPr lang="tr-TR" sz="2400" dirty="0"/>
              <a:t>İşletmenin faaliyetlerini sürdürdüğü çevrenin ulaşım olanakları, su ve hava şartları, çevredeki maden rezervleri, enerji kaynakları, alt yapı durumu, iklim şartları gibi faktörler işletmenin doğal çevresini oluştur. Bu faktörler işletme faaliyetlerini gerçekleştirilmesine etkili olur.</a:t>
            </a:r>
          </a:p>
        </p:txBody>
      </p:sp>
    </p:spTree>
    <p:extLst>
      <p:ext uri="{BB962C8B-B14F-4D97-AF65-F5344CB8AC3E}">
        <p14:creationId xmlns:p14="http://schemas.microsoft.com/office/powerpoint/2010/main" val="4000560114"/>
      </p:ext>
    </p:extLst>
  </p:cSld>
  <p:clrMapOvr>
    <a:masterClrMapping/>
  </p:clrMapOvr>
</p:sld>
</file>

<file path=ppt/theme/theme1.xml><?xml version="1.0" encoding="utf-8"?>
<a:theme xmlns:a="http://schemas.openxmlformats.org/drawingml/2006/main" name="Rakipler">
  <a:themeElements>
    <a:clrScheme name="Rakipler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fontScheme name="Rakipler">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kipler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Rakipler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Rakipler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Rakipler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Rakipler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Rakipler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Rakipler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Rakipler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Words>167</Words>
  <Application>Microsoft Macintosh PowerPoint</Application>
  <PresentationFormat>Geniş ekran</PresentationFormat>
  <Paragraphs>50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Verdana</vt:lpstr>
      <vt:lpstr>Wingdings</vt:lpstr>
      <vt:lpstr>Rakipler</vt:lpstr>
      <vt:lpstr>Stratejik Plan</vt:lpstr>
      <vt:lpstr>Stratejik Plan</vt:lpstr>
      <vt:lpstr>PEST</vt:lpstr>
      <vt:lpstr>PEST</vt:lpstr>
      <vt:lpstr>PEST</vt:lpstr>
      <vt:lpstr>PEST</vt:lpstr>
      <vt:lpstr>İŞLETME VE ÇEVRESİ</vt:lpstr>
      <vt:lpstr>PEST+</vt:lpstr>
    </vt:vector>
  </TitlesOfParts>
  <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Stratejik Plan</dc:title>
  <dc:creator>sparrow gulencer</dc:creator>
  <cp:lastModifiedBy>sparrow gulencer</cp:lastModifiedBy>
  <cp:revision>1</cp:revision>
  <dcterms:created xsi:type="dcterms:W3CDTF">2018-04-01T19:14:41Z</dcterms:created>
  <dcterms:modified xsi:type="dcterms:W3CDTF">2018-04-01T19:16:08Z</dcterms:modified>
</cp:coreProperties>
</file>