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52" r:id="rId2"/>
    <p:sldId id="353" r:id="rId3"/>
    <p:sldId id="374" r:id="rId4"/>
    <p:sldId id="372" r:id="rId5"/>
    <p:sldId id="373" r:id="rId6"/>
    <p:sldId id="375" r:id="rId7"/>
    <p:sldId id="376" r:id="rId8"/>
    <p:sldId id="37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05"/>
  </p:normalViewPr>
  <p:slideViewPr>
    <p:cSldViewPr snapToGrid="0" snapToObjects="1">
      <p:cViewPr varScale="1">
        <p:scale>
          <a:sx n="108" d="100"/>
          <a:sy n="108" d="100"/>
        </p:scale>
        <p:origin x="7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3CB6EEB7-2A3D-674D-B404-059CA6FBCB1E}"/>
              </a:ext>
            </a:extLst>
          </p:cNvPr>
          <p:cNvGrpSpPr>
            <a:grpSpLocks/>
          </p:cNvGrpSpPr>
          <p:nvPr/>
        </p:nvGrpSpPr>
        <p:grpSpPr bwMode="auto">
          <a:xfrm>
            <a:off x="1" y="0"/>
            <a:ext cx="12187767" cy="6851650"/>
            <a:chOff x="0" y="0"/>
            <a:chExt cx="5758" cy="4316"/>
          </a:xfrm>
        </p:grpSpPr>
        <p:sp>
          <p:nvSpPr>
            <p:cNvPr id="5" name="Freeform 3">
              <a:extLst>
                <a:ext uri="{FF2B5EF4-FFF2-40B4-BE49-F238E27FC236}">
                  <a16:creationId xmlns:a16="http://schemas.microsoft.com/office/drawing/2014/main" id="{908EAE46-2A34-B342-8EE6-18A4FB8AE8DE}"/>
                </a:ext>
              </a:extLst>
            </p:cNvPr>
            <p:cNvSpPr>
              <a:spLocks/>
            </p:cNvSpPr>
            <p:nvPr/>
          </p:nvSpPr>
          <p:spPr bwMode="hidden">
            <a:xfrm>
              <a:off x="1812" y="2811"/>
              <a:ext cx="3946" cy="1505"/>
            </a:xfrm>
            <a:custGeom>
              <a:avLst/>
              <a:gdLst/>
              <a:ahLst/>
              <a:cxnLst>
                <a:cxn ang="0">
                  <a:pos x="149" y="1505"/>
                </a:cxn>
                <a:cxn ang="0">
                  <a:pos x="687" y="1331"/>
                </a:cxn>
                <a:cxn ang="0">
                  <a:pos x="1213" y="1157"/>
                </a:cxn>
                <a:cxn ang="0">
                  <a:pos x="1728" y="977"/>
                </a:cxn>
                <a:cxn ang="0">
                  <a:pos x="2218" y="792"/>
                </a:cxn>
                <a:cxn ang="0">
                  <a:pos x="2457" y="696"/>
                </a:cxn>
                <a:cxn ang="0">
                  <a:pos x="2690" y="606"/>
                </a:cxn>
                <a:cxn ang="0">
                  <a:pos x="2918" y="510"/>
                </a:cxn>
                <a:cxn ang="0">
                  <a:pos x="3139" y="420"/>
                </a:cxn>
                <a:cxn ang="0">
                  <a:pos x="3348" y="324"/>
                </a:cxn>
                <a:cxn ang="0">
                  <a:pos x="3551" y="234"/>
                </a:cxn>
                <a:cxn ang="0">
                  <a:pos x="3749" y="138"/>
                </a:cxn>
                <a:cxn ang="0">
                  <a:pos x="3934" y="48"/>
                </a:cxn>
                <a:cxn ang="0">
                  <a:pos x="3934" y="0"/>
                </a:cxn>
                <a:cxn ang="0">
                  <a:pos x="3743" y="96"/>
                </a:cxn>
                <a:cxn ang="0">
                  <a:pos x="3539" y="192"/>
                </a:cxn>
                <a:cxn ang="0">
                  <a:pos x="3330" y="288"/>
                </a:cxn>
                <a:cxn ang="0">
                  <a:pos x="3115" y="384"/>
                </a:cxn>
                <a:cxn ang="0">
                  <a:pos x="2888" y="480"/>
                </a:cxn>
                <a:cxn ang="0">
                  <a:pos x="2654" y="576"/>
                </a:cxn>
                <a:cxn ang="0">
                  <a:pos x="2409" y="672"/>
                </a:cxn>
                <a:cxn ang="0">
                  <a:pos x="2164" y="768"/>
                </a:cxn>
                <a:cxn ang="0">
                  <a:pos x="1907" y="864"/>
                </a:cxn>
                <a:cxn ang="0">
                  <a:pos x="1650" y="960"/>
                </a:cxn>
                <a:cxn ang="0">
                  <a:pos x="1112" y="1145"/>
                </a:cxn>
                <a:cxn ang="0">
                  <a:pos x="562" y="1331"/>
                </a:cxn>
                <a:cxn ang="0">
                  <a:pos x="0" y="1505"/>
                </a:cxn>
                <a:cxn ang="0">
                  <a:pos x="149" y="1505"/>
                </a:cxn>
                <a:cxn ang="0">
                  <a:pos x="149" y="1505"/>
                </a:cxn>
              </a:cxnLst>
              <a:rect l="0" t="0" r="r" b="b"/>
              <a:pathLst>
                <a:path w="3934" h="1505">
                  <a:moveTo>
                    <a:pt x="149" y="1505"/>
                  </a:moveTo>
                  <a:lnTo>
                    <a:pt x="687" y="1331"/>
                  </a:lnTo>
                  <a:lnTo>
                    <a:pt x="1213" y="1157"/>
                  </a:lnTo>
                  <a:lnTo>
                    <a:pt x="1728" y="977"/>
                  </a:lnTo>
                  <a:lnTo>
                    <a:pt x="2218" y="792"/>
                  </a:lnTo>
                  <a:lnTo>
                    <a:pt x="2457" y="696"/>
                  </a:lnTo>
                  <a:lnTo>
                    <a:pt x="2690" y="606"/>
                  </a:lnTo>
                  <a:lnTo>
                    <a:pt x="2918" y="510"/>
                  </a:lnTo>
                  <a:lnTo>
                    <a:pt x="3139" y="420"/>
                  </a:lnTo>
                  <a:lnTo>
                    <a:pt x="3348" y="324"/>
                  </a:lnTo>
                  <a:lnTo>
                    <a:pt x="3551" y="234"/>
                  </a:lnTo>
                  <a:lnTo>
                    <a:pt x="3749" y="138"/>
                  </a:lnTo>
                  <a:lnTo>
                    <a:pt x="3934" y="48"/>
                  </a:lnTo>
                  <a:lnTo>
                    <a:pt x="3934" y="0"/>
                  </a:lnTo>
                  <a:lnTo>
                    <a:pt x="3743" y="96"/>
                  </a:lnTo>
                  <a:lnTo>
                    <a:pt x="3539" y="192"/>
                  </a:lnTo>
                  <a:lnTo>
                    <a:pt x="3330" y="288"/>
                  </a:lnTo>
                  <a:lnTo>
                    <a:pt x="3115" y="384"/>
                  </a:lnTo>
                  <a:lnTo>
                    <a:pt x="2888" y="480"/>
                  </a:lnTo>
                  <a:lnTo>
                    <a:pt x="2654" y="576"/>
                  </a:lnTo>
                  <a:lnTo>
                    <a:pt x="2409" y="672"/>
                  </a:lnTo>
                  <a:lnTo>
                    <a:pt x="2164" y="768"/>
                  </a:lnTo>
                  <a:lnTo>
                    <a:pt x="1907" y="864"/>
                  </a:lnTo>
                  <a:lnTo>
                    <a:pt x="1650" y="960"/>
                  </a:lnTo>
                  <a:lnTo>
                    <a:pt x="1112" y="1145"/>
                  </a:lnTo>
                  <a:lnTo>
                    <a:pt x="562" y="1331"/>
                  </a:lnTo>
                  <a:lnTo>
                    <a:pt x="0" y="1505"/>
                  </a:lnTo>
                  <a:lnTo>
                    <a:pt x="149" y="1505"/>
                  </a:lnTo>
                  <a:lnTo>
                    <a:pt x="149" y="150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6" name="Freeform 4">
              <a:extLst>
                <a:ext uri="{FF2B5EF4-FFF2-40B4-BE49-F238E27FC236}">
                  <a16:creationId xmlns:a16="http://schemas.microsoft.com/office/drawing/2014/main" id="{09361F7D-1C30-464B-AF79-ACC9A67E2537}"/>
                </a:ext>
              </a:extLst>
            </p:cNvPr>
            <p:cNvSpPr>
              <a:spLocks/>
            </p:cNvSpPr>
            <p:nvPr/>
          </p:nvSpPr>
          <p:spPr bwMode="hidden">
            <a:xfrm>
              <a:off x="4025" y="3627"/>
              <a:ext cx="1733" cy="689"/>
            </a:xfrm>
            <a:custGeom>
              <a:avLst/>
              <a:gdLst/>
              <a:ahLst/>
              <a:cxnLst>
                <a:cxn ang="0">
                  <a:pos x="132" y="689"/>
                </a:cxn>
                <a:cxn ang="0">
                  <a:pos x="550" y="527"/>
                </a:cxn>
                <a:cxn ang="0">
                  <a:pos x="963" y="365"/>
                </a:cxn>
                <a:cxn ang="0">
                  <a:pos x="1160" y="287"/>
                </a:cxn>
                <a:cxn ang="0">
                  <a:pos x="1357" y="203"/>
                </a:cxn>
                <a:cxn ang="0">
                  <a:pos x="1549" y="126"/>
                </a:cxn>
                <a:cxn ang="0">
                  <a:pos x="1728" y="48"/>
                </a:cxn>
                <a:cxn ang="0">
                  <a:pos x="1728" y="0"/>
                </a:cxn>
                <a:cxn ang="0">
                  <a:pos x="1531" y="84"/>
                </a:cxn>
                <a:cxn ang="0">
                  <a:pos x="1327" y="167"/>
                </a:cxn>
                <a:cxn ang="0">
                  <a:pos x="1118" y="257"/>
                </a:cxn>
                <a:cxn ang="0">
                  <a:pos x="903" y="341"/>
                </a:cxn>
                <a:cxn ang="0">
                  <a:pos x="454" y="515"/>
                </a:cxn>
                <a:cxn ang="0">
                  <a:pos x="0" y="689"/>
                </a:cxn>
                <a:cxn ang="0">
                  <a:pos x="132" y="689"/>
                </a:cxn>
                <a:cxn ang="0">
                  <a:pos x="132" y="689"/>
                </a:cxn>
              </a:cxnLst>
              <a:rect l="0" t="0" r="r" b="b"/>
              <a:pathLst>
                <a:path w="1728" h="689">
                  <a:moveTo>
                    <a:pt x="132" y="689"/>
                  </a:moveTo>
                  <a:lnTo>
                    <a:pt x="550" y="527"/>
                  </a:lnTo>
                  <a:lnTo>
                    <a:pt x="963" y="365"/>
                  </a:lnTo>
                  <a:lnTo>
                    <a:pt x="1160" y="287"/>
                  </a:lnTo>
                  <a:lnTo>
                    <a:pt x="1357" y="203"/>
                  </a:lnTo>
                  <a:lnTo>
                    <a:pt x="1549" y="126"/>
                  </a:lnTo>
                  <a:lnTo>
                    <a:pt x="1728" y="48"/>
                  </a:lnTo>
                  <a:lnTo>
                    <a:pt x="1728" y="0"/>
                  </a:lnTo>
                  <a:lnTo>
                    <a:pt x="1531" y="84"/>
                  </a:lnTo>
                  <a:lnTo>
                    <a:pt x="1327" y="167"/>
                  </a:lnTo>
                  <a:lnTo>
                    <a:pt x="1118" y="257"/>
                  </a:lnTo>
                  <a:lnTo>
                    <a:pt x="903" y="341"/>
                  </a:lnTo>
                  <a:lnTo>
                    <a:pt x="454" y="515"/>
                  </a:lnTo>
                  <a:lnTo>
                    <a:pt x="0" y="689"/>
                  </a:lnTo>
                  <a:lnTo>
                    <a:pt x="132" y="689"/>
                  </a:lnTo>
                  <a:lnTo>
                    <a:pt x="132" y="68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7" name="Freeform 5">
              <a:extLst>
                <a:ext uri="{FF2B5EF4-FFF2-40B4-BE49-F238E27FC236}">
                  <a16:creationId xmlns:a16="http://schemas.microsoft.com/office/drawing/2014/main" id="{FBD3BEAB-5D2E-544A-8C9A-B2CFF9579D5B}"/>
                </a:ext>
              </a:extLst>
            </p:cNvPr>
            <p:cNvSpPr>
              <a:spLocks/>
            </p:cNvSpPr>
            <p:nvPr/>
          </p:nvSpPr>
          <p:spPr bwMode="hidden">
            <a:xfrm>
              <a:off x="0" y="0"/>
              <a:ext cx="5578" cy="3447"/>
            </a:xfrm>
            <a:custGeom>
              <a:avLst/>
              <a:gdLst/>
              <a:ahLst/>
              <a:cxnLst>
                <a:cxn ang="0">
                  <a:pos x="5561" y="929"/>
                </a:cxn>
                <a:cxn ang="0">
                  <a:pos x="5537" y="773"/>
                </a:cxn>
                <a:cxn ang="0">
                  <a:pos x="5453" y="629"/>
                </a:cxn>
                <a:cxn ang="0">
                  <a:pos x="5327" y="492"/>
                </a:cxn>
                <a:cxn ang="0">
                  <a:pos x="5148" y="366"/>
                </a:cxn>
                <a:cxn ang="0">
                  <a:pos x="4921" y="252"/>
                </a:cxn>
                <a:cxn ang="0">
                  <a:pos x="4652" y="144"/>
                </a:cxn>
                <a:cxn ang="0">
                  <a:pos x="4341" y="48"/>
                </a:cxn>
                <a:cxn ang="0">
                  <a:pos x="4000" y="0"/>
                </a:cxn>
                <a:cxn ang="0">
                  <a:pos x="4359" y="90"/>
                </a:cxn>
                <a:cxn ang="0">
                  <a:pos x="4670" y="192"/>
                </a:cxn>
                <a:cxn ang="0">
                  <a:pos x="4933" y="306"/>
                </a:cxn>
                <a:cxn ang="0">
                  <a:pos x="5148" y="426"/>
                </a:cxn>
                <a:cxn ang="0">
                  <a:pos x="5315" y="557"/>
                </a:cxn>
                <a:cxn ang="0">
                  <a:pos x="5429" y="701"/>
                </a:cxn>
                <a:cxn ang="0">
                  <a:pos x="5489" y="851"/>
                </a:cxn>
                <a:cxn ang="0">
                  <a:pos x="5489" y="1013"/>
                </a:cxn>
                <a:cxn ang="0">
                  <a:pos x="5441" y="1163"/>
                </a:cxn>
                <a:cxn ang="0">
                  <a:pos x="5345" y="1319"/>
                </a:cxn>
                <a:cxn ang="0">
                  <a:pos x="5202" y="1475"/>
                </a:cxn>
                <a:cxn ang="0">
                  <a:pos x="5017" y="1630"/>
                </a:cxn>
                <a:cxn ang="0">
                  <a:pos x="4789" y="1786"/>
                </a:cxn>
                <a:cxn ang="0">
                  <a:pos x="4526" y="1948"/>
                </a:cxn>
                <a:cxn ang="0">
                  <a:pos x="4215" y="2104"/>
                </a:cxn>
                <a:cxn ang="0">
                  <a:pos x="3875" y="2260"/>
                </a:cxn>
                <a:cxn ang="0">
                  <a:pos x="3498" y="2416"/>
                </a:cxn>
                <a:cxn ang="0">
                  <a:pos x="3085" y="2566"/>
                </a:cxn>
                <a:cxn ang="0">
                  <a:pos x="2643" y="2715"/>
                </a:cxn>
                <a:cxn ang="0">
                  <a:pos x="2164" y="2865"/>
                </a:cxn>
                <a:cxn ang="0">
                  <a:pos x="1662" y="3009"/>
                </a:cxn>
                <a:cxn ang="0">
                  <a:pos x="1136" y="3147"/>
                </a:cxn>
                <a:cxn ang="0">
                  <a:pos x="580" y="3279"/>
                </a:cxn>
                <a:cxn ang="0">
                  <a:pos x="0" y="3447"/>
                </a:cxn>
                <a:cxn ang="0">
                  <a:pos x="867" y="3249"/>
                </a:cxn>
                <a:cxn ang="0">
                  <a:pos x="1417" y="3105"/>
                </a:cxn>
                <a:cxn ang="0">
                  <a:pos x="1937" y="2961"/>
                </a:cxn>
                <a:cxn ang="0">
                  <a:pos x="2434" y="2817"/>
                </a:cxn>
                <a:cxn ang="0">
                  <a:pos x="2900" y="2668"/>
                </a:cxn>
                <a:cxn ang="0">
                  <a:pos x="3330" y="2512"/>
                </a:cxn>
                <a:cxn ang="0">
                  <a:pos x="3731" y="2356"/>
                </a:cxn>
                <a:cxn ang="0">
                  <a:pos x="4096" y="2200"/>
                </a:cxn>
                <a:cxn ang="0">
                  <a:pos x="4425" y="2038"/>
                </a:cxn>
                <a:cxn ang="0">
                  <a:pos x="4718" y="1876"/>
                </a:cxn>
                <a:cxn ang="0">
                  <a:pos x="4969" y="1720"/>
                </a:cxn>
                <a:cxn ang="0">
                  <a:pos x="5178" y="1559"/>
                </a:cxn>
                <a:cxn ang="0">
                  <a:pos x="5339" y="1397"/>
                </a:cxn>
                <a:cxn ang="0">
                  <a:pos x="5459" y="1241"/>
                </a:cxn>
                <a:cxn ang="0">
                  <a:pos x="5537" y="1085"/>
                </a:cxn>
                <a:cxn ang="0">
                  <a:pos x="5555" y="1007"/>
                </a:cxn>
              </a:cxnLst>
              <a:rect l="0" t="0" r="r" b="b"/>
              <a:pathLst>
                <a:path w="5561" h="3447">
                  <a:moveTo>
                    <a:pt x="5555" y="1007"/>
                  </a:moveTo>
                  <a:lnTo>
                    <a:pt x="5561" y="929"/>
                  </a:lnTo>
                  <a:lnTo>
                    <a:pt x="5555" y="851"/>
                  </a:lnTo>
                  <a:lnTo>
                    <a:pt x="5537" y="773"/>
                  </a:lnTo>
                  <a:lnTo>
                    <a:pt x="5501" y="701"/>
                  </a:lnTo>
                  <a:lnTo>
                    <a:pt x="5453" y="629"/>
                  </a:lnTo>
                  <a:lnTo>
                    <a:pt x="5399" y="563"/>
                  </a:lnTo>
                  <a:lnTo>
                    <a:pt x="5327" y="492"/>
                  </a:lnTo>
                  <a:lnTo>
                    <a:pt x="5244" y="432"/>
                  </a:lnTo>
                  <a:lnTo>
                    <a:pt x="5148" y="366"/>
                  </a:lnTo>
                  <a:lnTo>
                    <a:pt x="5040" y="306"/>
                  </a:lnTo>
                  <a:lnTo>
                    <a:pt x="4921" y="252"/>
                  </a:lnTo>
                  <a:lnTo>
                    <a:pt x="4795" y="198"/>
                  </a:lnTo>
                  <a:lnTo>
                    <a:pt x="4652" y="144"/>
                  </a:lnTo>
                  <a:lnTo>
                    <a:pt x="4502" y="90"/>
                  </a:lnTo>
                  <a:lnTo>
                    <a:pt x="4341" y="48"/>
                  </a:lnTo>
                  <a:lnTo>
                    <a:pt x="4167" y="0"/>
                  </a:lnTo>
                  <a:lnTo>
                    <a:pt x="4000" y="0"/>
                  </a:lnTo>
                  <a:lnTo>
                    <a:pt x="4185" y="42"/>
                  </a:lnTo>
                  <a:lnTo>
                    <a:pt x="4359" y="90"/>
                  </a:lnTo>
                  <a:lnTo>
                    <a:pt x="4520" y="138"/>
                  </a:lnTo>
                  <a:lnTo>
                    <a:pt x="4670" y="192"/>
                  </a:lnTo>
                  <a:lnTo>
                    <a:pt x="4807" y="246"/>
                  </a:lnTo>
                  <a:lnTo>
                    <a:pt x="4933" y="306"/>
                  </a:lnTo>
                  <a:lnTo>
                    <a:pt x="5046" y="366"/>
                  </a:lnTo>
                  <a:lnTo>
                    <a:pt x="5148" y="426"/>
                  </a:lnTo>
                  <a:lnTo>
                    <a:pt x="5238" y="492"/>
                  </a:lnTo>
                  <a:lnTo>
                    <a:pt x="5315" y="557"/>
                  </a:lnTo>
                  <a:lnTo>
                    <a:pt x="5381" y="629"/>
                  </a:lnTo>
                  <a:lnTo>
                    <a:pt x="5429" y="701"/>
                  </a:lnTo>
                  <a:lnTo>
                    <a:pt x="5465" y="779"/>
                  </a:lnTo>
                  <a:lnTo>
                    <a:pt x="5489" y="851"/>
                  </a:lnTo>
                  <a:lnTo>
                    <a:pt x="5495" y="935"/>
                  </a:lnTo>
                  <a:lnTo>
                    <a:pt x="5489" y="1013"/>
                  </a:lnTo>
                  <a:lnTo>
                    <a:pt x="5471" y="1091"/>
                  </a:lnTo>
                  <a:lnTo>
                    <a:pt x="5441" y="1163"/>
                  </a:lnTo>
                  <a:lnTo>
                    <a:pt x="5399" y="1241"/>
                  </a:lnTo>
                  <a:lnTo>
                    <a:pt x="5345" y="1319"/>
                  </a:lnTo>
                  <a:lnTo>
                    <a:pt x="5280" y="1397"/>
                  </a:lnTo>
                  <a:lnTo>
                    <a:pt x="5202" y="1475"/>
                  </a:lnTo>
                  <a:lnTo>
                    <a:pt x="5118" y="1553"/>
                  </a:lnTo>
                  <a:lnTo>
                    <a:pt x="5017" y="1630"/>
                  </a:lnTo>
                  <a:lnTo>
                    <a:pt x="4909" y="1708"/>
                  </a:lnTo>
                  <a:lnTo>
                    <a:pt x="4789" y="1786"/>
                  </a:lnTo>
                  <a:lnTo>
                    <a:pt x="4664" y="1870"/>
                  </a:lnTo>
                  <a:lnTo>
                    <a:pt x="4526" y="1948"/>
                  </a:lnTo>
                  <a:lnTo>
                    <a:pt x="4377" y="2026"/>
                  </a:lnTo>
                  <a:lnTo>
                    <a:pt x="4215" y="2104"/>
                  </a:lnTo>
                  <a:lnTo>
                    <a:pt x="4048" y="2182"/>
                  </a:lnTo>
                  <a:lnTo>
                    <a:pt x="3875" y="2260"/>
                  </a:lnTo>
                  <a:lnTo>
                    <a:pt x="3689" y="2338"/>
                  </a:lnTo>
                  <a:lnTo>
                    <a:pt x="3498" y="2416"/>
                  </a:lnTo>
                  <a:lnTo>
                    <a:pt x="3295" y="2488"/>
                  </a:lnTo>
                  <a:lnTo>
                    <a:pt x="3085" y="2566"/>
                  </a:lnTo>
                  <a:lnTo>
                    <a:pt x="2864" y="2644"/>
                  </a:lnTo>
                  <a:lnTo>
                    <a:pt x="2643" y="2715"/>
                  </a:lnTo>
                  <a:lnTo>
                    <a:pt x="2410" y="2793"/>
                  </a:lnTo>
                  <a:lnTo>
                    <a:pt x="2164" y="2865"/>
                  </a:lnTo>
                  <a:lnTo>
                    <a:pt x="1919" y="2937"/>
                  </a:lnTo>
                  <a:lnTo>
                    <a:pt x="1662" y="3009"/>
                  </a:lnTo>
                  <a:lnTo>
                    <a:pt x="1399" y="3075"/>
                  </a:lnTo>
                  <a:lnTo>
                    <a:pt x="1136" y="3147"/>
                  </a:lnTo>
                  <a:lnTo>
                    <a:pt x="861" y="3213"/>
                  </a:lnTo>
                  <a:lnTo>
                    <a:pt x="580" y="3279"/>
                  </a:lnTo>
                  <a:lnTo>
                    <a:pt x="0" y="3411"/>
                  </a:lnTo>
                  <a:lnTo>
                    <a:pt x="0" y="3447"/>
                  </a:lnTo>
                  <a:lnTo>
                    <a:pt x="586" y="3315"/>
                  </a:lnTo>
                  <a:lnTo>
                    <a:pt x="867" y="3249"/>
                  </a:lnTo>
                  <a:lnTo>
                    <a:pt x="1148" y="3177"/>
                  </a:lnTo>
                  <a:lnTo>
                    <a:pt x="1417" y="3105"/>
                  </a:lnTo>
                  <a:lnTo>
                    <a:pt x="1680" y="3039"/>
                  </a:lnTo>
                  <a:lnTo>
                    <a:pt x="1937" y="2961"/>
                  </a:lnTo>
                  <a:lnTo>
                    <a:pt x="2188" y="2889"/>
                  </a:lnTo>
                  <a:lnTo>
                    <a:pt x="2434" y="2817"/>
                  </a:lnTo>
                  <a:lnTo>
                    <a:pt x="2673" y="2739"/>
                  </a:lnTo>
                  <a:lnTo>
                    <a:pt x="2900" y="2668"/>
                  </a:lnTo>
                  <a:lnTo>
                    <a:pt x="3121" y="2590"/>
                  </a:lnTo>
                  <a:lnTo>
                    <a:pt x="3330" y="2512"/>
                  </a:lnTo>
                  <a:lnTo>
                    <a:pt x="3534" y="2434"/>
                  </a:lnTo>
                  <a:lnTo>
                    <a:pt x="3731" y="2356"/>
                  </a:lnTo>
                  <a:lnTo>
                    <a:pt x="3916" y="2278"/>
                  </a:lnTo>
                  <a:lnTo>
                    <a:pt x="4096" y="2200"/>
                  </a:lnTo>
                  <a:lnTo>
                    <a:pt x="4263" y="2116"/>
                  </a:lnTo>
                  <a:lnTo>
                    <a:pt x="4425" y="2038"/>
                  </a:lnTo>
                  <a:lnTo>
                    <a:pt x="4574" y="1960"/>
                  </a:lnTo>
                  <a:lnTo>
                    <a:pt x="4718" y="1876"/>
                  </a:lnTo>
                  <a:lnTo>
                    <a:pt x="4849" y="1798"/>
                  </a:lnTo>
                  <a:lnTo>
                    <a:pt x="4969" y="1720"/>
                  </a:lnTo>
                  <a:lnTo>
                    <a:pt x="5076" y="1636"/>
                  </a:lnTo>
                  <a:lnTo>
                    <a:pt x="5178" y="1559"/>
                  </a:lnTo>
                  <a:lnTo>
                    <a:pt x="5262" y="1481"/>
                  </a:lnTo>
                  <a:lnTo>
                    <a:pt x="5339" y="1397"/>
                  </a:lnTo>
                  <a:lnTo>
                    <a:pt x="5405" y="1319"/>
                  </a:lnTo>
                  <a:lnTo>
                    <a:pt x="5459" y="1241"/>
                  </a:lnTo>
                  <a:lnTo>
                    <a:pt x="5507" y="1163"/>
                  </a:lnTo>
                  <a:lnTo>
                    <a:pt x="5537" y="1085"/>
                  </a:lnTo>
                  <a:lnTo>
                    <a:pt x="5555" y="1007"/>
                  </a:lnTo>
                  <a:lnTo>
                    <a:pt x="5555" y="10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8" name="Freeform 6">
              <a:extLst>
                <a:ext uri="{FF2B5EF4-FFF2-40B4-BE49-F238E27FC236}">
                  <a16:creationId xmlns:a16="http://schemas.microsoft.com/office/drawing/2014/main" id="{B30FBB00-FE1A-F645-B89C-ABC9AD8E8291}"/>
                </a:ext>
              </a:extLst>
            </p:cNvPr>
            <p:cNvSpPr>
              <a:spLocks/>
            </p:cNvSpPr>
            <p:nvPr/>
          </p:nvSpPr>
          <p:spPr bwMode="hidden">
            <a:xfrm>
              <a:off x="4942" y="0"/>
              <a:ext cx="816" cy="276"/>
            </a:xfrm>
            <a:custGeom>
              <a:avLst/>
              <a:gdLst/>
              <a:ahLst/>
              <a:cxnLst>
                <a:cxn ang="0">
                  <a:pos x="813" y="222"/>
                </a:cxn>
                <a:cxn ang="0">
                  <a:pos x="670" y="162"/>
                </a:cxn>
                <a:cxn ang="0">
                  <a:pos x="514" y="108"/>
                </a:cxn>
                <a:cxn ang="0">
                  <a:pos x="347" y="54"/>
                </a:cxn>
                <a:cxn ang="0">
                  <a:pos x="167" y="0"/>
                </a:cxn>
                <a:cxn ang="0">
                  <a:pos x="0" y="0"/>
                </a:cxn>
                <a:cxn ang="0">
                  <a:pos x="227" y="60"/>
                </a:cxn>
                <a:cxn ang="0">
                  <a:pos x="442" y="132"/>
                </a:cxn>
                <a:cxn ang="0">
                  <a:pos x="634" y="204"/>
                </a:cxn>
                <a:cxn ang="0">
                  <a:pos x="813" y="276"/>
                </a:cxn>
                <a:cxn ang="0">
                  <a:pos x="813" y="222"/>
                </a:cxn>
                <a:cxn ang="0">
                  <a:pos x="813" y="222"/>
                </a:cxn>
              </a:cxnLst>
              <a:rect l="0" t="0" r="r" b="b"/>
              <a:pathLst>
                <a:path w="813" h="276">
                  <a:moveTo>
                    <a:pt x="813" y="222"/>
                  </a:moveTo>
                  <a:lnTo>
                    <a:pt x="670" y="162"/>
                  </a:lnTo>
                  <a:lnTo>
                    <a:pt x="514" y="108"/>
                  </a:lnTo>
                  <a:lnTo>
                    <a:pt x="347" y="54"/>
                  </a:lnTo>
                  <a:lnTo>
                    <a:pt x="167" y="0"/>
                  </a:lnTo>
                  <a:lnTo>
                    <a:pt x="0" y="0"/>
                  </a:lnTo>
                  <a:lnTo>
                    <a:pt x="227" y="60"/>
                  </a:lnTo>
                  <a:lnTo>
                    <a:pt x="442" y="132"/>
                  </a:lnTo>
                  <a:lnTo>
                    <a:pt x="634" y="204"/>
                  </a:lnTo>
                  <a:lnTo>
                    <a:pt x="813" y="276"/>
                  </a:lnTo>
                  <a:lnTo>
                    <a:pt x="813" y="222"/>
                  </a:lnTo>
                  <a:lnTo>
                    <a:pt x="813" y="222"/>
                  </a:lnTo>
                  <a:close/>
                </a:path>
              </a:pathLst>
            </a:custGeom>
            <a:gradFill rotWithShape="1">
              <a:gsLst>
                <a:gs pos="0">
                  <a:schemeClr val="bg2"/>
                </a:gs>
                <a:gs pos="50000">
                  <a:schemeClr val="bg2">
                    <a:gamma/>
                    <a:tint val="81961"/>
                    <a:invGamma/>
                  </a:schemeClr>
                </a:gs>
                <a:gs pos="100000">
                  <a:schemeClr val="bg2"/>
                </a:gs>
              </a:gsLst>
              <a:lin ang="0" scaled="1"/>
            </a:gradFill>
            <a:ln w="0" cmpd="sng">
              <a:noFill/>
              <a:round/>
              <a:headEnd/>
              <a:tailEnd/>
            </a:ln>
          </p:spPr>
          <p:txBody>
            <a:bodyPr/>
            <a:lstStyle/>
            <a:p>
              <a:pPr>
                <a:defRPr/>
              </a:pPr>
              <a:endParaRPr lang="tr-TR" sz="1800"/>
            </a:p>
          </p:txBody>
        </p:sp>
        <p:sp>
          <p:nvSpPr>
            <p:cNvPr id="9" name="Freeform 7">
              <a:extLst>
                <a:ext uri="{FF2B5EF4-FFF2-40B4-BE49-F238E27FC236}">
                  <a16:creationId xmlns:a16="http://schemas.microsoft.com/office/drawing/2014/main" id="{97E58018-FF62-FD4B-BB5B-1162CE8F5056}"/>
                </a:ext>
              </a:extLst>
            </p:cNvPr>
            <p:cNvSpPr>
              <a:spLocks/>
            </p:cNvSpPr>
            <p:nvPr/>
          </p:nvSpPr>
          <p:spPr bwMode="hidden">
            <a:xfrm>
              <a:off x="0" y="1984"/>
              <a:ext cx="5758" cy="2098"/>
            </a:xfrm>
            <a:custGeom>
              <a:avLst/>
              <a:gdLst/>
              <a:ahLst/>
              <a:cxnLst>
                <a:cxn ang="0">
                  <a:pos x="5740" y="0"/>
                </a:cxn>
                <a:cxn ang="0">
                  <a:pos x="5638" y="72"/>
                </a:cxn>
                <a:cxn ang="0">
                  <a:pos x="5537" y="138"/>
                </a:cxn>
                <a:cxn ang="0">
                  <a:pos x="5423" y="210"/>
                </a:cxn>
                <a:cxn ang="0">
                  <a:pos x="5304" y="276"/>
                </a:cxn>
                <a:cxn ang="0">
                  <a:pos x="5052" y="414"/>
                </a:cxn>
                <a:cxn ang="0">
                  <a:pos x="4777" y="552"/>
                </a:cxn>
                <a:cxn ang="0">
                  <a:pos x="4478" y="690"/>
                </a:cxn>
                <a:cxn ang="0">
                  <a:pos x="4162" y="827"/>
                </a:cxn>
                <a:cxn ang="0">
                  <a:pos x="3827" y="959"/>
                </a:cxn>
                <a:cxn ang="0">
                  <a:pos x="3468" y="1091"/>
                </a:cxn>
                <a:cxn ang="0">
                  <a:pos x="3091" y="1223"/>
                </a:cxn>
                <a:cxn ang="0">
                  <a:pos x="2697" y="1355"/>
                </a:cxn>
                <a:cxn ang="0">
                  <a:pos x="2284" y="1481"/>
                </a:cxn>
                <a:cxn ang="0">
                  <a:pos x="1860" y="1601"/>
                </a:cxn>
                <a:cxn ang="0">
                  <a:pos x="1417" y="1721"/>
                </a:cxn>
                <a:cxn ang="0">
                  <a:pos x="957" y="1834"/>
                </a:cxn>
                <a:cxn ang="0">
                  <a:pos x="484" y="1948"/>
                </a:cxn>
                <a:cxn ang="0">
                  <a:pos x="0" y="2056"/>
                </a:cxn>
                <a:cxn ang="0">
                  <a:pos x="0" y="2098"/>
                </a:cxn>
                <a:cxn ang="0">
                  <a:pos x="478" y="1990"/>
                </a:cxn>
                <a:cxn ang="0">
                  <a:pos x="951" y="1882"/>
                </a:cxn>
                <a:cxn ang="0">
                  <a:pos x="1405" y="1763"/>
                </a:cxn>
                <a:cxn ang="0">
                  <a:pos x="1842" y="1649"/>
                </a:cxn>
                <a:cxn ang="0">
                  <a:pos x="2266" y="1523"/>
                </a:cxn>
                <a:cxn ang="0">
                  <a:pos x="2679" y="1397"/>
                </a:cxn>
                <a:cxn ang="0">
                  <a:pos x="3067" y="1271"/>
                </a:cxn>
                <a:cxn ang="0">
                  <a:pos x="3444" y="1139"/>
                </a:cxn>
                <a:cxn ang="0">
                  <a:pos x="3803" y="1007"/>
                </a:cxn>
                <a:cxn ang="0">
                  <a:pos x="4138" y="875"/>
                </a:cxn>
                <a:cxn ang="0">
                  <a:pos x="4460" y="737"/>
                </a:cxn>
                <a:cxn ang="0">
                  <a:pos x="4759" y="600"/>
                </a:cxn>
                <a:cxn ang="0">
                  <a:pos x="5040" y="462"/>
                </a:cxn>
                <a:cxn ang="0">
                  <a:pos x="5292" y="324"/>
                </a:cxn>
                <a:cxn ang="0">
                  <a:pos x="5531" y="186"/>
                </a:cxn>
                <a:cxn ang="0">
                  <a:pos x="5740" y="48"/>
                </a:cxn>
                <a:cxn ang="0">
                  <a:pos x="5740" y="0"/>
                </a:cxn>
                <a:cxn ang="0">
                  <a:pos x="5740" y="0"/>
                </a:cxn>
              </a:cxnLst>
              <a:rect l="0" t="0" r="r" b="b"/>
              <a:pathLst>
                <a:path w="5740" h="2098">
                  <a:moveTo>
                    <a:pt x="5740" y="0"/>
                  </a:moveTo>
                  <a:lnTo>
                    <a:pt x="5638" y="72"/>
                  </a:lnTo>
                  <a:lnTo>
                    <a:pt x="5537" y="138"/>
                  </a:lnTo>
                  <a:lnTo>
                    <a:pt x="5423" y="210"/>
                  </a:lnTo>
                  <a:lnTo>
                    <a:pt x="5304" y="276"/>
                  </a:lnTo>
                  <a:lnTo>
                    <a:pt x="5052" y="414"/>
                  </a:lnTo>
                  <a:lnTo>
                    <a:pt x="4777" y="552"/>
                  </a:lnTo>
                  <a:lnTo>
                    <a:pt x="4478" y="690"/>
                  </a:lnTo>
                  <a:lnTo>
                    <a:pt x="4162" y="827"/>
                  </a:lnTo>
                  <a:lnTo>
                    <a:pt x="3827" y="959"/>
                  </a:lnTo>
                  <a:lnTo>
                    <a:pt x="3468" y="1091"/>
                  </a:lnTo>
                  <a:lnTo>
                    <a:pt x="3091" y="1223"/>
                  </a:lnTo>
                  <a:lnTo>
                    <a:pt x="2697" y="1355"/>
                  </a:lnTo>
                  <a:lnTo>
                    <a:pt x="2284" y="1481"/>
                  </a:lnTo>
                  <a:lnTo>
                    <a:pt x="1860" y="1601"/>
                  </a:lnTo>
                  <a:lnTo>
                    <a:pt x="1417" y="1721"/>
                  </a:lnTo>
                  <a:lnTo>
                    <a:pt x="957" y="1834"/>
                  </a:lnTo>
                  <a:lnTo>
                    <a:pt x="484" y="1948"/>
                  </a:lnTo>
                  <a:lnTo>
                    <a:pt x="0" y="2056"/>
                  </a:lnTo>
                  <a:lnTo>
                    <a:pt x="0" y="2098"/>
                  </a:lnTo>
                  <a:lnTo>
                    <a:pt x="478" y="1990"/>
                  </a:lnTo>
                  <a:lnTo>
                    <a:pt x="951" y="1882"/>
                  </a:lnTo>
                  <a:lnTo>
                    <a:pt x="1405" y="1763"/>
                  </a:lnTo>
                  <a:lnTo>
                    <a:pt x="1842" y="1649"/>
                  </a:lnTo>
                  <a:lnTo>
                    <a:pt x="2266" y="1523"/>
                  </a:lnTo>
                  <a:lnTo>
                    <a:pt x="2679" y="1397"/>
                  </a:lnTo>
                  <a:lnTo>
                    <a:pt x="3067" y="1271"/>
                  </a:lnTo>
                  <a:lnTo>
                    <a:pt x="3444" y="1139"/>
                  </a:lnTo>
                  <a:lnTo>
                    <a:pt x="3803" y="1007"/>
                  </a:lnTo>
                  <a:lnTo>
                    <a:pt x="4138" y="875"/>
                  </a:lnTo>
                  <a:lnTo>
                    <a:pt x="4460" y="737"/>
                  </a:lnTo>
                  <a:lnTo>
                    <a:pt x="4759" y="600"/>
                  </a:lnTo>
                  <a:lnTo>
                    <a:pt x="5040" y="462"/>
                  </a:lnTo>
                  <a:lnTo>
                    <a:pt x="5292" y="324"/>
                  </a:lnTo>
                  <a:lnTo>
                    <a:pt x="5531" y="186"/>
                  </a:lnTo>
                  <a:lnTo>
                    <a:pt x="5740" y="48"/>
                  </a:lnTo>
                  <a:lnTo>
                    <a:pt x="5740" y="0"/>
                  </a:lnTo>
                  <a:lnTo>
                    <a:pt x="574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10" name="Freeform 8">
              <a:extLst>
                <a:ext uri="{FF2B5EF4-FFF2-40B4-BE49-F238E27FC236}">
                  <a16:creationId xmlns:a16="http://schemas.microsoft.com/office/drawing/2014/main" id="{ED305C9E-498B-D54E-8B23-77034AB78B0E}"/>
                </a:ext>
              </a:extLst>
            </p:cNvPr>
            <p:cNvSpPr>
              <a:spLocks/>
            </p:cNvSpPr>
            <p:nvPr/>
          </p:nvSpPr>
          <p:spPr bwMode="hidden">
            <a:xfrm>
              <a:off x="0" y="102"/>
              <a:ext cx="1961" cy="1265"/>
            </a:xfrm>
            <a:custGeom>
              <a:avLst/>
              <a:gdLst/>
              <a:ahLst/>
              <a:cxnLst>
                <a:cxn ang="0">
                  <a:pos x="1955" y="485"/>
                </a:cxn>
                <a:cxn ang="0">
                  <a:pos x="1901" y="390"/>
                </a:cxn>
                <a:cxn ang="0">
                  <a:pos x="1770" y="306"/>
                </a:cxn>
                <a:cxn ang="0">
                  <a:pos x="1579" y="228"/>
                </a:cxn>
                <a:cxn ang="0">
                  <a:pos x="1327" y="162"/>
                </a:cxn>
                <a:cxn ang="0">
                  <a:pos x="1010" y="102"/>
                </a:cxn>
                <a:cxn ang="0">
                  <a:pos x="646" y="54"/>
                </a:cxn>
                <a:cxn ang="0">
                  <a:pos x="227" y="18"/>
                </a:cxn>
                <a:cxn ang="0">
                  <a:pos x="0" y="12"/>
                </a:cxn>
                <a:cxn ang="0">
                  <a:pos x="431" y="48"/>
                </a:cxn>
                <a:cxn ang="0">
                  <a:pos x="813" y="90"/>
                </a:cxn>
                <a:cxn ang="0">
                  <a:pos x="1148" y="144"/>
                </a:cxn>
                <a:cxn ang="0">
                  <a:pos x="1423" y="204"/>
                </a:cxn>
                <a:cxn ang="0">
                  <a:pos x="1638" y="276"/>
                </a:cxn>
                <a:cxn ang="0">
                  <a:pos x="1794" y="360"/>
                </a:cxn>
                <a:cxn ang="0">
                  <a:pos x="1883" y="443"/>
                </a:cxn>
                <a:cxn ang="0">
                  <a:pos x="1901" y="539"/>
                </a:cxn>
                <a:cxn ang="0">
                  <a:pos x="1854" y="629"/>
                </a:cxn>
                <a:cxn ang="0">
                  <a:pos x="1746" y="719"/>
                </a:cxn>
                <a:cxn ang="0">
                  <a:pos x="1579" y="809"/>
                </a:cxn>
                <a:cxn ang="0">
                  <a:pos x="1357" y="899"/>
                </a:cxn>
                <a:cxn ang="0">
                  <a:pos x="1088" y="989"/>
                </a:cxn>
                <a:cxn ang="0">
                  <a:pos x="765" y="1073"/>
                </a:cxn>
                <a:cxn ang="0">
                  <a:pos x="407" y="1157"/>
                </a:cxn>
                <a:cxn ang="0">
                  <a:pos x="0" y="1241"/>
                </a:cxn>
                <a:cxn ang="0">
                  <a:pos x="215" y="1223"/>
                </a:cxn>
                <a:cxn ang="0">
                  <a:pos x="610" y="1139"/>
                </a:cxn>
                <a:cxn ang="0">
                  <a:pos x="957" y="1049"/>
                </a:cxn>
                <a:cxn ang="0">
                  <a:pos x="1262" y="959"/>
                </a:cxn>
                <a:cxn ang="0">
                  <a:pos x="1513" y="863"/>
                </a:cxn>
                <a:cxn ang="0">
                  <a:pos x="1716" y="767"/>
                </a:cxn>
                <a:cxn ang="0">
                  <a:pos x="1860" y="677"/>
                </a:cxn>
                <a:cxn ang="0">
                  <a:pos x="1937" y="581"/>
                </a:cxn>
                <a:cxn ang="0">
                  <a:pos x="1955" y="533"/>
                </a:cxn>
              </a:cxnLst>
              <a:rect l="0" t="0" r="r" b="b"/>
              <a:pathLst>
                <a:path w="1955" h="1265">
                  <a:moveTo>
                    <a:pt x="1955" y="533"/>
                  </a:moveTo>
                  <a:lnTo>
                    <a:pt x="1955" y="485"/>
                  </a:lnTo>
                  <a:lnTo>
                    <a:pt x="1937" y="438"/>
                  </a:lnTo>
                  <a:lnTo>
                    <a:pt x="1901" y="390"/>
                  </a:lnTo>
                  <a:lnTo>
                    <a:pt x="1842" y="348"/>
                  </a:lnTo>
                  <a:lnTo>
                    <a:pt x="1770" y="306"/>
                  </a:lnTo>
                  <a:lnTo>
                    <a:pt x="1686" y="270"/>
                  </a:lnTo>
                  <a:lnTo>
                    <a:pt x="1579" y="228"/>
                  </a:lnTo>
                  <a:lnTo>
                    <a:pt x="1459" y="198"/>
                  </a:lnTo>
                  <a:lnTo>
                    <a:pt x="1327" y="162"/>
                  </a:lnTo>
                  <a:lnTo>
                    <a:pt x="1178" y="132"/>
                  </a:lnTo>
                  <a:lnTo>
                    <a:pt x="1010" y="102"/>
                  </a:lnTo>
                  <a:lnTo>
                    <a:pt x="837" y="78"/>
                  </a:lnTo>
                  <a:lnTo>
                    <a:pt x="646" y="54"/>
                  </a:lnTo>
                  <a:lnTo>
                    <a:pt x="442" y="36"/>
                  </a:lnTo>
                  <a:lnTo>
                    <a:pt x="227" y="18"/>
                  </a:lnTo>
                  <a:lnTo>
                    <a:pt x="0" y="0"/>
                  </a:lnTo>
                  <a:lnTo>
                    <a:pt x="0" y="12"/>
                  </a:lnTo>
                  <a:lnTo>
                    <a:pt x="221" y="30"/>
                  </a:lnTo>
                  <a:lnTo>
                    <a:pt x="431" y="48"/>
                  </a:lnTo>
                  <a:lnTo>
                    <a:pt x="628" y="66"/>
                  </a:lnTo>
                  <a:lnTo>
                    <a:pt x="813" y="90"/>
                  </a:lnTo>
                  <a:lnTo>
                    <a:pt x="987" y="114"/>
                  </a:lnTo>
                  <a:lnTo>
                    <a:pt x="1148" y="144"/>
                  </a:lnTo>
                  <a:lnTo>
                    <a:pt x="1292" y="174"/>
                  </a:lnTo>
                  <a:lnTo>
                    <a:pt x="1423" y="204"/>
                  </a:lnTo>
                  <a:lnTo>
                    <a:pt x="1537" y="240"/>
                  </a:lnTo>
                  <a:lnTo>
                    <a:pt x="1638" y="276"/>
                  </a:lnTo>
                  <a:lnTo>
                    <a:pt x="1728" y="318"/>
                  </a:lnTo>
                  <a:lnTo>
                    <a:pt x="1794" y="360"/>
                  </a:lnTo>
                  <a:lnTo>
                    <a:pt x="1848" y="402"/>
                  </a:lnTo>
                  <a:lnTo>
                    <a:pt x="1883" y="443"/>
                  </a:lnTo>
                  <a:lnTo>
                    <a:pt x="1901" y="491"/>
                  </a:lnTo>
                  <a:lnTo>
                    <a:pt x="1901" y="539"/>
                  </a:lnTo>
                  <a:lnTo>
                    <a:pt x="1883" y="587"/>
                  </a:lnTo>
                  <a:lnTo>
                    <a:pt x="1854" y="629"/>
                  </a:lnTo>
                  <a:lnTo>
                    <a:pt x="1806" y="677"/>
                  </a:lnTo>
                  <a:lnTo>
                    <a:pt x="1746" y="719"/>
                  </a:lnTo>
                  <a:lnTo>
                    <a:pt x="1668" y="767"/>
                  </a:lnTo>
                  <a:lnTo>
                    <a:pt x="1579" y="809"/>
                  </a:lnTo>
                  <a:lnTo>
                    <a:pt x="1471" y="857"/>
                  </a:lnTo>
                  <a:lnTo>
                    <a:pt x="1357" y="899"/>
                  </a:lnTo>
                  <a:lnTo>
                    <a:pt x="1226" y="941"/>
                  </a:lnTo>
                  <a:lnTo>
                    <a:pt x="1088" y="989"/>
                  </a:lnTo>
                  <a:lnTo>
                    <a:pt x="933" y="1031"/>
                  </a:lnTo>
                  <a:lnTo>
                    <a:pt x="765" y="1073"/>
                  </a:lnTo>
                  <a:lnTo>
                    <a:pt x="592" y="1115"/>
                  </a:lnTo>
                  <a:lnTo>
                    <a:pt x="407" y="1157"/>
                  </a:lnTo>
                  <a:lnTo>
                    <a:pt x="209" y="1199"/>
                  </a:lnTo>
                  <a:lnTo>
                    <a:pt x="0" y="1241"/>
                  </a:lnTo>
                  <a:lnTo>
                    <a:pt x="0" y="1265"/>
                  </a:lnTo>
                  <a:lnTo>
                    <a:pt x="215" y="1223"/>
                  </a:lnTo>
                  <a:lnTo>
                    <a:pt x="413" y="1181"/>
                  </a:lnTo>
                  <a:lnTo>
                    <a:pt x="610" y="1139"/>
                  </a:lnTo>
                  <a:lnTo>
                    <a:pt x="789" y="1091"/>
                  </a:lnTo>
                  <a:lnTo>
                    <a:pt x="957" y="1049"/>
                  </a:lnTo>
                  <a:lnTo>
                    <a:pt x="1118" y="1001"/>
                  </a:lnTo>
                  <a:lnTo>
                    <a:pt x="1262" y="959"/>
                  </a:lnTo>
                  <a:lnTo>
                    <a:pt x="1393" y="911"/>
                  </a:lnTo>
                  <a:lnTo>
                    <a:pt x="1513" y="863"/>
                  </a:lnTo>
                  <a:lnTo>
                    <a:pt x="1620" y="815"/>
                  </a:lnTo>
                  <a:lnTo>
                    <a:pt x="1716" y="767"/>
                  </a:lnTo>
                  <a:lnTo>
                    <a:pt x="1794" y="725"/>
                  </a:lnTo>
                  <a:lnTo>
                    <a:pt x="1860" y="677"/>
                  </a:lnTo>
                  <a:lnTo>
                    <a:pt x="1907" y="629"/>
                  </a:lnTo>
                  <a:lnTo>
                    <a:pt x="1937" y="581"/>
                  </a:lnTo>
                  <a:lnTo>
                    <a:pt x="1955" y="533"/>
                  </a:lnTo>
                  <a:lnTo>
                    <a:pt x="1955" y="53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11" name="Freeform 9">
              <a:extLst>
                <a:ext uri="{FF2B5EF4-FFF2-40B4-BE49-F238E27FC236}">
                  <a16:creationId xmlns:a16="http://schemas.microsoft.com/office/drawing/2014/main" id="{0D146E9B-18F7-2F49-8027-822FCFB2B7FE}"/>
                </a:ext>
              </a:extLst>
            </p:cNvPr>
            <p:cNvSpPr>
              <a:spLocks/>
            </p:cNvSpPr>
            <p:nvPr/>
          </p:nvSpPr>
          <p:spPr bwMode="hidden">
            <a:xfrm>
              <a:off x="0" y="0"/>
              <a:ext cx="4709" cy="2901"/>
            </a:xfrm>
            <a:custGeom>
              <a:avLst/>
              <a:gdLst/>
              <a:ahLst/>
              <a:cxnLst>
                <a:cxn ang="0">
                  <a:pos x="4694" y="797"/>
                </a:cxn>
                <a:cxn ang="0">
                  <a:pos x="4664" y="665"/>
                </a:cxn>
                <a:cxn ang="0">
                  <a:pos x="4586" y="540"/>
                </a:cxn>
                <a:cxn ang="0">
                  <a:pos x="4466" y="426"/>
                </a:cxn>
                <a:cxn ang="0">
                  <a:pos x="4299" y="312"/>
                </a:cxn>
                <a:cxn ang="0">
                  <a:pos x="4084" y="216"/>
                </a:cxn>
                <a:cxn ang="0">
                  <a:pos x="3833" y="120"/>
                </a:cxn>
                <a:cxn ang="0">
                  <a:pos x="3540" y="36"/>
                </a:cxn>
                <a:cxn ang="0">
                  <a:pos x="3205" y="0"/>
                </a:cxn>
                <a:cxn ang="0">
                  <a:pos x="3540" y="78"/>
                </a:cxn>
                <a:cxn ang="0">
                  <a:pos x="3833" y="162"/>
                </a:cxn>
                <a:cxn ang="0">
                  <a:pos x="4084" y="258"/>
                </a:cxn>
                <a:cxn ang="0">
                  <a:pos x="4287" y="366"/>
                </a:cxn>
                <a:cxn ang="0">
                  <a:pos x="4443" y="480"/>
                </a:cxn>
                <a:cxn ang="0">
                  <a:pos x="4550" y="605"/>
                </a:cxn>
                <a:cxn ang="0">
                  <a:pos x="4610" y="737"/>
                </a:cxn>
                <a:cxn ang="0">
                  <a:pos x="4610" y="875"/>
                </a:cxn>
                <a:cxn ang="0">
                  <a:pos x="4568" y="1001"/>
                </a:cxn>
                <a:cxn ang="0">
                  <a:pos x="4490" y="1127"/>
                </a:cxn>
                <a:cxn ang="0">
                  <a:pos x="4371" y="1259"/>
                </a:cxn>
                <a:cxn ang="0">
                  <a:pos x="4215" y="1385"/>
                </a:cxn>
                <a:cxn ang="0">
                  <a:pos x="4024" y="1517"/>
                </a:cxn>
                <a:cxn ang="0">
                  <a:pos x="3803" y="1648"/>
                </a:cxn>
                <a:cxn ang="0">
                  <a:pos x="3546" y="1774"/>
                </a:cxn>
                <a:cxn ang="0">
                  <a:pos x="3259" y="1906"/>
                </a:cxn>
                <a:cxn ang="0">
                  <a:pos x="2942" y="2032"/>
                </a:cxn>
                <a:cxn ang="0">
                  <a:pos x="2595" y="2164"/>
                </a:cxn>
                <a:cxn ang="0">
                  <a:pos x="2224" y="2284"/>
                </a:cxn>
                <a:cxn ang="0">
                  <a:pos x="1824" y="2410"/>
                </a:cxn>
                <a:cxn ang="0">
                  <a:pos x="1399" y="2530"/>
                </a:cxn>
                <a:cxn ang="0">
                  <a:pos x="484" y="2757"/>
                </a:cxn>
                <a:cxn ang="0">
                  <a:pos x="0" y="2901"/>
                </a:cxn>
                <a:cxn ang="0">
                  <a:pos x="969" y="2674"/>
                </a:cxn>
                <a:cxn ang="0">
                  <a:pos x="1638" y="2494"/>
                </a:cxn>
                <a:cxn ang="0">
                  <a:pos x="2057" y="2374"/>
                </a:cxn>
                <a:cxn ang="0">
                  <a:pos x="2451" y="2248"/>
                </a:cxn>
                <a:cxn ang="0">
                  <a:pos x="2816" y="2116"/>
                </a:cxn>
                <a:cxn ang="0">
                  <a:pos x="3151" y="1984"/>
                </a:cxn>
                <a:cxn ang="0">
                  <a:pos x="3462" y="1858"/>
                </a:cxn>
                <a:cxn ang="0">
                  <a:pos x="3737" y="1720"/>
                </a:cxn>
                <a:cxn ang="0">
                  <a:pos x="3982" y="1589"/>
                </a:cxn>
                <a:cxn ang="0">
                  <a:pos x="4191" y="1457"/>
                </a:cxn>
                <a:cxn ang="0">
                  <a:pos x="4371" y="1325"/>
                </a:cxn>
                <a:cxn ang="0">
                  <a:pos x="4508" y="1193"/>
                </a:cxn>
                <a:cxn ang="0">
                  <a:pos x="4610" y="1061"/>
                </a:cxn>
                <a:cxn ang="0">
                  <a:pos x="4670" y="935"/>
                </a:cxn>
                <a:cxn ang="0">
                  <a:pos x="4688" y="869"/>
                </a:cxn>
              </a:cxnLst>
              <a:rect l="0" t="0" r="r" b="b"/>
              <a:pathLst>
                <a:path w="4694" h="2901">
                  <a:moveTo>
                    <a:pt x="4688" y="869"/>
                  </a:moveTo>
                  <a:lnTo>
                    <a:pt x="4694" y="797"/>
                  </a:lnTo>
                  <a:lnTo>
                    <a:pt x="4688" y="731"/>
                  </a:lnTo>
                  <a:lnTo>
                    <a:pt x="4664" y="665"/>
                  </a:lnTo>
                  <a:lnTo>
                    <a:pt x="4634" y="599"/>
                  </a:lnTo>
                  <a:lnTo>
                    <a:pt x="4586" y="540"/>
                  </a:lnTo>
                  <a:lnTo>
                    <a:pt x="4532" y="480"/>
                  </a:lnTo>
                  <a:lnTo>
                    <a:pt x="4466" y="426"/>
                  </a:lnTo>
                  <a:lnTo>
                    <a:pt x="4389" y="366"/>
                  </a:lnTo>
                  <a:lnTo>
                    <a:pt x="4299" y="312"/>
                  </a:lnTo>
                  <a:lnTo>
                    <a:pt x="4197" y="264"/>
                  </a:lnTo>
                  <a:lnTo>
                    <a:pt x="4084" y="216"/>
                  </a:lnTo>
                  <a:lnTo>
                    <a:pt x="3964" y="168"/>
                  </a:lnTo>
                  <a:lnTo>
                    <a:pt x="3833" y="120"/>
                  </a:lnTo>
                  <a:lnTo>
                    <a:pt x="3689" y="78"/>
                  </a:lnTo>
                  <a:lnTo>
                    <a:pt x="3540" y="36"/>
                  </a:lnTo>
                  <a:lnTo>
                    <a:pt x="3378" y="0"/>
                  </a:lnTo>
                  <a:lnTo>
                    <a:pt x="3205" y="0"/>
                  </a:lnTo>
                  <a:lnTo>
                    <a:pt x="3378" y="36"/>
                  </a:lnTo>
                  <a:lnTo>
                    <a:pt x="3540" y="78"/>
                  </a:lnTo>
                  <a:lnTo>
                    <a:pt x="3689" y="120"/>
                  </a:lnTo>
                  <a:lnTo>
                    <a:pt x="3833" y="162"/>
                  </a:lnTo>
                  <a:lnTo>
                    <a:pt x="3964" y="210"/>
                  </a:lnTo>
                  <a:lnTo>
                    <a:pt x="4084" y="258"/>
                  </a:lnTo>
                  <a:lnTo>
                    <a:pt x="4191" y="312"/>
                  </a:lnTo>
                  <a:lnTo>
                    <a:pt x="4287" y="366"/>
                  </a:lnTo>
                  <a:lnTo>
                    <a:pt x="4371" y="420"/>
                  </a:lnTo>
                  <a:lnTo>
                    <a:pt x="4443" y="480"/>
                  </a:lnTo>
                  <a:lnTo>
                    <a:pt x="4502" y="540"/>
                  </a:lnTo>
                  <a:lnTo>
                    <a:pt x="4550" y="605"/>
                  </a:lnTo>
                  <a:lnTo>
                    <a:pt x="4586" y="671"/>
                  </a:lnTo>
                  <a:lnTo>
                    <a:pt x="4610" y="737"/>
                  </a:lnTo>
                  <a:lnTo>
                    <a:pt x="4616" y="803"/>
                  </a:lnTo>
                  <a:lnTo>
                    <a:pt x="4610" y="875"/>
                  </a:lnTo>
                  <a:lnTo>
                    <a:pt x="4592" y="935"/>
                  </a:lnTo>
                  <a:lnTo>
                    <a:pt x="4568" y="1001"/>
                  </a:lnTo>
                  <a:lnTo>
                    <a:pt x="4532" y="1067"/>
                  </a:lnTo>
                  <a:lnTo>
                    <a:pt x="4490" y="1127"/>
                  </a:lnTo>
                  <a:lnTo>
                    <a:pt x="4437" y="1193"/>
                  </a:lnTo>
                  <a:lnTo>
                    <a:pt x="4371" y="1259"/>
                  </a:lnTo>
                  <a:lnTo>
                    <a:pt x="4299" y="1325"/>
                  </a:lnTo>
                  <a:lnTo>
                    <a:pt x="4215" y="1385"/>
                  </a:lnTo>
                  <a:lnTo>
                    <a:pt x="4126" y="1451"/>
                  </a:lnTo>
                  <a:lnTo>
                    <a:pt x="4024" y="1517"/>
                  </a:lnTo>
                  <a:lnTo>
                    <a:pt x="3916" y="1583"/>
                  </a:lnTo>
                  <a:lnTo>
                    <a:pt x="3803" y="1648"/>
                  </a:lnTo>
                  <a:lnTo>
                    <a:pt x="3677" y="1714"/>
                  </a:lnTo>
                  <a:lnTo>
                    <a:pt x="3546" y="1774"/>
                  </a:lnTo>
                  <a:lnTo>
                    <a:pt x="3408" y="1840"/>
                  </a:lnTo>
                  <a:lnTo>
                    <a:pt x="3259" y="1906"/>
                  </a:lnTo>
                  <a:lnTo>
                    <a:pt x="3103" y="1972"/>
                  </a:lnTo>
                  <a:lnTo>
                    <a:pt x="2942" y="2032"/>
                  </a:lnTo>
                  <a:lnTo>
                    <a:pt x="2768" y="2098"/>
                  </a:lnTo>
                  <a:lnTo>
                    <a:pt x="2595" y="2164"/>
                  </a:lnTo>
                  <a:lnTo>
                    <a:pt x="2410" y="2224"/>
                  </a:lnTo>
                  <a:lnTo>
                    <a:pt x="2224" y="2284"/>
                  </a:lnTo>
                  <a:lnTo>
                    <a:pt x="2027" y="2350"/>
                  </a:lnTo>
                  <a:lnTo>
                    <a:pt x="1824" y="2410"/>
                  </a:lnTo>
                  <a:lnTo>
                    <a:pt x="1614" y="2470"/>
                  </a:lnTo>
                  <a:lnTo>
                    <a:pt x="1399" y="2530"/>
                  </a:lnTo>
                  <a:lnTo>
                    <a:pt x="957" y="2644"/>
                  </a:lnTo>
                  <a:lnTo>
                    <a:pt x="484" y="2757"/>
                  </a:lnTo>
                  <a:lnTo>
                    <a:pt x="0" y="2865"/>
                  </a:lnTo>
                  <a:lnTo>
                    <a:pt x="0" y="2901"/>
                  </a:lnTo>
                  <a:lnTo>
                    <a:pt x="496" y="2787"/>
                  </a:lnTo>
                  <a:lnTo>
                    <a:pt x="969" y="2674"/>
                  </a:lnTo>
                  <a:lnTo>
                    <a:pt x="1423" y="2554"/>
                  </a:lnTo>
                  <a:lnTo>
                    <a:pt x="1638" y="2494"/>
                  </a:lnTo>
                  <a:lnTo>
                    <a:pt x="1854" y="2434"/>
                  </a:lnTo>
                  <a:lnTo>
                    <a:pt x="2057" y="2374"/>
                  </a:lnTo>
                  <a:lnTo>
                    <a:pt x="2254" y="2308"/>
                  </a:lnTo>
                  <a:lnTo>
                    <a:pt x="2451" y="2248"/>
                  </a:lnTo>
                  <a:lnTo>
                    <a:pt x="2637" y="2182"/>
                  </a:lnTo>
                  <a:lnTo>
                    <a:pt x="2816" y="2116"/>
                  </a:lnTo>
                  <a:lnTo>
                    <a:pt x="2990" y="2050"/>
                  </a:lnTo>
                  <a:lnTo>
                    <a:pt x="3151" y="1984"/>
                  </a:lnTo>
                  <a:lnTo>
                    <a:pt x="3312" y="1924"/>
                  </a:lnTo>
                  <a:lnTo>
                    <a:pt x="3462" y="1858"/>
                  </a:lnTo>
                  <a:lnTo>
                    <a:pt x="3605" y="1792"/>
                  </a:lnTo>
                  <a:lnTo>
                    <a:pt x="3737" y="1720"/>
                  </a:lnTo>
                  <a:lnTo>
                    <a:pt x="3863" y="1654"/>
                  </a:lnTo>
                  <a:lnTo>
                    <a:pt x="3982" y="1589"/>
                  </a:lnTo>
                  <a:lnTo>
                    <a:pt x="4090" y="1523"/>
                  </a:lnTo>
                  <a:lnTo>
                    <a:pt x="4191" y="1457"/>
                  </a:lnTo>
                  <a:lnTo>
                    <a:pt x="4287" y="1391"/>
                  </a:lnTo>
                  <a:lnTo>
                    <a:pt x="4371" y="1325"/>
                  </a:lnTo>
                  <a:lnTo>
                    <a:pt x="4443" y="1259"/>
                  </a:lnTo>
                  <a:lnTo>
                    <a:pt x="4508" y="1193"/>
                  </a:lnTo>
                  <a:lnTo>
                    <a:pt x="4562" y="1127"/>
                  </a:lnTo>
                  <a:lnTo>
                    <a:pt x="4610" y="1061"/>
                  </a:lnTo>
                  <a:lnTo>
                    <a:pt x="4646" y="995"/>
                  </a:lnTo>
                  <a:lnTo>
                    <a:pt x="4670" y="935"/>
                  </a:lnTo>
                  <a:lnTo>
                    <a:pt x="4688" y="869"/>
                  </a:lnTo>
                  <a:lnTo>
                    <a:pt x="4688" y="86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12" name="Freeform 10">
              <a:extLst>
                <a:ext uri="{FF2B5EF4-FFF2-40B4-BE49-F238E27FC236}">
                  <a16:creationId xmlns:a16="http://schemas.microsoft.com/office/drawing/2014/main" id="{40610655-7962-3049-ACB0-5733C0DB65B5}"/>
                </a:ext>
              </a:extLst>
            </p:cNvPr>
            <p:cNvSpPr>
              <a:spLocks/>
            </p:cNvSpPr>
            <p:nvPr/>
          </p:nvSpPr>
          <p:spPr bwMode="hidden">
            <a:xfrm>
              <a:off x="0" y="0"/>
              <a:ext cx="3773" cy="2356"/>
            </a:xfrm>
            <a:custGeom>
              <a:avLst/>
              <a:gdLst/>
              <a:ahLst/>
              <a:cxnLst>
                <a:cxn ang="0">
                  <a:pos x="3761" y="719"/>
                </a:cxn>
                <a:cxn ang="0">
                  <a:pos x="3731" y="599"/>
                </a:cxn>
                <a:cxn ang="0">
                  <a:pos x="3653" y="486"/>
                </a:cxn>
                <a:cxn ang="0">
                  <a:pos x="3522" y="378"/>
                </a:cxn>
                <a:cxn ang="0">
                  <a:pos x="3348" y="282"/>
                </a:cxn>
                <a:cxn ang="0">
                  <a:pos x="3127" y="192"/>
                </a:cxn>
                <a:cxn ang="0">
                  <a:pos x="2864" y="108"/>
                </a:cxn>
                <a:cxn ang="0">
                  <a:pos x="2559" y="36"/>
                </a:cxn>
                <a:cxn ang="0">
                  <a:pos x="2230" y="0"/>
                </a:cxn>
                <a:cxn ang="0">
                  <a:pos x="2577" y="72"/>
                </a:cxn>
                <a:cxn ang="0">
                  <a:pos x="2876" y="150"/>
                </a:cxn>
                <a:cxn ang="0">
                  <a:pos x="3139" y="234"/>
                </a:cxn>
                <a:cxn ang="0">
                  <a:pos x="3348" y="330"/>
                </a:cxn>
                <a:cxn ang="0">
                  <a:pos x="3516" y="432"/>
                </a:cxn>
                <a:cxn ang="0">
                  <a:pos x="3623" y="545"/>
                </a:cxn>
                <a:cxn ang="0">
                  <a:pos x="3683" y="665"/>
                </a:cxn>
                <a:cxn ang="0">
                  <a:pos x="3689" y="791"/>
                </a:cxn>
                <a:cxn ang="0">
                  <a:pos x="3653" y="887"/>
                </a:cxn>
                <a:cxn ang="0">
                  <a:pos x="3593" y="989"/>
                </a:cxn>
                <a:cxn ang="0">
                  <a:pos x="3498" y="1091"/>
                </a:cxn>
                <a:cxn ang="0">
                  <a:pos x="3372" y="1187"/>
                </a:cxn>
                <a:cxn ang="0">
                  <a:pos x="3223" y="1289"/>
                </a:cxn>
                <a:cxn ang="0">
                  <a:pos x="3043" y="1391"/>
                </a:cxn>
                <a:cxn ang="0">
                  <a:pos x="2834" y="1493"/>
                </a:cxn>
                <a:cxn ang="0">
                  <a:pos x="2607" y="1589"/>
                </a:cxn>
                <a:cxn ang="0">
                  <a:pos x="2075" y="1786"/>
                </a:cxn>
                <a:cxn ang="0">
                  <a:pos x="1459" y="1972"/>
                </a:cxn>
                <a:cxn ang="0">
                  <a:pos x="765" y="2158"/>
                </a:cxn>
                <a:cxn ang="0">
                  <a:pos x="0" y="2326"/>
                </a:cxn>
                <a:cxn ang="0">
                  <a:pos x="401" y="2272"/>
                </a:cxn>
                <a:cxn ang="0">
                  <a:pos x="1142" y="2092"/>
                </a:cxn>
                <a:cxn ang="0">
                  <a:pos x="1812" y="1900"/>
                </a:cxn>
                <a:cxn ang="0">
                  <a:pos x="2392" y="1702"/>
                </a:cxn>
                <a:cxn ang="0">
                  <a:pos x="2649" y="1607"/>
                </a:cxn>
                <a:cxn ang="0">
                  <a:pos x="2882" y="1505"/>
                </a:cxn>
                <a:cxn ang="0">
                  <a:pos x="3091" y="1403"/>
                </a:cxn>
                <a:cxn ang="0">
                  <a:pos x="3277" y="1301"/>
                </a:cxn>
                <a:cxn ang="0">
                  <a:pos x="3432" y="1193"/>
                </a:cxn>
                <a:cxn ang="0">
                  <a:pos x="3558" y="1091"/>
                </a:cxn>
                <a:cxn ang="0">
                  <a:pos x="3653" y="989"/>
                </a:cxn>
                <a:cxn ang="0">
                  <a:pos x="3719" y="887"/>
                </a:cxn>
                <a:cxn ang="0">
                  <a:pos x="3755" y="785"/>
                </a:cxn>
              </a:cxnLst>
              <a:rect l="0" t="0" r="r" b="b"/>
              <a:pathLst>
                <a:path w="3761" h="2356">
                  <a:moveTo>
                    <a:pt x="3755" y="785"/>
                  </a:moveTo>
                  <a:lnTo>
                    <a:pt x="3761" y="719"/>
                  </a:lnTo>
                  <a:lnTo>
                    <a:pt x="3755" y="659"/>
                  </a:lnTo>
                  <a:lnTo>
                    <a:pt x="3731" y="599"/>
                  </a:lnTo>
                  <a:lnTo>
                    <a:pt x="3701" y="545"/>
                  </a:lnTo>
                  <a:lnTo>
                    <a:pt x="3653" y="486"/>
                  </a:lnTo>
                  <a:lnTo>
                    <a:pt x="3593" y="432"/>
                  </a:lnTo>
                  <a:lnTo>
                    <a:pt x="3522" y="378"/>
                  </a:lnTo>
                  <a:lnTo>
                    <a:pt x="3444" y="330"/>
                  </a:lnTo>
                  <a:lnTo>
                    <a:pt x="3348" y="282"/>
                  </a:lnTo>
                  <a:lnTo>
                    <a:pt x="3241" y="234"/>
                  </a:lnTo>
                  <a:lnTo>
                    <a:pt x="3127" y="192"/>
                  </a:lnTo>
                  <a:lnTo>
                    <a:pt x="3002" y="150"/>
                  </a:lnTo>
                  <a:lnTo>
                    <a:pt x="2864" y="108"/>
                  </a:lnTo>
                  <a:lnTo>
                    <a:pt x="2715" y="72"/>
                  </a:lnTo>
                  <a:lnTo>
                    <a:pt x="2559" y="36"/>
                  </a:lnTo>
                  <a:lnTo>
                    <a:pt x="2392" y="0"/>
                  </a:lnTo>
                  <a:lnTo>
                    <a:pt x="2230" y="0"/>
                  </a:lnTo>
                  <a:lnTo>
                    <a:pt x="2410" y="36"/>
                  </a:lnTo>
                  <a:lnTo>
                    <a:pt x="2577" y="72"/>
                  </a:lnTo>
                  <a:lnTo>
                    <a:pt x="2732" y="108"/>
                  </a:lnTo>
                  <a:lnTo>
                    <a:pt x="2876" y="150"/>
                  </a:lnTo>
                  <a:lnTo>
                    <a:pt x="3014" y="192"/>
                  </a:lnTo>
                  <a:lnTo>
                    <a:pt x="3139" y="234"/>
                  </a:lnTo>
                  <a:lnTo>
                    <a:pt x="3253" y="282"/>
                  </a:lnTo>
                  <a:lnTo>
                    <a:pt x="3348" y="330"/>
                  </a:lnTo>
                  <a:lnTo>
                    <a:pt x="3438" y="384"/>
                  </a:lnTo>
                  <a:lnTo>
                    <a:pt x="3516" y="432"/>
                  </a:lnTo>
                  <a:lnTo>
                    <a:pt x="3576" y="492"/>
                  </a:lnTo>
                  <a:lnTo>
                    <a:pt x="3623" y="545"/>
                  </a:lnTo>
                  <a:lnTo>
                    <a:pt x="3665" y="605"/>
                  </a:lnTo>
                  <a:lnTo>
                    <a:pt x="3683" y="665"/>
                  </a:lnTo>
                  <a:lnTo>
                    <a:pt x="3695" y="725"/>
                  </a:lnTo>
                  <a:lnTo>
                    <a:pt x="3689" y="791"/>
                  </a:lnTo>
                  <a:lnTo>
                    <a:pt x="3677" y="839"/>
                  </a:lnTo>
                  <a:lnTo>
                    <a:pt x="3653" y="887"/>
                  </a:lnTo>
                  <a:lnTo>
                    <a:pt x="3629" y="941"/>
                  </a:lnTo>
                  <a:lnTo>
                    <a:pt x="3593" y="989"/>
                  </a:lnTo>
                  <a:lnTo>
                    <a:pt x="3546" y="1037"/>
                  </a:lnTo>
                  <a:lnTo>
                    <a:pt x="3498" y="1091"/>
                  </a:lnTo>
                  <a:lnTo>
                    <a:pt x="3438" y="1139"/>
                  </a:lnTo>
                  <a:lnTo>
                    <a:pt x="3372" y="1187"/>
                  </a:lnTo>
                  <a:lnTo>
                    <a:pt x="3301" y="1241"/>
                  </a:lnTo>
                  <a:lnTo>
                    <a:pt x="3223" y="1289"/>
                  </a:lnTo>
                  <a:lnTo>
                    <a:pt x="3133" y="1343"/>
                  </a:lnTo>
                  <a:lnTo>
                    <a:pt x="3043" y="1391"/>
                  </a:lnTo>
                  <a:lnTo>
                    <a:pt x="2942" y="1439"/>
                  </a:lnTo>
                  <a:lnTo>
                    <a:pt x="2834" y="1493"/>
                  </a:lnTo>
                  <a:lnTo>
                    <a:pt x="2727" y="1541"/>
                  </a:lnTo>
                  <a:lnTo>
                    <a:pt x="2607" y="1589"/>
                  </a:lnTo>
                  <a:lnTo>
                    <a:pt x="2356" y="1690"/>
                  </a:lnTo>
                  <a:lnTo>
                    <a:pt x="2075" y="1786"/>
                  </a:lnTo>
                  <a:lnTo>
                    <a:pt x="1782" y="1882"/>
                  </a:lnTo>
                  <a:lnTo>
                    <a:pt x="1459" y="1972"/>
                  </a:lnTo>
                  <a:lnTo>
                    <a:pt x="1124" y="2068"/>
                  </a:lnTo>
                  <a:lnTo>
                    <a:pt x="765" y="2158"/>
                  </a:lnTo>
                  <a:lnTo>
                    <a:pt x="389" y="2242"/>
                  </a:lnTo>
                  <a:lnTo>
                    <a:pt x="0" y="2326"/>
                  </a:lnTo>
                  <a:lnTo>
                    <a:pt x="0" y="2356"/>
                  </a:lnTo>
                  <a:lnTo>
                    <a:pt x="401" y="2272"/>
                  </a:lnTo>
                  <a:lnTo>
                    <a:pt x="777" y="2182"/>
                  </a:lnTo>
                  <a:lnTo>
                    <a:pt x="1142" y="2092"/>
                  </a:lnTo>
                  <a:lnTo>
                    <a:pt x="1483" y="1996"/>
                  </a:lnTo>
                  <a:lnTo>
                    <a:pt x="1812" y="1900"/>
                  </a:lnTo>
                  <a:lnTo>
                    <a:pt x="2111" y="1804"/>
                  </a:lnTo>
                  <a:lnTo>
                    <a:pt x="2392" y="1702"/>
                  </a:lnTo>
                  <a:lnTo>
                    <a:pt x="2523" y="1654"/>
                  </a:lnTo>
                  <a:lnTo>
                    <a:pt x="2649" y="1607"/>
                  </a:lnTo>
                  <a:lnTo>
                    <a:pt x="2768" y="1553"/>
                  </a:lnTo>
                  <a:lnTo>
                    <a:pt x="2882" y="1505"/>
                  </a:lnTo>
                  <a:lnTo>
                    <a:pt x="2990" y="1451"/>
                  </a:lnTo>
                  <a:lnTo>
                    <a:pt x="3091" y="1403"/>
                  </a:lnTo>
                  <a:lnTo>
                    <a:pt x="3187" y="1349"/>
                  </a:lnTo>
                  <a:lnTo>
                    <a:pt x="3277" y="1301"/>
                  </a:lnTo>
                  <a:lnTo>
                    <a:pt x="3354" y="1247"/>
                  </a:lnTo>
                  <a:lnTo>
                    <a:pt x="3432" y="1193"/>
                  </a:lnTo>
                  <a:lnTo>
                    <a:pt x="3498" y="1145"/>
                  </a:lnTo>
                  <a:lnTo>
                    <a:pt x="3558" y="1091"/>
                  </a:lnTo>
                  <a:lnTo>
                    <a:pt x="3611" y="1043"/>
                  </a:lnTo>
                  <a:lnTo>
                    <a:pt x="3653" y="989"/>
                  </a:lnTo>
                  <a:lnTo>
                    <a:pt x="3689" y="941"/>
                  </a:lnTo>
                  <a:lnTo>
                    <a:pt x="3719" y="887"/>
                  </a:lnTo>
                  <a:lnTo>
                    <a:pt x="3743" y="833"/>
                  </a:lnTo>
                  <a:lnTo>
                    <a:pt x="3755" y="785"/>
                  </a:lnTo>
                  <a:lnTo>
                    <a:pt x="3755" y="78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13" name="Freeform 11">
              <a:extLst>
                <a:ext uri="{FF2B5EF4-FFF2-40B4-BE49-F238E27FC236}">
                  <a16:creationId xmlns:a16="http://schemas.microsoft.com/office/drawing/2014/main" id="{B2377964-5E8A-CA47-B7D5-C4C786E7751C}"/>
                </a:ext>
              </a:extLst>
            </p:cNvPr>
            <p:cNvSpPr>
              <a:spLocks/>
            </p:cNvSpPr>
            <p:nvPr/>
          </p:nvSpPr>
          <p:spPr bwMode="hidden">
            <a:xfrm>
              <a:off x="0" y="0"/>
              <a:ext cx="2933" cy="1846"/>
            </a:xfrm>
            <a:custGeom>
              <a:avLst/>
              <a:gdLst/>
              <a:ahLst/>
              <a:cxnLst>
                <a:cxn ang="0">
                  <a:pos x="2924" y="647"/>
                </a:cxn>
                <a:cxn ang="0">
                  <a:pos x="2876" y="528"/>
                </a:cxn>
                <a:cxn ang="0">
                  <a:pos x="2750" y="414"/>
                </a:cxn>
                <a:cxn ang="0">
                  <a:pos x="2559" y="318"/>
                </a:cxn>
                <a:cxn ang="0">
                  <a:pos x="2302" y="228"/>
                </a:cxn>
                <a:cxn ang="0">
                  <a:pos x="1985" y="150"/>
                </a:cxn>
                <a:cxn ang="0">
                  <a:pos x="1608" y="78"/>
                </a:cxn>
                <a:cxn ang="0">
                  <a:pos x="1178" y="24"/>
                </a:cxn>
                <a:cxn ang="0">
                  <a:pos x="694" y="0"/>
                </a:cxn>
                <a:cxn ang="0">
                  <a:pos x="1190" y="48"/>
                </a:cxn>
                <a:cxn ang="0">
                  <a:pos x="1626" y="108"/>
                </a:cxn>
                <a:cxn ang="0">
                  <a:pos x="2009" y="180"/>
                </a:cxn>
                <a:cxn ang="0">
                  <a:pos x="2326" y="264"/>
                </a:cxn>
                <a:cxn ang="0">
                  <a:pos x="2571" y="360"/>
                </a:cxn>
                <a:cxn ang="0">
                  <a:pos x="2750" y="468"/>
                </a:cxn>
                <a:cxn ang="0">
                  <a:pos x="2846" y="587"/>
                </a:cxn>
                <a:cxn ang="0">
                  <a:pos x="2864" y="713"/>
                </a:cxn>
                <a:cxn ang="0">
                  <a:pos x="2840" y="785"/>
                </a:cxn>
                <a:cxn ang="0">
                  <a:pos x="2792" y="857"/>
                </a:cxn>
                <a:cxn ang="0">
                  <a:pos x="2625" y="1001"/>
                </a:cxn>
                <a:cxn ang="0">
                  <a:pos x="2368" y="1145"/>
                </a:cxn>
                <a:cxn ang="0">
                  <a:pos x="2033" y="1289"/>
                </a:cxn>
                <a:cxn ang="0">
                  <a:pos x="1626" y="1433"/>
                </a:cxn>
                <a:cxn ang="0">
                  <a:pos x="1142" y="1571"/>
                </a:cxn>
                <a:cxn ang="0">
                  <a:pos x="604" y="1702"/>
                </a:cxn>
                <a:cxn ang="0">
                  <a:pos x="0" y="1828"/>
                </a:cxn>
                <a:cxn ang="0">
                  <a:pos x="311" y="1780"/>
                </a:cxn>
                <a:cxn ang="0">
                  <a:pos x="897" y="1648"/>
                </a:cxn>
                <a:cxn ang="0">
                  <a:pos x="1417" y="1511"/>
                </a:cxn>
                <a:cxn ang="0">
                  <a:pos x="1871" y="1367"/>
                </a:cxn>
                <a:cxn ang="0">
                  <a:pos x="2254" y="1223"/>
                </a:cxn>
                <a:cxn ang="0">
                  <a:pos x="2559" y="1079"/>
                </a:cxn>
                <a:cxn ang="0">
                  <a:pos x="2774" y="929"/>
                </a:cxn>
                <a:cxn ang="0">
                  <a:pos x="2876" y="815"/>
                </a:cxn>
                <a:cxn ang="0">
                  <a:pos x="2912" y="743"/>
                </a:cxn>
                <a:cxn ang="0">
                  <a:pos x="2924" y="707"/>
                </a:cxn>
              </a:cxnLst>
              <a:rect l="0" t="0" r="r" b="b"/>
              <a:pathLst>
                <a:path w="2924" h="1846">
                  <a:moveTo>
                    <a:pt x="2924" y="707"/>
                  </a:moveTo>
                  <a:lnTo>
                    <a:pt x="2924" y="647"/>
                  </a:lnTo>
                  <a:lnTo>
                    <a:pt x="2912" y="581"/>
                  </a:lnTo>
                  <a:lnTo>
                    <a:pt x="2876" y="528"/>
                  </a:lnTo>
                  <a:lnTo>
                    <a:pt x="2822" y="468"/>
                  </a:lnTo>
                  <a:lnTo>
                    <a:pt x="2750" y="414"/>
                  </a:lnTo>
                  <a:lnTo>
                    <a:pt x="2667" y="366"/>
                  </a:lnTo>
                  <a:lnTo>
                    <a:pt x="2559" y="318"/>
                  </a:lnTo>
                  <a:lnTo>
                    <a:pt x="2440" y="270"/>
                  </a:lnTo>
                  <a:lnTo>
                    <a:pt x="2302" y="228"/>
                  </a:lnTo>
                  <a:lnTo>
                    <a:pt x="2153" y="186"/>
                  </a:lnTo>
                  <a:lnTo>
                    <a:pt x="1985" y="150"/>
                  </a:lnTo>
                  <a:lnTo>
                    <a:pt x="1806" y="114"/>
                  </a:lnTo>
                  <a:lnTo>
                    <a:pt x="1608" y="78"/>
                  </a:lnTo>
                  <a:lnTo>
                    <a:pt x="1399" y="54"/>
                  </a:lnTo>
                  <a:lnTo>
                    <a:pt x="1178" y="24"/>
                  </a:lnTo>
                  <a:lnTo>
                    <a:pt x="945" y="0"/>
                  </a:lnTo>
                  <a:lnTo>
                    <a:pt x="694" y="0"/>
                  </a:lnTo>
                  <a:lnTo>
                    <a:pt x="945" y="24"/>
                  </a:lnTo>
                  <a:lnTo>
                    <a:pt x="1190" y="48"/>
                  </a:lnTo>
                  <a:lnTo>
                    <a:pt x="1417" y="78"/>
                  </a:lnTo>
                  <a:lnTo>
                    <a:pt x="1626" y="108"/>
                  </a:lnTo>
                  <a:lnTo>
                    <a:pt x="1824" y="144"/>
                  </a:lnTo>
                  <a:lnTo>
                    <a:pt x="2009" y="180"/>
                  </a:lnTo>
                  <a:lnTo>
                    <a:pt x="2176" y="222"/>
                  </a:lnTo>
                  <a:lnTo>
                    <a:pt x="2326" y="264"/>
                  </a:lnTo>
                  <a:lnTo>
                    <a:pt x="2457" y="312"/>
                  </a:lnTo>
                  <a:lnTo>
                    <a:pt x="2571" y="360"/>
                  </a:lnTo>
                  <a:lnTo>
                    <a:pt x="2667" y="414"/>
                  </a:lnTo>
                  <a:lnTo>
                    <a:pt x="2750" y="468"/>
                  </a:lnTo>
                  <a:lnTo>
                    <a:pt x="2804" y="528"/>
                  </a:lnTo>
                  <a:lnTo>
                    <a:pt x="2846" y="587"/>
                  </a:lnTo>
                  <a:lnTo>
                    <a:pt x="2864" y="647"/>
                  </a:lnTo>
                  <a:lnTo>
                    <a:pt x="2864" y="713"/>
                  </a:lnTo>
                  <a:lnTo>
                    <a:pt x="2852" y="749"/>
                  </a:lnTo>
                  <a:lnTo>
                    <a:pt x="2840" y="785"/>
                  </a:lnTo>
                  <a:lnTo>
                    <a:pt x="2816" y="821"/>
                  </a:lnTo>
                  <a:lnTo>
                    <a:pt x="2792" y="857"/>
                  </a:lnTo>
                  <a:lnTo>
                    <a:pt x="2721" y="929"/>
                  </a:lnTo>
                  <a:lnTo>
                    <a:pt x="2625" y="1001"/>
                  </a:lnTo>
                  <a:lnTo>
                    <a:pt x="2505" y="1073"/>
                  </a:lnTo>
                  <a:lnTo>
                    <a:pt x="2368" y="1145"/>
                  </a:lnTo>
                  <a:lnTo>
                    <a:pt x="2212" y="1217"/>
                  </a:lnTo>
                  <a:lnTo>
                    <a:pt x="2033" y="1289"/>
                  </a:lnTo>
                  <a:lnTo>
                    <a:pt x="1842" y="1361"/>
                  </a:lnTo>
                  <a:lnTo>
                    <a:pt x="1626" y="1433"/>
                  </a:lnTo>
                  <a:lnTo>
                    <a:pt x="1393" y="1499"/>
                  </a:lnTo>
                  <a:lnTo>
                    <a:pt x="1142" y="1571"/>
                  </a:lnTo>
                  <a:lnTo>
                    <a:pt x="879" y="1636"/>
                  </a:lnTo>
                  <a:lnTo>
                    <a:pt x="604" y="1702"/>
                  </a:lnTo>
                  <a:lnTo>
                    <a:pt x="305" y="1768"/>
                  </a:lnTo>
                  <a:lnTo>
                    <a:pt x="0" y="1828"/>
                  </a:lnTo>
                  <a:lnTo>
                    <a:pt x="0" y="1846"/>
                  </a:lnTo>
                  <a:lnTo>
                    <a:pt x="311" y="1780"/>
                  </a:lnTo>
                  <a:lnTo>
                    <a:pt x="610" y="1714"/>
                  </a:lnTo>
                  <a:lnTo>
                    <a:pt x="897" y="1648"/>
                  </a:lnTo>
                  <a:lnTo>
                    <a:pt x="1166" y="1583"/>
                  </a:lnTo>
                  <a:lnTo>
                    <a:pt x="1417" y="1511"/>
                  </a:lnTo>
                  <a:lnTo>
                    <a:pt x="1656" y="1439"/>
                  </a:lnTo>
                  <a:lnTo>
                    <a:pt x="1871" y="1367"/>
                  </a:lnTo>
                  <a:lnTo>
                    <a:pt x="2075" y="1295"/>
                  </a:lnTo>
                  <a:lnTo>
                    <a:pt x="2254" y="1223"/>
                  </a:lnTo>
                  <a:lnTo>
                    <a:pt x="2416" y="1151"/>
                  </a:lnTo>
                  <a:lnTo>
                    <a:pt x="2559" y="1079"/>
                  </a:lnTo>
                  <a:lnTo>
                    <a:pt x="2679" y="1001"/>
                  </a:lnTo>
                  <a:lnTo>
                    <a:pt x="2774" y="929"/>
                  </a:lnTo>
                  <a:lnTo>
                    <a:pt x="2846" y="857"/>
                  </a:lnTo>
                  <a:lnTo>
                    <a:pt x="2876" y="815"/>
                  </a:lnTo>
                  <a:lnTo>
                    <a:pt x="2900" y="779"/>
                  </a:lnTo>
                  <a:lnTo>
                    <a:pt x="2912" y="743"/>
                  </a:lnTo>
                  <a:lnTo>
                    <a:pt x="2924" y="707"/>
                  </a:lnTo>
                  <a:lnTo>
                    <a:pt x="2924" y="7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14" name="Freeform 12">
              <a:extLst>
                <a:ext uri="{FF2B5EF4-FFF2-40B4-BE49-F238E27FC236}">
                  <a16:creationId xmlns:a16="http://schemas.microsoft.com/office/drawing/2014/main" id="{E87CC6AE-26E7-5E42-9A02-1FE7B4FA5F6E}"/>
                </a:ext>
              </a:extLst>
            </p:cNvPr>
            <p:cNvSpPr>
              <a:spLocks/>
            </p:cNvSpPr>
            <p:nvPr/>
          </p:nvSpPr>
          <p:spPr bwMode="hidden">
            <a:xfrm>
              <a:off x="114" y="2847"/>
              <a:ext cx="1493" cy="204"/>
            </a:xfrm>
            <a:custGeom>
              <a:avLst/>
              <a:gdLst/>
              <a:ahLst/>
              <a:cxnLst>
                <a:cxn ang="0">
                  <a:pos x="1399" y="204"/>
                </a:cxn>
                <a:cxn ang="0">
                  <a:pos x="0" y="18"/>
                </a:cxn>
                <a:cxn ang="0">
                  <a:pos x="77" y="0"/>
                </a:cxn>
                <a:cxn ang="0">
                  <a:pos x="1488" y="186"/>
                </a:cxn>
                <a:cxn ang="0">
                  <a:pos x="1399" y="204"/>
                </a:cxn>
                <a:cxn ang="0">
                  <a:pos x="1399" y="204"/>
                </a:cxn>
              </a:cxnLst>
              <a:rect l="0" t="0" r="r" b="b"/>
              <a:pathLst>
                <a:path w="1488" h="204">
                  <a:moveTo>
                    <a:pt x="1399" y="204"/>
                  </a:moveTo>
                  <a:lnTo>
                    <a:pt x="0" y="18"/>
                  </a:lnTo>
                  <a:lnTo>
                    <a:pt x="77" y="0"/>
                  </a:lnTo>
                  <a:lnTo>
                    <a:pt x="1488" y="186"/>
                  </a:lnTo>
                  <a:lnTo>
                    <a:pt x="1399" y="204"/>
                  </a:lnTo>
                  <a:lnTo>
                    <a:pt x="1399" y="204"/>
                  </a:lnTo>
                  <a:close/>
                </a:path>
              </a:pathLst>
            </a:custGeom>
            <a:solidFill>
              <a:schemeClr val="bg2"/>
            </a:solidFill>
            <a:ln w="9525">
              <a:noFill/>
              <a:round/>
              <a:headEnd/>
              <a:tailEnd/>
            </a:ln>
          </p:spPr>
          <p:txBody>
            <a:bodyPr/>
            <a:lstStyle/>
            <a:p>
              <a:pPr>
                <a:defRPr/>
              </a:pPr>
              <a:endParaRPr lang="tr-TR" sz="1800"/>
            </a:p>
          </p:txBody>
        </p:sp>
        <p:sp>
          <p:nvSpPr>
            <p:cNvPr id="15" name="Rectangle 13">
              <a:extLst>
                <a:ext uri="{FF2B5EF4-FFF2-40B4-BE49-F238E27FC236}">
                  <a16:creationId xmlns:a16="http://schemas.microsoft.com/office/drawing/2014/main" id="{D7440DAC-B783-3F47-8774-5F9679961C07}"/>
                </a:ext>
              </a:extLst>
            </p:cNvPr>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sz="1800"/>
            </a:p>
          </p:txBody>
        </p:sp>
        <p:sp>
          <p:nvSpPr>
            <p:cNvPr id="16" name="Rectangle 14">
              <a:extLst>
                <a:ext uri="{FF2B5EF4-FFF2-40B4-BE49-F238E27FC236}">
                  <a16:creationId xmlns:a16="http://schemas.microsoft.com/office/drawing/2014/main" id="{7EBDBE89-A4B4-0E4E-95F6-11390E27558C}"/>
                </a:ext>
              </a:extLst>
            </p:cNvPr>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sz="1800"/>
            </a:p>
          </p:txBody>
        </p:sp>
        <p:grpSp>
          <p:nvGrpSpPr>
            <p:cNvPr id="17" name="Group 15">
              <a:extLst>
                <a:ext uri="{FF2B5EF4-FFF2-40B4-BE49-F238E27FC236}">
                  <a16:creationId xmlns:a16="http://schemas.microsoft.com/office/drawing/2014/main" id="{59619263-8E0E-694F-9831-AA6532B9DC2B}"/>
                </a:ext>
              </a:extLst>
            </p:cNvPr>
            <p:cNvGrpSpPr>
              <a:grpSpLocks/>
            </p:cNvGrpSpPr>
            <p:nvPr/>
          </p:nvGrpSpPr>
          <p:grpSpPr bwMode="auto">
            <a:xfrm>
              <a:off x="192" y="2284"/>
              <a:ext cx="1254" cy="923"/>
              <a:chOff x="192" y="2284"/>
              <a:chExt cx="1254" cy="923"/>
            </a:xfrm>
          </p:grpSpPr>
          <p:sp>
            <p:nvSpPr>
              <p:cNvPr id="18" name="Freeform 16">
                <a:extLst>
                  <a:ext uri="{FF2B5EF4-FFF2-40B4-BE49-F238E27FC236}">
                    <a16:creationId xmlns:a16="http://schemas.microsoft.com/office/drawing/2014/main" id="{1DAEAD32-AC71-0445-B871-D6184CD58637}"/>
                  </a:ext>
                </a:extLst>
              </p:cNvPr>
              <p:cNvSpPr>
                <a:spLocks/>
              </p:cNvSpPr>
              <p:nvPr/>
            </p:nvSpPr>
            <p:spPr bwMode="hidden">
              <a:xfrm>
                <a:off x="408" y="3009"/>
                <a:ext cx="47" cy="6"/>
              </a:xfrm>
              <a:custGeom>
                <a:avLst/>
                <a:gdLst/>
                <a:ahLst/>
                <a:cxnLst>
                  <a:cxn ang="0">
                    <a:pos x="47" y="6"/>
                  </a:cxn>
                  <a:cxn ang="0">
                    <a:pos x="0" y="0"/>
                  </a:cxn>
                  <a:cxn ang="0">
                    <a:pos x="0" y="0"/>
                  </a:cxn>
                  <a:cxn ang="0">
                    <a:pos x="47" y="6"/>
                  </a:cxn>
                  <a:cxn ang="0">
                    <a:pos x="47" y="6"/>
                  </a:cxn>
                  <a:cxn ang="0">
                    <a:pos x="47" y="6"/>
                  </a:cxn>
                </a:cxnLst>
                <a:rect l="0" t="0" r="r" b="b"/>
                <a:pathLst>
                  <a:path w="47" h="6">
                    <a:moveTo>
                      <a:pt x="47" y="6"/>
                    </a:moveTo>
                    <a:lnTo>
                      <a:pt x="0" y="0"/>
                    </a:lnTo>
                    <a:lnTo>
                      <a:pt x="0" y="0"/>
                    </a:lnTo>
                    <a:lnTo>
                      <a:pt x="47" y="6"/>
                    </a:lnTo>
                    <a:lnTo>
                      <a:pt x="47" y="6"/>
                    </a:lnTo>
                    <a:lnTo>
                      <a:pt x="47" y="6"/>
                    </a:lnTo>
                    <a:close/>
                  </a:path>
                </a:pathLst>
              </a:custGeom>
              <a:solidFill>
                <a:srgbClr val="141485"/>
              </a:solidFill>
              <a:ln w="9525">
                <a:noFill/>
                <a:round/>
                <a:headEnd/>
                <a:tailEnd/>
              </a:ln>
            </p:spPr>
            <p:txBody>
              <a:bodyPr/>
              <a:lstStyle/>
              <a:p>
                <a:pPr>
                  <a:defRPr/>
                </a:pPr>
                <a:endParaRPr lang="tr-TR" sz="1800"/>
              </a:p>
            </p:txBody>
          </p:sp>
          <p:sp>
            <p:nvSpPr>
              <p:cNvPr id="19" name="Freeform 17">
                <a:extLst>
                  <a:ext uri="{FF2B5EF4-FFF2-40B4-BE49-F238E27FC236}">
                    <a16:creationId xmlns:a16="http://schemas.microsoft.com/office/drawing/2014/main" id="{D3BF75BA-29C5-634E-AE52-72EE58A43C63}"/>
                  </a:ext>
                </a:extLst>
              </p:cNvPr>
              <p:cNvSpPr>
                <a:spLocks/>
              </p:cNvSpPr>
              <p:nvPr/>
            </p:nvSpPr>
            <p:spPr bwMode="hidden">
              <a:xfrm>
                <a:off x="912" y="2284"/>
                <a:ext cx="324" cy="162"/>
              </a:xfrm>
              <a:custGeom>
                <a:avLst/>
                <a:gdLst/>
                <a:ahLst/>
                <a:cxnLst>
                  <a:cxn ang="0">
                    <a:pos x="0" y="24"/>
                  </a:cxn>
                  <a:cxn ang="0">
                    <a:pos x="6" y="24"/>
                  </a:cxn>
                  <a:cxn ang="0">
                    <a:pos x="12" y="18"/>
                  </a:cxn>
                  <a:cxn ang="0">
                    <a:pos x="48" y="6"/>
                  </a:cxn>
                  <a:cxn ang="0">
                    <a:pos x="101" y="0"/>
                  </a:cxn>
                  <a:cxn ang="0">
                    <a:pos x="137" y="6"/>
                  </a:cxn>
                  <a:cxn ang="0">
                    <a:pos x="173" y="18"/>
                  </a:cxn>
                  <a:cxn ang="0">
                    <a:pos x="239" y="54"/>
                  </a:cxn>
                  <a:cxn ang="0">
                    <a:pos x="287" y="90"/>
                  </a:cxn>
                  <a:cxn ang="0">
                    <a:pos x="317" y="114"/>
                  </a:cxn>
                  <a:cxn ang="0">
                    <a:pos x="323" y="126"/>
                  </a:cxn>
                  <a:cxn ang="0">
                    <a:pos x="323" y="126"/>
                  </a:cxn>
                  <a:cxn ang="0">
                    <a:pos x="221" y="162"/>
                  </a:cxn>
                  <a:cxn ang="0">
                    <a:pos x="0" y="24"/>
                  </a:cxn>
                  <a:cxn ang="0">
                    <a:pos x="0" y="24"/>
                  </a:cxn>
                </a:cxnLst>
                <a:rect l="0" t="0" r="r" b="b"/>
                <a:pathLst>
                  <a:path w="323" h="162">
                    <a:moveTo>
                      <a:pt x="0" y="24"/>
                    </a:moveTo>
                    <a:lnTo>
                      <a:pt x="6" y="24"/>
                    </a:lnTo>
                    <a:lnTo>
                      <a:pt x="12" y="18"/>
                    </a:lnTo>
                    <a:lnTo>
                      <a:pt x="48" y="6"/>
                    </a:lnTo>
                    <a:lnTo>
                      <a:pt x="101" y="0"/>
                    </a:lnTo>
                    <a:lnTo>
                      <a:pt x="137" y="6"/>
                    </a:lnTo>
                    <a:lnTo>
                      <a:pt x="173" y="18"/>
                    </a:lnTo>
                    <a:lnTo>
                      <a:pt x="239" y="54"/>
                    </a:lnTo>
                    <a:lnTo>
                      <a:pt x="287" y="90"/>
                    </a:lnTo>
                    <a:lnTo>
                      <a:pt x="317" y="114"/>
                    </a:lnTo>
                    <a:lnTo>
                      <a:pt x="323" y="126"/>
                    </a:lnTo>
                    <a:lnTo>
                      <a:pt x="323" y="126"/>
                    </a:lnTo>
                    <a:lnTo>
                      <a:pt x="221" y="162"/>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0" name="Freeform 18">
                <a:extLst>
                  <a:ext uri="{FF2B5EF4-FFF2-40B4-BE49-F238E27FC236}">
                    <a16:creationId xmlns:a16="http://schemas.microsoft.com/office/drawing/2014/main" id="{B02FC343-E3DA-0A43-AD5E-117FBC84BAE4}"/>
                  </a:ext>
                </a:extLst>
              </p:cNvPr>
              <p:cNvSpPr>
                <a:spLocks noEditPoints="1"/>
              </p:cNvSpPr>
              <p:nvPr/>
            </p:nvSpPr>
            <p:spPr bwMode="hidden">
              <a:xfrm>
                <a:off x="192" y="2284"/>
                <a:ext cx="1254" cy="923"/>
              </a:xfrm>
              <a:custGeom>
                <a:avLst/>
                <a:gdLst/>
                <a:ahLst/>
                <a:cxnLst>
                  <a:cxn ang="0">
                    <a:pos x="1166" y="641"/>
                  </a:cxn>
                  <a:cxn ang="0">
                    <a:pos x="1166" y="473"/>
                  </a:cxn>
                  <a:cxn ang="0">
                    <a:pos x="1136" y="384"/>
                  </a:cxn>
                  <a:cxn ang="0">
                    <a:pos x="1112" y="288"/>
                  </a:cxn>
                  <a:cxn ang="0">
                    <a:pos x="1053" y="174"/>
                  </a:cxn>
                  <a:cxn ang="0">
                    <a:pos x="981" y="96"/>
                  </a:cxn>
                  <a:cxn ang="0">
                    <a:pos x="963" y="72"/>
                  </a:cxn>
                  <a:cxn ang="0">
                    <a:pos x="891" y="18"/>
                  </a:cxn>
                  <a:cxn ang="0">
                    <a:pos x="819" y="6"/>
                  </a:cxn>
                  <a:cxn ang="0">
                    <a:pos x="712" y="24"/>
                  </a:cxn>
                  <a:cxn ang="0">
                    <a:pos x="664" y="42"/>
                  </a:cxn>
                  <a:cxn ang="0">
                    <a:pos x="568" y="120"/>
                  </a:cxn>
                  <a:cxn ang="0">
                    <a:pos x="532" y="228"/>
                  </a:cxn>
                  <a:cxn ang="0">
                    <a:pos x="509" y="348"/>
                  </a:cxn>
                  <a:cxn ang="0">
                    <a:pos x="431" y="479"/>
                  </a:cxn>
                  <a:cxn ang="0">
                    <a:pos x="413" y="539"/>
                  </a:cxn>
                  <a:cxn ang="0">
                    <a:pos x="353" y="599"/>
                  </a:cxn>
                  <a:cxn ang="0">
                    <a:pos x="305" y="629"/>
                  </a:cxn>
                  <a:cxn ang="0">
                    <a:pos x="293" y="635"/>
                  </a:cxn>
                  <a:cxn ang="0">
                    <a:pos x="257" y="677"/>
                  </a:cxn>
                  <a:cxn ang="0">
                    <a:pos x="150" y="797"/>
                  </a:cxn>
                  <a:cxn ang="0">
                    <a:pos x="54" y="839"/>
                  </a:cxn>
                  <a:cxn ang="0">
                    <a:pos x="156" y="905"/>
                  </a:cxn>
                  <a:cxn ang="0">
                    <a:pos x="240" y="869"/>
                  </a:cxn>
                  <a:cxn ang="0">
                    <a:pos x="640" y="827"/>
                  </a:cxn>
                  <a:cxn ang="0">
                    <a:pos x="700" y="725"/>
                  </a:cxn>
                  <a:cxn ang="0">
                    <a:pos x="694" y="611"/>
                  </a:cxn>
                  <a:cxn ang="0">
                    <a:pos x="778" y="551"/>
                  </a:cxn>
                  <a:cxn ang="0">
                    <a:pos x="879" y="449"/>
                  </a:cxn>
                  <a:cxn ang="0">
                    <a:pos x="909" y="414"/>
                  </a:cxn>
                  <a:cxn ang="0">
                    <a:pos x="975" y="318"/>
                  </a:cxn>
                  <a:cxn ang="0">
                    <a:pos x="1023" y="336"/>
                  </a:cxn>
                  <a:cxn ang="0">
                    <a:pos x="1118" y="617"/>
                  </a:cxn>
                  <a:cxn ang="0">
                    <a:pos x="1112" y="689"/>
                  </a:cxn>
                  <a:cxn ang="0">
                    <a:pos x="1148" y="749"/>
                  </a:cxn>
                  <a:cxn ang="0">
                    <a:pos x="1202" y="713"/>
                  </a:cxn>
                  <a:cxn ang="0">
                    <a:pos x="1238" y="749"/>
                  </a:cxn>
                  <a:cxn ang="0">
                    <a:pos x="1250" y="743"/>
                  </a:cxn>
                  <a:cxn ang="0">
                    <a:pos x="694" y="264"/>
                  </a:cxn>
                  <a:cxn ang="0">
                    <a:pos x="784" y="372"/>
                  </a:cxn>
                  <a:cxn ang="0">
                    <a:pos x="766" y="443"/>
                  </a:cxn>
                  <a:cxn ang="0">
                    <a:pos x="706" y="515"/>
                  </a:cxn>
                  <a:cxn ang="0">
                    <a:pos x="658" y="569"/>
                  </a:cxn>
                  <a:cxn ang="0">
                    <a:pos x="616" y="593"/>
                  </a:cxn>
                  <a:cxn ang="0">
                    <a:pos x="574" y="617"/>
                  </a:cxn>
                  <a:cxn ang="0">
                    <a:pos x="562" y="707"/>
                  </a:cxn>
                  <a:cxn ang="0">
                    <a:pos x="353" y="755"/>
                  </a:cxn>
                  <a:cxn ang="0">
                    <a:pos x="389" y="641"/>
                  </a:cxn>
                  <a:cxn ang="0">
                    <a:pos x="425" y="647"/>
                  </a:cxn>
                  <a:cxn ang="0">
                    <a:pos x="443" y="617"/>
                  </a:cxn>
                  <a:cxn ang="0">
                    <a:pos x="568" y="515"/>
                  </a:cxn>
                  <a:cxn ang="0">
                    <a:pos x="616" y="473"/>
                  </a:cxn>
                  <a:cxn ang="0">
                    <a:pos x="640" y="396"/>
                  </a:cxn>
                  <a:cxn ang="0">
                    <a:pos x="640" y="378"/>
                  </a:cxn>
                  <a:cxn ang="0">
                    <a:pos x="664" y="270"/>
                  </a:cxn>
                  <a:cxn ang="0">
                    <a:pos x="682" y="192"/>
                  </a:cxn>
                  <a:cxn ang="0">
                    <a:pos x="694" y="264"/>
                  </a:cxn>
                  <a:cxn ang="0">
                    <a:pos x="532" y="455"/>
                  </a:cxn>
                  <a:cxn ang="0">
                    <a:pos x="634" y="803"/>
                  </a:cxn>
                </a:cxnLst>
                <a:rect l="0" t="0" r="r" b="b"/>
                <a:pathLst>
                  <a:path w="1250" h="923">
                    <a:moveTo>
                      <a:pt x="1244" y="713"/>
                    </a:moveTo>
                    <a:lnTo>
                      <a:pt x="1214" y="683"/>
                    </a:lnTo>
                    <a:lnTo>
                      <a:pt x="1166" y="653"/>
                    </a:lnTo>
                    <a:lnTo>
                      <a:pt x="1166" y="653"/>
                    </a:lnTo>
                    <a:lnTo>
                      <a:pt x="1166" y="641"/>
                    </a:lnTo>
                    <a:lnTo>
                      <a:pt x="1172" y="617"/>
                    </a:lnTo>
                    <a:lnTo>
                      <a:pt x="1172" y="581"/>
                    </a:lnTo>
                    <a:lnTo>
                      <a:pt x="1172" y="545"/>
                    </a:lnTo>
                    <a:lnTo>
                      <a:pt x="1172" y="509"/>
                    </a:lnTo>
                    <a:lnTo>
                      <a:pt x="1166" y="473"/>
                    </a:lnTo>
                    <a:lnTo>
                      <a:pt x="1154" y="443"/>
                    </a:lnTo>
                    <a:lnTo>
                      <a:pt x="1148" y="431"/>
                    </a:lnTo>
                    <a:lnTo>
                      <a:pt x="1142" y="425"/>
                    </a:lnTo>
                    <a:lnTo>
                      <a:pt x="1142" y="408"/>
                    </a:lnTo>
                    <a:lnTo>
                      <a:pt x="1136" y="384"/>
                    </a:lnTo>
                    <a:lnTo>
                      <a:pt x="1130" y="354"/>
                    </a:lnTo>
                    <a:lnTo>
                      <a:pt x="1118" y="324"/>
                    </a:lnTo>
                    <a:lnTo>
                      <a:pt x="1106" y="300"/>
                    </a:lnTo>
                    <a:lnTo>
                      <a:pt x="1112" y="294"/>
                    </a:lnTo>
                    <a:lnTo>
                      <a:pt x="1112" y="288"/>
                    </a:lnTo>
                    <a:lnTo>
                      <a:pt x="1112" y="270"/>
                    </a:lnTo>
                    <a:lnTo>
                      <a:pt x="1106" y="252"/>
                    </a:lnTo>
                    <a:lnTo>
                      <a:pt x="1083" y="210"/>
                    </a:lnTo>
                    <a:lnTo>
                      <a:pt x="1059" y="180"/>
                    </a:lnTo>
                    <a:lnTo>
                      <a:pt x="1053" y="174"/>
                    </a:lnTo>
                    <a:lnTo>
                      <a:pt x="1047" y="168"/>
                    </a:lnTo>
                    <a:lnTo>
                      <a:pt x="1041" y="126"/>
                    </a:lnTo>
                    <a:lnTo>
                      <a:pt x="1017" y="114"/>
                    </a:lnTo>
                    <a:lnTo>
                      <a:pt x="987" y="90"/>
                    </a:lnTo>
                    <a:lnTo>
                      <a:pt x="981" y="96"/>
                    </a:lnTo>
                    <a:lnTo>
                      <a:pt x="981" y="102"/>
                    </a:lnTo>
                    <a:lnTo>
                      <a:pt x="975" y="120"/>
                    </a:lnTo>
                    <a:lnTo>
                      <a:pt x="975" y="108"/>
                    </a:lnTo>
                    <a:lnTo>
                      <a:pt x="969" y="90"/>
                    </a:lnTo>
                    <a:lnTo>
                      <a:pt x="963" y="72"/>
                    </a:lnTo>
                    <a:lnTo>
                      <a:pt x="963" y="66"/>
                    </a:lnTo>
                    <a:lnTo>
                      <a:pt x="933" y="42"/>
                    </a:lnTo>
                    <a:lnTo>
                      <a:pt x="921" y="36"/>
                    </a:lnTo>
                    <a:lnTo>
                      <a:pt x="915" y="30"/>
                    </a:lnTo>
                    <a:lnTo>
                      <a:pt x="891" y="18"/>
                    </a:lnTo>
                    <a:lnTo>
                      <a:pt x="885" y="18"/>
                    </a:lnTo>
                    <a:lnTo>
                      <a:pt x="867" y="18"/>
                    </a:lnTo>
                    <a:lnTo>
                      <a:pt x="855" y="18"/>
                    </a:lnTo>
                    <a:lnTo>
                      <a:pt x="849" y="18"/>
                    </a:lnTo>
                    <a:lnTo>
                      <a:pt x="819" y="6"/>
                    </a:lnTo>
                    <a:lnTo>
                      <a:pt x="796" y="0"/>
                    </a:lnTo>
                    <a:lnTo>
                      <a:pt x="772" y="6"/>
                    </a:lnTo>
                    <a:lnTo>
                      <a:pt x="754" y="18"/>
                    </a:lnTo>
                    <a:lnTo>
                      <a:pt x="730" y="18"/>
                    </a:lnTo>
                    <a:lnTo>
                      <a:pt x="712" y="24"/>
                    </a:lnTo>
                    <a:lnTo>
                      <a:pt x="700" y="30"/>
                    </a:lnTo>
                    <a:lnTo>
                      <a:pt x="700" y="30"/>
                    </a:lnTo>
                    <a:lnTo>
                      <a:pt x="694" y="30"/>
                    </a:lnTo>
                    <a:lnTo>
                      <a:pt x="688" y="30"/>
                    </a:lnTo>
                    <a:lnTo>
                      <a:pt x="664" y="42"/>
                    </a:lnTo>
                    <a:lnTo>
                      <a:pt x="628" y="60"/>
                    </a:lnTo>
                    <a:lnTo>
                      <a:pt x="586" y="90"/>
                    </a:lnTo>
                    <a:lnTo>
                      <a:pt x="574" y="108"/>
                    </a:lnTo>
                    <a:lnTo>
                      <a:pt x="562" y="120"/>
                    </a:lnTo>
                    <a:lnTo>
                      <a:pt x="568" y="120"/>
                    </a:lnTo>
                    <a:lnTo>
                      <a:pt x="568" y="114"/>
                    </a:lnTo>
                    <a:lnTo>
                      <a:pt x="550" y="150"/>
                    </a:lnTo>
                    <a:lnTo>
                      <a:pt x="538" y="192"/>
                    </a:lnTo>
                    <a:lnTo>
                      <a:pt x="532" y="216"/>
                    </a:lnTo>
                    <a:lnTo>
                      <a:pt x="532" y="228"/>
                    </a:lnTo>
                    <a:lnTo>
                      <a:pt x="532" y="228"/>
                    </a:lnTo>
                    <a:lnTo>
                      <a:pt x="527" y="246"/>
                    </a:lnTo>
                    <a:lnTo>
                      <a:pt x="521" y="276"/>
                    </a:lnTo>
                    <a:lnTo>
                      <a:pt x="515" y="312"/>
                    </a:lnTo>
                    <a:lnTo>
                      <a:pt x="509" y="348"/>
                    </a:lnTo>
                    <a:lnTo>
                      <a:pt x="473" y="390"/>
                    </a:lnTo>
                    <a:lnTo>
                      <a:pt x="473" y="396"/>
                    </a:lnTo>
                    <a:lnTo>
                      <a:pt x="467" y="402"/>
                    </a:lnTo>
                    <a:lnTo>
                      <a:pt x="449" y="437"/>
                    </a:lnTo>
                    <a:lnTo>
                      <a:pt x="431" y="479"/>
                    </a:lnTo>
                    <a:lnTo>
                      <a:pt x="419" y="521"/>
                    </a:lnTo>
                    <a:lnTo>
                      <a:pt x="413" y="527"/>
                    </a:lnTo>
                    <a:lnTo>
                      <a:pt x="413" y="533"/>
                    </a:lnTo>
                    <a:lnTo>
                      <a:pt x="413" y="539"/>
                    </a:lnTo>
                    <a:lnTo>
                      <a:pt x="413" y="539"/>
                    </a:lnTo>
                    <a:lnTo>
                      <a:pt x="413" y="539"/>
                    </a:lnTo>
                    <a:lnTo>
                      <a:pt x="413" y="539"/>
                    </a:lnTo>
                    <a:lnTo>
                      <a:pt x="413" y="539"/>
                    </a:lnTo>
                    <a:lnTo>
                      <a:pt x="413" y="539"/>
                    </a:lnTo>
                    <a:lnTo>
                      <a:pt x="353" y="599"/>
                    </a:lnTo>
                    <a:lnTo>
                      <a:pt x="347" y="599"/>
                    </a:lnTo>
                    <a:lnTo>
                      <a:pt x="341" y="599"/>
                    </a:lnTo>
                    <a:lnTo>
                      <a:pt x="335" y="611"/>
                    </a:lnTo>
                    <a:lnTo>
                      <a:pt x="311" y="629"/>
                    </a:lnTo>
                    <a:lnTo>
                      <a:pt x="305" y="629"/>
                    </a:lnTo>
                    <a:lnTo>
                      <a:pt x="299" y="629"/>
                    </a:lnTo>
                    <a:lnTo>
                      <a:pt x="299" y="635"/>
                    </a:lnTo>
                    <a:lnTo>
                      <a:pt x="293" y="635"/>
                    </a:lnTo>
                    <a:lnTo>
                      <a:pt x="293" y="635"/>
                    </a:lnTo>
                    <a:lnTo>
                      <a:pt x="293" y="635"/>
                    </a:lnTo>
                    <a:lnTo>
                      <a:pt x="293" y="635"/>
                    </a:lnTo>
                    <a:lnTo>
                      <a:pt x="257" y="659"/>
                    </a:lnTo>
                    <a:lnTo>
                      <a:pt x="257" y="665"/>
                    </a:lnTo>
                    <a:lnTo>
                      <a:pt x="257" y="665"/>
                    </a:lnTo>
                    <a:lnTo>
                      <a:pt x="257" y="677"/>
                    </a:lnTo>
                    <a:lnTo>
                      <a:pt x="257" y="701"/>
                    </a:lnTo>
                    <a:lnTo>
                      <a:pt x="257" y="719"/>
                    </a:lnTo>
                    <a:lnTo>
                      <a:pt x="257" y="731"/>
                    </a:lnTo>
                    <a:lnTo>
                      <a:pt x="216" y="725"/>
                    </a:lnTo>
                    <a:lnTo>
                      <a:pt x="150" y="797"/>
                    </a:lnTo>
                    <a:lnTo>
                      <a:pt x="150" y="827"/>
                    </a:lnTo>
                    <a:lnTo>
                      <a:pt x="174" y="827"/>
                    </a:lnTo>
                    <a:lnTo>
                      <a:pt x="114" y="845"/>
                    </a:lnTo>
                    <a:lnTo>
                      <a:pt x="108" y="851"/>
                    </a:lnTo>
                    <a:lnTo>
                      <a:pt x="54" y="839"/>
                    </a:lnTo>
                    <a:lnTo>
                      <a:pt x="0" y="857"/>
                    </a:lnTo>
                    <a:lnTo>
                      <a:pt x="0" y="875"/>
                    </a:lnTo>
                    <a:lnTo>
                      <a:pt x="102" y="893"/>
                    </a:lnTo>
                    <a:lnTo>
                      <a:pt x="96" y="893"/>
                    </a:lnTo>
                    <a:lnTo>
                      <a:pt x="156" y="905"/>
                    </a:lnTo>
                    <a:lnTo>
                      <a:pt x="168" y="899"/>
                    </a:lnTo>
                    <a:lnTo>
                      <a:pt x="311" y="923"/>
                    </a:lnTo>
                    <a:lnTo>
                      <a:pt x="365" y="911"/>
                    </a:lnTo>
                    <a:lnTo>
                      <a:pt x="371" y="887"/>
                    </a:lnTo>
                    <a:lnTo>
                      <a:pt x="240" y="869"/>
                    </a:lnTo>
                    <a:lnTo>
                      <a:pt x="240" y="863"/>
                    </a:lnTo>
                    <a:lnTo>
                      <a:pt x="497" y="791"/>
                    </a:lnTo>
                    <a:lnTo>
                      <a:pt x="503" y="809"/>
                    </a:lnTo>
                    <a:lnTo>
                      <a:pt x="640" y="827"/>
                    </a:lnTo>
                    <a:lnTo>
                      <a:pt x="640" y="827"/>
                    </a:lnTo>
                    <a:lnTo>
                      <a:pt x="700" y="725"/>
                    </a:lnTo>
                    <a:lnTo>
                      <a:pt x="700" y="725"/>
                    </a:lnTo>
                    <a:lnTo>
                      <a:pt x="700" y="725"/>
                    </a:lnTo>
                    <a:lnTo>
                      <a:pt x="700" y="725"/>
                    </a:lnTo>
                    <a:lnTo>
                      <a:pt x="700" y="725"/>
                    </a:lnTo>
                    <a:lnTo>
                      <a:pt x="658" y="719"/>
                    </a:lnTo>
                    <a:lnTo>
                      <a:pt x="664" y="653"/>
                    </a:lnTo>
                    <a:lnTo>
                      <a:pt x="664" y="653"/>
                    </a:lnTo>
                    <a:lnTo>
                      <a:pt x="670" y="623"/>
                    </a:lnTo>
                    <a:lnTo>
                      <a:pt x="694" y="611"/>
                    </a:lnTo>
                    <a:lnTo>
                      <a:pt x="694" y="605"/>
                    </a:lnTo>
                    <a:lnTo>
                      <a:pt x="694" y="605"/>
                    </a:lnTo>
                    <a:lnTo>
                      <a:pt x="718" y="587"/>
                    </a:lnTo>
                    <a:lnTo>
                      <a:pt x="748" y="569"/>
                    </a:lnTo>
                    <a:lnTo>
                      <a:pt x="778" y="551"/>
                    </a:lnTo>
                    <a:lnTo>
                      <a:pt x="796" y="533"/>
                    </a:lnTo>
                    <a:lnTo>
                      <a:pt x="819" y="515"/>
                    </a:lnTo>
                    <a:lnTo>
                      <a:pt x="843" y="497"/>
                    </a:lnTo>
                    <a:lnTo>
                      <a:pt x="867" y="467"/>
                    </a:lnTo>
                    <a:lnTo>
                      <a:pt x="879" y="449"/>
                    </a:lnTo>
                    <a:lnTo>
                      <a:pt x="879" y="443"/>
                    </a:lnTo>
                    <a:lnTo>
                      <a:pt x="885" y="443"/>
                    </a:lnTo>
                    <a:lnTo>
                      <a:pt x="891" y="431"/>
                    </a:lnTo>
                    <a:lnTo>
                      <a:pt x="903" y="425"/>
                    </a:lnTo>
                    <a:lnTo>
                      <a:pt x="909" y="414"/>
                    </a:lnTo>
                    <a:lnTo>
                      <a:pt x="909" y="390"/>
                    </a:lnTo>
                    <a:lnTo>
                      <a:pt x="903" y="360"/>
                    </a:lnTo>
                    <a:lnTo>
                      <a:pt x="927" y="348"/>
                    </a:lnTo>
                    <a:lnTo>
                      <a:pt x="951" y="330"/>
                    </a:lnTo>
                    <a:lnTo>
                      <a:pt x="975" y="318"/>
                    </a:lnTo>
                    <a:lnTo>
                      <a:pt x="993" y="300"/>
                    </a:lnTo>
                    <a:lnTo>
                      <a:pt x="999" y="306"/>
                    </a:lnTo>
                    <a:lnTo>
                      <a:pt x="1011" y="306"/>
                    </a:lnTo>
                    <a:lnTo>
                      <a:pt x="1023" y="336"/>
                    </a:lnTo>
                    <a:lnTo>
                      <a:pt x="1023" y="336"/>
                    </a:lnTo>
                    <a:lnTo>
                      <a:pt x="1071" y="449"/>
                    </a:lnTo>
                    <a:lnTo>
                      <a:pt x="1071" y="467"/>
                    </a:lnTo>
                    <a:lnTo>
                      <a:pt x="1077" y="497"/>
                    </a:lnTo>
                    <a:lnTo>
                      <a:pt x="1101" y="563"/>
                    </a:lnTo>
                    <a:lnTo>
                      <a:pt x="1118" y="617"/>
                    </a:lnTo>
                    <a:lnTo>
                      <a:pt x="1124" y="641"/>
                    </a:lnTo>
                    <a:lnTo>
                      <a:pt x="1124" y="653"/>
                    </a:lnTo>
                    <a:lnTo>
                      <a:pt x="1118" y="659"/>
                    </a:lnTo>
                    <a:lnTo>
                      <a:pt x="1112" y="671"/>
                    </a:lnTo>
                    <a:lnTo>
                      <a:pt x="1112" y="689"/>
                    </a:lnTo>
                    <a:lnTo>
                      <a:pt x="1118" y="701"/>
                    </a:lnTo>
                    <a:lnTo>
                      <a:pt x="1124" y="719"/>
                    </a:lnTo>
                    <a:lnTo>
                      <a:pt x="1130" y="737"/>
                    </a:lnTo>
                    <a:lnTo>
                      <a:pt x="1136" y="749"/>
                    </a:lnTo>
                    <a:lnTo>
                      <a:pt x="1148" y="749"/>
                    </a:lnTo>
                    <a:lnTo>
                      <a:pt x="1154" y="743"/>
                    </a:lnTo>
                    <a:lnTo>
                      <a:pt x="1154" y="725"/>
                    </a:lnTo>
                    <a:lnTo>
                      <a:pt x="1148" y="707"/>
                    </a:lnTo>
                    <a:lnTo>
                      <a:pt x="1148" y="701"/>
                    </a:lnTo>
                    <a:lnTo>
                      <a:pt x="1202" y="713"/>
                    </a:lnTo>
                    <a:lnTo>
                      <a:pt x="1208" y="719"/>
                    </a:lnTo>
                    <a:lnTo>
                      <a:pt x="1214" y="737"/>
                    </a:lnTo>
                    <a:lnTo>
                      <a:pt x="1220" y="749"/>
                    </a:lnTo>
                    <a:lnTo>
                      <a:pt x="1232" y="755"/>
                    </a:lnTo>
                    <a:lnTo>
                      <a:pt x="1238" y="749"/>
                    </a:lnTo>
                    <a:lnTo>
                      <a:pt x="1232" y="737"/>
                    </a:lnTo>
                    <a:lnTo>
                      <a:pt x="1238" y="749"/>
                    </a:lnTo>
                    <a:lnTo>
                      <a:pt x="1244" y="755"/>
                    </a:lnTo>
                    <a:lnTo>
                      <a:pt x="1250" y="749"/>
                    </a:lnTo>
                    <a:lnTo>
                      <a:pt x="1250" y="743"/>
                    </a:lnTo>
                    <a:lnTo>
                      <a:pt x="1250" y="731"/>
                    </a:lnTo>
                    <a:lnTo>
                      <a:pt x="1244" y="719"/>
                    </a:lnTo>
                    <a:lnTo>
                      <a:pt x="1244" y="713"/>
                    </a:lnTo>
                    <a:lnTo>
                      <a:pt x="1244" y="713"/>
                    </a:lnTo>
                    <a:close/>
                    <a:moveTo>
                      <a:pt x="694" y="264"/>
                    </a:moveTo>
                    <a:lnTo>
                      <a:pt x="700" y="276"/>
                    </a:lnTo>
                    <a:lnTo>
                      <a:pt x="712" y="288"/>
                    </a:lnTo>
                    <a:lnTo>
                      <a:pt x="742" y="330"/>
                    </a:lnTo>
                    <a:lnTo>
                      <a:pt x="778" y="360"/>
                    </a:lnTo>
                    <a:lnTo>
                      <a:pt x="784" y="372"/>
                    </a:lnTo>
                    <a:lnTo>
                      <a:pt x="790" y="378"/>
                    </a:lnTo>
                    <a:lnTo>
                      <a:pt x="796" y="384"/>
                    </a:lnTo>
                    <a:lnTo>
                      <a:pt x="796" y="384"/>
                    </a:lnTo>
                    <a:lnTo>
                      <a:pt x="790" y="431"/>
                    </a:lnTo>
                    <a:lnTo>
                      <a:pt x="766" y="443"/>
                    </a:lnTo>
                    <a:lnTo>
                      <a:pt x="748" y="461"/>
                    </a:lnTo>
                    <a:lnTo>
                      <a:pt x="724" y="485"/>
                    </a:lnTo>
                    <a:lnTo>
                      <a:pt x="712" y="503"/>
                    </a:lnTo>
                    <a:lnTo>
                      <a:pt x="712" y="509"/>
                    </a:lnTo>
                    <a:lnTo>
                      <a:pt x="706" y="515"/>
                    </a:lnTo>
                    <a:lnTo>
                      <a:pt x="688" y="533"/>
                    </a:lnTo>
                    <a:lnTo>
                      <a:pt x="670" y="551"/>
                    </a:lnTo>
                    <a:lnTo>
                      <a:pt x="658" y="563"/>
                    </a:lnTo>
                    <a:lnTo>
                      <a:pt x="658" y="569"/>
                    </a:lnTo>
                    <a:lnTo>
                      <a:pt x="658" y="569"/>
                    </a:lnTo>
                    <a:lnTo>
                      <a:pt x="658" y="569"/>
                    </a:lnTo>
                    <a:lnTo>
                      <a:pt x="652" y="569"/>
                    </a:lnTo>
                    <a:lnTo>
                      <a:pt x="652" y="575"/>
                    </a:lnTo>
                    <a:lnTo>
                      <a:pt x="640" y="581"/>
                    </a:lnTo>
                    <a:lnTo>
                      <a:pt x="616" y="593"/>
                    </a:lnTo>
                    <a:lnTo>
                      <a:pt x="604" y="599"/>
                    </a:lnTo>
                    <a:lnTo>
                      <a:pt x="592" y="605"/>
                    </a:lnTo>
                    <a:lnTo>
                      <a:pt x="592" y="605"/>
                    </a:lnTo>
                    <a:lnTo>
                      <a:pt x="586" y="611"/>
                    </a:lnTo>
                    <a:lnTo>
                      <a:pt x="574" y="617"/>
                    </a:lnTo>
                    <a:lnTo>
                      <a:pt x="562" y="629"/>
                    </a:lnTo>
                    <a:lnTo>
                      <a:pt x="550" y="635"/>
                    </a:lnTo>
                    <a:lnTo>
                      <a:pt x="550" y="653"/>
                    </a:lnTo>
                    <a:lnTo>
                      <a:pt x="556" y="677"/>
                    </a:lnTo>
                    <a:lnTo>
                      <a:pt x="562" y="707"/>
                    </a:lnTo>
                    <a:lnTo>
                      <a:pt x="538" y="737"/>
                    </a:lnTo>
                    <a:lnTo>
                      <a:pt x="377" y="785"/>
                    </a:lnTo>
                    <a:lnTo>
                      <a:pt x="365" y="761"/>
                    </a:lnTo>
                    <a:lnTo>
                      <a:pt x="359" y="755"/>
                    </a:lnTo>
                    <a:lnTo>
                      <a:pt x="353" y="755"/>
                    </a:lnTo>
                    <a:lnTo>
                      <a:pt x="359" y="683"/>
                    </a:lnTo>
                    <a:lnTo>
                      <a:pt x="365" y="671"/>
                    </a:lnTo>
                    <a:lnTo>
                      <a:pt x="371" y="665"/>
                    </a:lnTo>
                    <a:lnTo>
                      <a:pt x="389" y="641"/>
                    </a:lnTo>
                    <a:lnTo>
                      <a:pt x="389" y="641"/>
                    </a:lnTo>
                    <a:lnTo>
                      <a:pt x="413" y="629"/>
                    </a:lnTo>
                    <a:lnTo>
                      <a:pt x="431" y="611"/>
                    </a:lnTo>
                    <a:lnTo>
                      <a:pt x="419" y="623"/>
                    </a:lnTo>
                    <a:lnTo>
                      <a:pt x="419" y="629"/>
                    </a:lnTo>
                    <a:lnTo>
                      <a:pt x="425" y="647"/>
                    </a:lnTo>
                    <a:lnTo>
                      <a:pt x="425" y="659"/>
                    </a:lnTo>
                    <a:lnTo>
                      <a:pt x="431" y="665"/>
                    </a:lnTo>
                    <a:lnTo>
                      <a:pt x="437" y="659"/>
                    </a:lnTo>
                    <a:lnTo>
                      <a:pt x="443" y="635"/>
                    </a:lnTo>
                    <a:lnTo>
                      <a:pt x="443" y="617"/>
                    </a:lnTo>
                    <a:lnTo>
                      <a:pt x="443" y="605"/>
                    </a:lnTo>
                    <a:lnTo>
                      <a:pt x="491" y="575"/>
                    </a:lnTo>
                    <a:lnTo>
                      <a:pt x="527" y="545"/>
                    </a:lnTo>
                    <a:lnTo>
                      <a:pt x="550" y="527"/>
                    </a:lnTo>
                    <a:lnTo>
                      <a:pt x="568" y="515"/>
                    </a:lnTo>
                    <a:lnTo>
                      <a:pt x="586" y="503"/>
                    </a:lnTo>
                    <a:lnTo>
                      <a:pt x="598" y="497"/>
                    </a:lnTo>
                    <a:lnTo>
                      <a:pt x="610" y="485"/>
                    </a:lnTo>
                    <a:lnTo>
                      <a:pt x="616" y="479"/>
                    </a:lnTo>
                    <a:lnTo>
                      <a:pt x="616" y="473"/>
                    </a:lnTo>
                    <a:lnTo>
                      <a:pt x="628" y="455"/>
                    </a:lnTo>
                    <a:lnTo>
                      <a:pt x="634" y="431"/>
                    </a:lnTo>
                    <a:lnTo>
                      <a:pt x="640" y="408"/>
                    </a:lnTo>
                    <a:lnTo>
                      <a:pt x="640" y="402"/>
                    </a:lnTo>
                    <a:lnTo>
                      <a:pt x="640" y="396"/>
                    </a:lnTo>
                    <a:lnTo>
                      <a:pt x="628" y="396"/>
                    </a:lnTo>
                    <a:lnTo>
                      <a:pt x="634" y="396"/>
                    </a:lnTo>
                    <a:lnTo>
                      <a:pt x="634" y="396"/>
                    </a:lnTo>
                    <a:lnTo>
                      <a:pt x="634" y="390"/>
                    </a:lnTo>
                    <a:lnTo>
                      <a:pt x="640" y="378"/>
                    </a:lnTo>
                    <a:lnTo>
                      <a:pt x="652" y="336"/>
                    </a:lnTo>
                    <a:lnTo>
                      <a:pt x="664" y="300"/>
                    </a:lnTo>
                    <a:lnTo>
                      <a:pt x="664" y="282"/>
                    </a:lnTo>
                    <a:lnTo>
                      <a:pt x="670" y="276"/>
                    </a:lnTo>
                    <a:lnTo>
                      <a:pt x="664" y="270"/>
                    </a:lnTo>
                    <a:lnTo>
                      <a:pt x="658" y="258"/>
                    </a:lnTo>
                    <a:lnTo>
                      <a:pt x="646" y="246"/>
                    </a:lnTo>
                    <a:lnTo>
                      <a:pt x="640" y="240"/>
                    </a:lnTo>
                    <a:lnTo>
                      <a:pt x="676" y="258"/>
                    </a:lnTo>
                    <a:lnTo>
                      <a:pt x="682" y="192"/>
                    </a:lnTo>
                    <a:lnTo>
                      <a:pt x="682" y="198"/>
                    </a:lnTo>
                    <a:lnTo>
                      <a:pt x="682" y="222"/>
                    </a:lnTo>
                    <a:lnTo>
                      <a:pt x="688" y="246"/>
                    </a:lnTo>
                    <a:lnTo>
                      <a:pt x="694" y="264"/>
                    </a:lnTo>
                    <a:lnTo>
                      <a:pt x="694" y="264"/>
                    </a:lnTo>
                    <a:close/>
                    <a:moveTo>
                      <a:pt x="532" y="455"/>
                    </a:moveTo>
                    <a:lnTo>
                      <a:pt x="527" y="461"/>
                    </a:lnTo>
                    <a:lnTo>
                      <a:pt x="532" y="449"/>
                    </a:lnTo>
                    <a:lnTo>
                      <a:pt x="532" y="455"/>
                    </a:lnTo>
                    <a:lnTo>
                      <a:pt x="532" y="455"/>
                    </a:lnTo>
                    <a:close/>
                    <a:moveTo>
                      <a:pt x="634" y="803"/>
                    </a:moveTo>
                    <a:lnTo>
                      <a:pt x="634" y="803"/>
                    </a:lnTo>
                    <a:lnTo>
                      <a:pt x="634" y="803"/>
                    </a:lnTo>
                    <a:lnTo>
                      <a:pt x="634" y="803"/>
                    </a:lnTo>
                    <a:lnTo>
                      <a:pt x="634" y="803"/>
                    </a:lnTo>
                    <a:close/>
                  </a:path>
                </a:pathLst>
              </a:custGeom>
              <a:solidFill>
                <a:schemeClr val="bg2"/>
              </a:solidFill>
              <a:ln w="9525">
                <a:noFill/>
                <a:round/>
                <a:headEnd/>
                <a:tailEnd/>
              </a:ln>
            </p:spPr>
            <p:txBody>
              <a:bodyPr/>
              <a:lstStyle/>
              <a:p>
                <a:pPr>
                  <a:defRPr/>
                </a:pPr>
                <a:endParaRPr lang="tr-TR" sz="1800"/>
              </a:p>
            </p:txBody>
          </p:sp>
          <p:sp>
            <p:nvSpPr>
              <p:cNvPr id="21" name="Freeform 19">
                <a:extLst>
                  <a:ext uri="{FF2B5EF4-FFF2-40B4-BE49-F238E27FC236}">
                    <a16:creationId xmlns:a16="http://schemas.microsoft.com/office/drawing/2014/main" id="{94A80B56-B250-3E43-9496-B350F3CD4070}"/>
                  </a:ext>
                </a:extLst>
              </p:cNvPr>
              <p:cNvSpPr>
                <a:spLocks/>
              </p:cNvSpPr>
              <p:nvPr/>
            </p:nvSpPr>
            <p:spPr bwMode="hidden">
              <a:xfrm>
                <a:off x="684" y="2709"/>
                <a:ext cx="47" cy="78"/>
              </a:xfrm>
              <a:custGeom>
                <a:avLst/>
                <a:gdLst/>
                <a:ahLst/>
                <a:cxnLst>
                  <a:cxn ang="0">
                    <a:pos x="12" y="72"/>
                  </a:cxn>
                  <a:cxn ang="0">
                    <a:pos x="18" y="60"/>
                  </a:cxn>
                  <a:cxn ang="0">
                    <a:pos x="24" y="54"/>
                  </a:cxn>
                  <a:cxn ang="0">
                    <a:pos x="47" y="0"/>
                  </a:cxn>
                  <a:cxn ang="0">
                    <a:pos x="0" y="78"/>
                  </a:cxn>
                  <a:cxn ang="0">
                    <a:pos x="12" y="72"/>
                  </a:cxn>
                  <a:cxn ang="0">
                    <a:pos x="12" y="72"/>
                  </a:cxn>
                </a:cxnLst>
                <a:rect l="0" t="0" r="r" b="b"/>
                <a:pathLst>
                  <a:path w="47" h="78">
                    <a:moveTo>
                      <a:pt x="12" y="72"/>
                    </a:moveTo>
                    <a:lnTo>
                      <a:pt x="18" y="60"/>
                    </a:lnTo>
                    <a:lnTo>
                      <a:pt x="24" y="54"/>
                    </a:lnTo>
                    <a:lnTo>
                      <a:pt x="47" y="0"/>
                    </a:lnTo>
                    <a:lnTo>
                      <a:pt x="0" y="78"/>
                    </a:lnTo>
                    <a:lnTo>
                      <a:pt x="12" y="72"/>
                    </a:lnTo>
                    <a:lnTo>
                      <a:pt x="12" y="72"/>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2" name="Freeform 20">
                <a:extLst>
                  <a:ext uri="{FF2B5EF4-FFF2-40B4-BE49-F238E27FC236}">
                    <a16:creationId xmlns:a16="http://schemas.microsoft.com/office/drawing/2014/main" id="{0C3F1928-6B8A-D148-80A6-6C4506A40A7C}"/>
                  </a:ext>
                </a:extLst>
              </p:cNvPr>
              <p:cNvSpPr>
                <a:spLocks/>
              </p:cNvSpPr>
              <p:nvPr/>
            </p:nvSpPr>
            <p:spPr bwMode="hidden">
              <a:xfrm>
                <a:off x="1284" y="2572"/>
                <a:ext cx="149" cy="419"/>
              </a:xfrm>
              <a:custGeom>
                <a:avLst/>
                <a:gdLst/>
                <a:ahLst/>
                <a:cxnLst>
                  <a:cxn ang="0">
                    <a:pos x="29" y="96"/>
                  </a:cxn>
                  <a:cxn ang="0">
                    <a:pos x="41" y="126"/>
                  </a:cxn>
                  <a:cxn ang="0">
                    <a:pos x="29" y="161"/>
                  </a:cxn>
                  <a:cxn ang="0">
                    <a:pos x="47" y="149"/>
                  </a:cxn>
                  <a:cxn ang="0">
                    <a:pos x="53" y="347"/>
                  </a:cxn>
                  <a:cxn ang="0">
                    <a:pos x="65" y="371"/>
                  </a:cxn>
                  <a:cxn ang="0">
                    <a:pos x="65" y="377"/>
                  </a:cxn>
                  <a:cxn ang="0">
                    <a:pos x="65" y="389"/>
                  </a:cxn>
                  <a:cxn ang="0">
                    <a:pos x="77" y="395"/>
                  </a:cxn>
                  <a:cxn ang="0">
                    <a:pos x="101" y="407"/>
                  </a:cxn>
                  <a:cxn ang="0">
                    <a:pos x="125" y="413"/>
                  </a:cxn>
                  <a:cxn ang="0">
                    <a:pos x="149" y="419"/>
                  </a:cxn>
                  <a:cxn ang="0">
                    <a:pos x="125" y="395"/>
                  </a:cxn>
                  <a:cxn ang="0">
                    <a:pos x="77" y="365"/>
                  </a:cxn>
                  <a:cxn ang="0">
                    <a:pos x="77" y="365"/>
                  </a:cxn>
                  <a:cxn ang="0">
                    <a:pos x="77" y="353"/>
                  </a:cxn>
                  <a:cxn ang="0">
                    <a:pos x="83" y="329"/>
                  </a:cxn>
                  <a:cxn ang="0">
                    <a:pos x="83" y="293"/>
                  </a:cxn>
                  <a:cxn ang="0">
                    <a:pos x="83" y="257"/>
                  </a:cxn>
                  <a:cxn ang="0">
                    <a:pos x="83" y="221"/>
                  </a:cxn>
                  <a:cxn ang="0">
                    <a:pos x="77" y="185"/>
                  </a:cxn>
                  <a:cxn ang="0">
                    <a:pos x="65" y="155"/>
                  </a:cxn>
                  <a:cxn ang="0">
                    <a:pos x="59" y="143"/>
                  </a:cxn>
                  <a:cxn ang="0">
                    <a:pos x="53" y="137"/>
                  </a:cxn>
                  <a:cxn ang="0">
                    <a:pos x="53" y="120"/>
                  </a:cxn>
                  <a:cxn ang="0">
                    <a:pos x="53" y="108"/>
                  </a:cxn>
                  <a:cxn ang="0">
                    <a:pos x="47" y="90"/>
                  </a:cxn>
                  <a:cxn ang="0">
                    <a:pos x="35" y="54"/>
                  </a:cxn>
                  <a:cxn ang="0">
                    <a:pos x="23" y="18"/>
                  </a:cxn>
                  <a:cxn ang="0">
                    <a:pos x="17" y="6"/>
                  </a:cxn>
                  <a:cxn ang="0">
                    <a:pos x="17" y="0"/>
                  </a:cxn>
                  <a:cxn ang="0">
                    <a:pos x="0" y="6"/>
                  </a:cxn>
                  <a:cxn ang="0">
                    <a:pos x="6" y="114"/>
                  </a:cxn>
                  <a:cxn ang="0">
                    <a:pos x="29" y="96"/>
                  </a:cxn>
                  <a:cxn ang="0">
                    <a:pos x="29" y="96"/>
                  </a:cxn>
                </a:cxnLst>
                <a:rect l="0" t="0" r="r" b="b"/>
                <a:pathLst>
                  <a:path w="149" h="419">
                    <a:moveTo>
                      <a:pt x="29" y="96"/>
                    </a:moveTo>
                    <a:lnTo>
                      <a:pt x="41" y="126"/>
                    </a:lnTo>
                    <a:lnTo>
                      <a:pt x="29" y="161"/>
                    </a:lnTo>
                    <a:lnTo>
                      <a:pt x="47" y="149"/>
                    </a:lnTo>
                    <a:lnTo>
                      <a:pt x="53" y="347"/>
                    </a:lnTo>
                    <a:lnTo>
                      <a:pt x="65" y="371"/>
                    </a:lnTo>
                    <a:lnTo>
                      <a:pt x="65" y="377"/>
                    </a:lnTo>
                    <a:lnTo>
                      <a:pt x="65" y="389"/>
                    </a:lnTo>
                    <a:lnTo>
                      <a:pt x="77" y="395"/>
                    </a:lnTo>
                    <a:lnTo>
                      <a:pt x="101" y="407"/>
                    </a:lnTo>
                    <a:lnTo>
                      <a:pt x="125" y="413"/>
                    </a:lnTo>
                    <a:lnTo>
                      <a:pt x="149" y="419"/>
                    </a:lnTo>
                    <a:lnTo>
                      <a:pt x="125" y="395"/>
                    </a:lnTo>
                    <a:lnTo>
                      <a:pt x="77" y="365"/>
                    </a:lnTo>
                    <a:lnTo>
                      <a:pt x="77" y="365"/>
                    </a:lnTo>
                    <a:lnTo>
                      <a:pt x="77" y="353"/>
                    </a:lnTo>
                    <a:lnTo>
                      <a:pt x="83" y="329"/>
                    </a:lnTo>
                    <a:lnTo>
                      <a:pt x="83" y="293"/>
                    </a:lnTo>
                    <a:lnTo>
                      <a:pt x="83" y="257"/>
                    </a:lnTo>
                    <a:lnTo>
                      <a:pt x="83" y="221"/>
                    </a:lnTo>
                    <a:lnTo>
                      <a:pt x="77" y="185"/>
                    </a:lnTo>
                    <a:lnTo>
                      <a:pt x="65" y="155"/>
                    </a:lnTo>
                    <a:lnTo>
                      <a:pt x="59" y="143"/>
                    </a:lnTo>
                    <a:lnTo>
                      <a:pt x="53" y="137"/>
                    </a:lnTo>
                    <a:lnTo>
                      <a:pt x="53" y="120"/>
                    </a:lnTo>
                    <a:lnTo>
                      <a:pt x="53" y="108"/>
                    </a:lnTo>
                    <a:lnTo>
                      <a:pt x="47" y="90"/>
                    </a:lnTo>
                    <a:lnTo>
                      <a:pt x="35" y="54"/>
                    </a:lnTo>
                    <a:lnTo>
                      <a:pt x="23" y="18"/>
                    </a:lnTo>
                    <a:lnTo>
                      <a:pt x="17" y="6"/>
                    </a:lnTo>
                    <a:lnTo>
                      <a:pt x="17" y="0"/>
                    </a:lnTo>
                    <a:lnTo>
                      <a:pt x="0" y="6"/>
                    </a:lnTo>
                    <a:lnTo>
                      <a:pt x="6" y="114"/>
                    </a:lnTo>
                    <a:lnTo>
                      <a:pt x="29" y="96"/>
                    </a:lnTo>
                    <a:lnTo>
                      <a:pt x="29" y="9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3" name="Freeform 21">
                <a:extLst>
                  <a:ext uri="{FF2B5EF4-FFF2-40B4-BE49-F238E27FC236}">
                    <a16:creationId xmlns:a16="http://schemas.microsoft.com/office/drawing/2014/main" id="{F9271B6D-7107-CE46-B8F9-67B180505EF6}"/>
                  </a:ext>
                </a:extLst>
              </p:cNvPr>
              <p:cNvSpPr>
                <a:spLocks/>
              </p:cNvSpPr>
              <p:nvPr/>
            </p:nvSpPr>
            <p:spPr bwMode="hidden">
              <a:xfrm>
                <a:off x="1140" y="2434"/>
                <a:ext cx="167" cy="138"/>
              </a:xfrm>
              <a:custGeom>
                <a:avLst/>
                <a:gdLst/>
                <a:ahLst/>
                <a:cxnLst>
                  <a:cxn ang="0">
                    <a:pos x="102" y="18"/>
                  </a:cxn>
                  <a:cxn ang="0">
                    <a:pos x="96" y="12"/>
                  </a:cxn>
                  <a:cxn ang="0">
                    <a:pos x="90" y="0"/>
                  </a:cxn>
                  <a:cxn ang="0">
                    <a:pos x="78" y="0"/>
                  </a:cxn>
                  <a:cxn ang="0">
                    <a:pos x="66" y="0"/>
                  </a:cxn>
                  <a:cxn ang="0">
                    <a:pos x="60" y="0"/>
                  </a:cxn>
                  <a:cxn ang="0">
                    <a:pos x="48" y="6"/>
                  </a:cxn>
                  <a:cxn ang="0">
                    <a:pos x="36" y="12"/>
                  </a:cxn>
                  <a:cxn ang="0">
                    <a:pos x="30" y="12"/>
                  </a:cxn>
                  <a:cxn ang="0">
                    <a:pos x="24" y="24"/>
                  </a:cxn>
                  <a:cxn ang="0">
                    <a:pos x="18" y="42"/>
                  </a:cxn>
                  <a:cxn ang="0">
                    <a:pos x="6" y="66"/>
                  </a:cxn>
                  <a:cxn ang="0">
                    <a:pos x="0" y="72"/>
                  </a:cxn>
                  <a:cxn ang="0">
                    <a:pos x="42" y="30"/>
                  </a:cxn>
                  <a:cxn ang="0">
                    <a:pos x="30" y="66"/>
                  </a:cxn>
                  <a:cxn ang="0">
                    <a:pos x="96" y="36"/>
                  </a:cxn>
                  <a:cxn ang="0">
                    <a:pos x="120" y="78"/>
                  </a:cxn>
                  <a:cxn ang="0">
                    <a:pos x="120" y="54"/>
                  </a:cxn>
                  <a:cxn ang="0">
                    <a:pos x="167" y="138"/>
                  </a:cxn>
                  <a:cxn ang="0">
                    <a:pos x="167" y="120"/>
                  </a:cxn>
                  <a:cxn ang="0">
                    <a:pos x="161" y="102"/>
                  </a:cxn>
                  <a:cxn ang="0">
                    <a:pos x="138" y="60"/>
                  </a:cxn>
                  <a:cxn ang="0">
                    <a:pos x="114" y="30"/>
                  </a:cxn>
                  <a:cxn ang="0">
                    <a:pos x="108" y="24"/>
                  </a:cxn>
                  <a:cxn ang="0">
                    <a:pos x="102" y="18"/>
                  </a:cxn>
                  <a:cxn ang="0">
                    <a:pos x="102" y="18"/>
                  </a:cxn>
                </a:cxnLst>
                <a:rect l="0" t="0" r="r" b="b"/>
                <a:pathLst>
                  <a:path w="167" h="138">
                    <a:moveTo>
                      <a:pt x="102" y="18"/>
                    </a:moveTo>
                    <a:lnTo>
                      <a:pt x="96" y="12"/>
                    </a:lnTo>
                    <a:lnTo>
                      <a:pt x="90" y="0"/>
                    </a:lnTo>
                    <a:lnTo>
                      <a:pt x="78" y="0"/>
                    </a:lnTo>
                    <a:lnTo>
                      <a:pt x="66" y="0"/>
                    </a:lnTo>
                    <a:lnTo>
                      <a:pt x="60" y="0"/>
                    </a:lnTo>
                    <a:lnTo>
                      <a:pt x="48" y="6"/>
                    </a:lnTo>
                    <a:lnTo>
                      <a:pt x="36" y="12"/>
                    </a:lnTo>
                    <a:lnTo>
                      <a:pt x="30" y="12"/>
                    </a:lnTo>
                    <a:lnTo>
                      <a:pt x="24" y="24"/>
                    </a:lnTo>
                    <a:lnTo>
                      <a:pt x="18" y="42"/>
                    </a:lnTo>
                    <a:lnTo>
                      <a:pt x="6" y="66"/>
                    </a:lnTo>
                    <a:lnTo>
                      <a:pt x="0" y="72"/>
                    </a:lnTo>
                    <a:lnTo>
                      <a:pt x="42" y="30"/>
                    </a:lnTo>
                    <a:lnTo>
                      <a:pt x="30" y="66"/>
                    </a:lnTo>
                    <a:lnTo>
                      <a:pt x="96" y="36"/>
                    </a:lnTo>
                    <a:lnTo>
                      <a:pt x="120" y="78"/>
                    </a:lnTo>
                    <a:lnTo>
                      <a:pt x="120" y="54"/>
                    </a:lnTo>
                    <a:lnTo>
                      <a:pt x="167" y="138"/>
                    </a:lnTo>
                    <a:lnTo>
                      <a:pt x="167" y="120"/>
                    </a:lnTo>
                    <a:lnTo>
                      <a:pt x="161" y="102"/>
                    </a:lnTo>
                    <a:lnTo>
                      <a:pt x="138" y="60"/>
                    </a:lnTo>
                    <a:lnTo>
                      <a:pt x="114" y="30"/>
                    </a:lnTo>
                    <a:lnTo>
                      <a:pt x="108" y="24"/>
                    </a:lnTo>
                    <a:lnTo>
                      <a:pt x="102" y="18"/>
                    </a:lnTo>
                    <a:lnTo>
                      <a:pt x="102" y="18"/>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4" name="Freeform 22">
                <a:extLst>
                  <a:ext uri="{FF2B5EF4-FFF2-40B4-BE49-F238E27FC236}">
                    <a16:creationId xmlns:a16="http://schemas.microsoft.com/office/drawing/2014/main" id="{8D0C336D-2A69-7441-AA6C-BB48F1957DAE}"/>
                  </a:ext>
                </a:extLst>
              </p:cNvPr>
              <p:cNvSpPr>
                <a:spLocks/>
              </p:cNvSpPr>
              <p:nvPr/>
            </p:nvSpPr>
            <p:spPr bwMode="hidden">
              <a:xfrm>
                <a:off x="948" y="2314"/>
                <a:ext cx="113" cy="114"/>
              </a:xfrm>
              <a:custGeom>
                <a:avLst/>
                <a:gdLst/>
                <a:ahLst/>
                <a:cxnLst>
                  <a:cxn ang="0">
                    <a:pos x="0" y="0"/>
                  </a:cxn>
                  <a:cxn ang="0">
                    <a:pos x="6" y="0"/>
                  </a:cxn>
                  <a:cxn ang="0">
                    <a:pos x="24" y="6"/>
                  </a:cxn>
                  <a:cxn ang="0">
                    <a:pos x="48" y="18"/>
                  </a:cxn>
                  <a:cxn ang="0">
                    <a:pos x="71" y="36"/>
                  </a:cxn>
                  <a:cxn ang="0">
                    <a:pos x="83" y="48"/>
                  </a:cxn>
                  <a:cxn ang="0">
                    <a:pos x="95" y="66"/>
                  </a:cxn>
                  <a:cxn ang="0">
                    <a:pos x="107" y="90"/>
                  </a:cxn>
                  <a:cxn ang="0">
                    <a:pos x="113" y="114"/>
                  </a:cxn>
                  <a:cxn ang="0">
                    <a:pos x="83" y="66"/>
                  </a:cxn>
                  <a:cxn ang="0">
                    <a:pos x="60" y="78"/>
                  </a:cxn>
                  <a:cxn ang="0">
                    <a:pos x="71" y="54"/>
                  </a:cxn>
                  <a:cxn ang="0">
                    <a:pos x="12" y="78"/>
                  </a:cxn>
                  <a:cxn ang="0">
                    <a:pos x="60" y="48"/>
                  </a:cxn>
                  <a:cxn ang="0">
                    <a:pos x="60" y="42"/>
                  </a:cxn>
                  <a:cxn ang="0">
                    <a:pos x="54" y="30"/>
                  </a:cxn>
                  <a:cxn ang="0">
                    <a:pos x="36" y="18"/>
                  </a:cxn>
                  <a:cxn ang="0">
                    <a:pos x="0" y="0"/>
                  </a:cxn>
                  <a:cxn ang="0">
                    <a:pos x="0" y="0"/>
                  </a:cxn>
                </a:cxnLst>
                <a:rect l="0" t="0" r="r" b="b"/>
                <a:pathLst>
                  <a:path w="113" h="114">
                    <a:moveTo>
                      <a:pt x="0" y="0"/>
                    </a:moveTo>
                    <a:lnTo>
                      <a:pt x="6" y="0"/>
                    </a:lnTo>
                    <a:lnTo>
                      <a:pt x="24" y="6"/>
                    </a:lnTo>
                    <a:lnTo>
                      <a:pt x="48" y="18"/>
                    </a:lnTo>
                    <a:lnTo>
                      <a:pt x="71" y="36"/>
                    </a:lnTo>
                    <a:lnTo>
                      <a:pt x="83" y="48"/>
                    </a:lnTo>
                    <a:lnTo>
                      <a:pt x="95" y="66"/>
                    </a:lnTo>
                    <a:lnTo>
                      <a:pt x="107" y="90"/>
                    </a:lnTo>
                    <a:lnTo>
                      <a:pt x="113" y="114"/>
                    </a:lnTo>
                    <a:lnTo>
                      <a:pt x="83" y="66"/>
                    </a:lnTo>
                    <a:lnTo>
                      <a:pt x="60" y="78"/>
                    </a:lnTo>
                    <a:lnTo>
                      <a:pt x="71" y="54"/>
                    </a:lnTo>
                    <a:lnTo>
                      <a:pt x="12" y="78"/>
                    </a:lnTo>
                    <a:lnTo>
                      <a:pt x="60" y="48"/>
                    </a:lnTo>
                    <a:lnTo>
                      <a:pt x="60" y="42"/>
                    </a:lnTo>
                    <a:lnTo>
                      <a:pt x="54" y="30"/>
                    </a:lnTo>
                    <a:lnTo>
                      <a:pt x="36" y="18"/>
                    </a:lnTo>
                    <a:lnTo>
                      <a:pt x="0" y="0"/>
                    </a:lnTo>
                    <a:lnTo>
                      <a:pt x="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5" name="Freeform 23">
                <a:extLst>
                  <a:ext uri="{FF2B5EF4-FFF2-40B4-BE49-F238E27FC236}">
                    <a16:creationId xmlns:a16="http://schemas.microsoft.com/office/drawing/2014/main" id="{D3091947-4F29-1047-889D-D0AA103CA60E}"/>
                  </a:ext>
                </a:extLst>
              </p:cNvPr>
              <p:cNvSpPr>
                <a:spLocks/>
              </p:cNvSpPr>
              <p:nvPr/>
            </p:nvSpPr>
            <p:spPr bwMode="hidden">
              <a:xfrm>
                <a:off x="1122" y="2578"/>
                <a:ext cx="66" cy="60"/>
              </a:xfrm>
              <a:custGeom>
                <a:avLst/>
                <a:gdLst/>
                <a:ahLst/>
                <a:cxnLst>
                  <a:cxn ang="0">
                    <a:pos x="54" y="0"/>
                  </a:cxn>
                  <a:cxn ang="0">
                    <a:pos x="42" y="18"/>
                  </a:cxn>
                  <a:cxn ang="0">
                    <a:pos x="36" y="6"/>
                  </a:cxn>
                  <a:cxn ang="0">
                    <a:pos x="24" y="30"/>
                  </a:cxn>
                  <a:cxn ang="0">
                    <a:pos x="18" y="36"/>
                  </a:cxn>
                  <a:cxn ang="0">
                    <a:pos x="6" y="48"/>
                  </a:cxn>
                  <a:cxn ang="0">
                    <a:pos x="0" y="60"/>
                  </a:cxn>
                  <a:cxn ang="0">
                    <a:pos x="12" y="54"/>
                  </a:cxn>
                  <a:cxn ang="0">
                    <a:pos x="30" y="36"/>
                  </a:cxn>
                  <a:cxn ang="0">
                    <a:pos x="54" y="18"/>
                  </a:cxn>
                  <a:cxn ang="0">
                    <a:pos x="66" y="6"/>
                  </a:cxn>
                  <a:cxn ang="0">
                    <a:pos x="54" y="0"/>
                  </a:cxn>
                  <a:cxn ang="0">
                    <a:pos x="54" y="0"/>
                  </a:cxn>
                </a:cxnLst>
                <a:rect l="0" t="0" r="r" b="b"/>
                <a:pathLst>
                  <a:path w="66" h="60">
                    <a:moveTo>
                      <a:pt x="54" y="0"/>
                    </a:moveTo>
                    <a:lnTo>
                      <a:pt x="42" y="18"/>
                    </a:lnTo>
                    <a:lnTo>
                      <a:pt x="36" y="6"/>
                    </a:lnTo>
                    <a:lnTo>
                      <a:pt x="24" y="30"/>
                    </a:lnTo>
                    <a:lnTo>
                      <a:pt x="18" y="36"/>
                    </a:lnTo>
                    <a:lnTo>
                      <a:pt x="6" y="48"/>
                    </a:lnTo>
                    <a:lnTo>
                      <a:pt x="0" y="60"/>
                    </a:lnTo>
                    <a:lnTo>
                      <a:pt x="12" y="54"/>
                    </a:lnTo>
                    <a:lnTo>
                      <a:pt x="30" y="36"/>
                    </a:lnTo>
                    <a:lnTo>
                      <a:pt x="54" y="18"/>
                    </a:lnTo>
                    <a:lnTo>
                      <a:pt x="66" y="6"/>
                    </a:lnTo>
                    <a:lnTo>
                      <a:pt x="54" y="0"/>
                    </a:lnTo>
                    <a:lnTo>
                      <a:pt x="54"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6" name="Freeform 24">
                <a:extLst>
                  <a:ext uri="{FF2B5EF4-FFF2-40B4-BE49-F238E27FC236}">
                    <a16:creationId xmlns:a16="http://schemas.microsoft.com/office/drawing/2014/main" id="{E688BD74-0E08-B641-86BC-AC621A4739CF}"/>
                  </a:ext>
                </a:extLst>
              </p:cNvPr>
              <p:cNvSpPr>
                <a:spLocks/>
              </p:cNvSpPr>
              <p:nvPr/>
            </p:nvSpPr>
            <p:spPr bwMode="hidden">
              <a:xfrm>
                <a:off x="942" y="2674"/>
                <a:ext cx="161" cy="179"/>
              </a:xfrm>
              <a:custGeom>
                <a:avLst/>
                <a:gdLst/>
                <a:ahLst/>
                <a:cxnLst>
                  <a:cxn ang="0">
                    <a:pos x="131" y="53"/>
                  </a:cxn>
                  <a:cxn ang="0">
                    <a:pos x="137" y="53"/>
                  </a:cxn>
                  <a:cxn ang="0">
                    <a:pos x="143" y="41"/>
                  </a:cxn>
                  <a:cxn ang="0">
                    <a:pos x="155" y="35"/>
                  </a:cxn>
                  <a:cxn ang="0">
                    <a:pos x="161" y="24"/>
                  </a:cxn>
                  <a:cxn ang="0">
                    <a:pos x="161" y="12"/>
                  </a:cxn>
                  <a:cxn ang="0">
                    <a:pos x="161" y="0"/>
                  </a:cxn>
                  <a:cxn ang="0">
                    <a:pos x="149" y="24"/>
                  </a:cxn>
                  <a:cxn ang="0">
                    <a:pos x="143" y="35"/>
                  </a:cxn>
                  <a:cxn ang="0">
                    <a:pos x="131" y="35"/>
                  </a:cxn>
                  <a:cxn ang="0">
                    <a:pos x="119" y="41"/>
                  </a:cxn>
                  <a:cxn ang="0">
                    <a:pos x="125" y="53"/>
                  </a:cxn>
                  <a:cxn ang="0">
                    <a:pos x="95" y="95"/>
                  </a:cxn>
                  <a:cxn ang="0">
                    <a:pos x="0" y="137"/>
                  </a:cxn>
                  <a:cxn ang="0">
                    <a:pos x="60" y="119"/>
                  </a:cxn>
                  <a:cxn ang="0">
                    <a:pos x="54" y="125"/>
                  </a:cxn>
                  <a:cxn ang="0">
                    <a:pos x="48" y="131"/>
                  </a:cxn>
                  <a:cxn ang="0">
                    <a:pos x="24" y="155"/>
                  </a:cxn>
                  <a:cxn ang="0">
                    <a:pos x="12" y="167"/>
                  </a:cxn>
                  <a:cxn ang="0">
                    <a:pos x="0" y="173"/>
                  </a:cxn>
                  <a:cxn ang="0">
                    <a:pos x="0" y="179"/>
                  </a:cxn>
                  <a:cxn ang="0">
                    <a:pos x="6" y="173"/>
                  </a:cxn>
                  <a:cxn ang="0">
                    <a:pos x="30" y="155"/>
                  </a:cxn>
                  <a:cxn ang="0">
                    <a:pos x="48" y="143"/>
                  </a:cxn>
                  <a:cxn ang="0">
                    <a:pos x="71" y="125"/>
                  </a:cxn>
                  <a:cxn ang="0">
                    <a:pos x="95" y="107"/>
                  </a:cxn>
                  <a:cxn ang="0">
                    <a:pos x="119" y="77"/>
                  </a:cxn>
                  <a:cxn ang="0">
                    <a:pos x="131" y="59"/>
                  </a:cxn>
                  <a:cxn ang="0">
                    <a:pos x="131" y="53"/>
                  </a:cxn>
                  <a:cxn ang="0">
                    <a:pos x="131" y="53"/>
                  </a:cxn>
                </a:cxnLst>
                <a:rect l="0" t="0" r="r" b="b"/>
                <a:pathLst>
                  <a:path w="161" h="179">
                    <a:moveTo>
                      <a:pt x="131" y="53"/>
                    </a:moveTo>
                    <a:lnTo>
                      <a:pt x="137" y="53"/>
                    </a:lnTo>
                    <a:lnTo>
                      <a:pt x="143" y="41"/>
                    </a:lnTo>
                    <a:lnTo>
                      <a:pt x="155" y="35"/>
                    </a:lnTo>
                    <a:lnTo>
                      <a:pt x="161" y="24"/>
                    </a:lnTo>
                    <a:lnTo>
                      <a:pt x="161" y="12"/>
                    </a:lnTo>
                    <a:lnTo>
                      <a:pt x="161" y="0"/>
                    </a:lnTo>
                    <a:lnTo>
                      <a:pt x="149" y="24"/>
                    </a:lnTo>
                    <a:lnTo>
                      <a:pt x="143" y="35"/>
                    </a:lnTo>
                    <a:lnTo>
                      <a:pt x="131" y="35"/>
                    </a:lnTo>
                    <a:lnTo>
                      <a:pt x="119" y="41"/>
                    </a:lnTo>
                    <a:lnTo>
                      <a:pt x="125" y="53"/>
                    </a:lnTo>
                    <a:lnTo>
                      <a:pt x="95" y="95"/>
                    </a:lnTo>
                    <a:lnTo>
                      <a:pt x="0" y="137"/>
                    </a:lnTo>
                    <a:lnTo>
                      <a:pt x="60" y="119"/>
                    </a:lnTo>
                    <a:lnTo>
                      <a:pt x="54" y="125"/>
                    </a:lnTo>
                    <a:lnTo>
                      <a:pt x="48" y="131"/>
                    </a:lnTo>
                    <a:lnTo>
                      <a:pt x="24" y="155"/>
                    </a:lnTo>
                    <a:lnTo>
                      <a:pt x="12" y="167"/>
                    </a:lnTo>
                    <a:lnTo>
                      <a:pt x="0" y="173"/>
                    </a:lnTo>
                    <a:lnTo>
                      <a:pt x="0" y="179"/>
                    </a:lnTo>
                    <a:lnTo>
                      <a:pt x="6" y="173"/>
                    </a:lnTo>
                    <a:lnTo>
                      <a:pt x="30" y="155"/>
                    </a:lnTo>
                    <a:lnTo>
                      <a:pt x="48" y="143"/>
                    </a:lnTo>
                    <a:lnTo>
                      <a:pt x="71" y="125"/>
                    </a:lnTo>
                    <a:lnTo>
                      <a:pt x="95" y="107"/>
                    </a:lnTo>
                    <a:lnTo>
                      <a:pt x="119" y="77"/>
                    </a:lnTo>
                    <a:lnTo>
                      <a:pt x="131" y="59"/>
                    </a:lnTo>
                    <a:lnTo>
                      <a:pt x="131" y="53"/>
                    </a:lnTo>
                    <a:lnTo>
                      <a:pt x="131" y="5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7" name="Freeform 25">
                <a:extLst>
                  <a:ext uri="{FF2B5EF4-FFF2-40B4-BE49-F238E27FC236}">
                    <a16:creationId xmlns:a16="http://schemas.microsoft.com/office/drawing/2014/main" id="{1686A204-651E-FA42-9BA9-9C039BC435D3}"/>
                  </a:ext>
                </a:extLst>
              </p:cNvPr>
              <p:cNvSpPr>
                <a:spLocks/>
              </p:cNvSpPr>
              <p:nvPr/>
            </p:nvSpPr>
            <p:spPr bwMode="hidden">
              <a:xfrm>
                <a:off x="737" y="2763"/>
                <a:ext cx="73" cy="54"/>
              </a:xfrm>
              <a:custGeom>
                <a:avLst/>
                <a:gdLst/>
                <a:ahLst/>
                <a:cxnLst>
                  <a:cxn ang="0">
                    <a:pos x="24" y="36"/>
                  </a:cxn>
                  <a:cxn ang="0">
                    <a:pos x="48" y="24"/>
                  </a:cxn>
                  <a:cxn ang="0">
                    <a:pos x="60" y="12"/>
                  </a:cxn>
                  <a:cxn ang="0">
                    <a:pos x="66" y="6"/>
                  </a:cxn>
                  <a:cxn ang="0">
                    <a:pos x="72" y="0"/>
                  </a:cxn>
                  <a:cxn ang="0">
                    <a:pos x="42" y="18"/>
                  </a:cxn>
                  <a:cxn ang="0">
                    <a:pos x="30" y="24"/>
                  </a:cxn>
                  <a:cxn ang="0">
                    <a:pos x="24" y="24"/>
                  </a:cxn>
                  <a:cxn ang="0">
                    <a:pos x="18" y="18"/>
                  </a:cxn>
                  <a:cxn ang="0">
                    <a:pos x="12" y="12"/>
                  </a:cxn>
                  <a:cxn ang="0">
                    <a:pos x="0" y="54"/>
                  </a:cxn>
                  <a:cxn ang="0">
                    <a:pos x="12" y="42"/>
                  </a:cxn>
                  <a:cxn ang="0">
                    <a:pos x="24" y="36"/>
                  </a:cxn>
                  <a:cxn ang="0">
                    <a:pos x="24" y="36"/>
                  </a:cxn>
                </a:cxnLst>
                <a:rect l="0" t="0" r="r" b="b"/>
                <a:pathLst>
                  <a:path w="72" h="54">
                    <a:moveTo>
                      <a:pt x="24" y="36"/>
                    </a:moveTo>
                    <a:lnTo>
                      <a:pt x="48" y="24"/>
                    </a:lnTo>
                    <a:lnTo>
                      <a:pt x="60" y="12"/>
                    </a:lnTo>
                    <a:lnTo>
                      <a:pt x="66" y="6"/>
                    </a:lnTo>
                    <a:lnTo>
                      <a:pt x="72" y="0"/>
                    </a:lnTo>
                    <a:lnTo>
                      <a:pt x="42" y="18"/>
                    </a:lnTo>
                    <a:lnTo>
                      <a:pt x="30" y="24"/>
                    </a:lnTo>
                    <a:lnTo>
                      <a:pt x="24" y="24"/>
                    </a:lnTo>
                    <a:lnTo>
                      <a:pt x="18" y="18"/>
                    </a:lnTo>
                    <a:lnTo>
                      <a:pt x="12" y="12"/>
                    </a:lnTo>
                    <a:lnTo>
                      <a:pt x="0" y="54"/>
                    </a:lnTo>
                    <a:lnTo>
                      <a:pt x="12" y="42"/>
                    </a:lnTo>
                    <a:lnTo>
                      <a:pt x="24" y="36"/>
                    </a:lnTo>
                    <a:lnTo>
                      <a:pt x="24" y="3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8" name="Freeform 26">
                <a:extLst>
                  <a:ext uri="{FF2B5EF4-FFF2-40B4-BE49-F238E27FC236}">
                    <a16:creationId xmlns:a16="http://schemas.microsoft.com/office/drawing/2014/main" id="{DFAE09DC-8E15-B642-A199-D6E824E964B8}"/>
                  </a:ext>
                </a:extLst>
              </p:cNvPr>
              <p:cNvSpPr>
                <a:spLocks/>
              </p:cNvSpPr>
              <p:nvPr/>
            </p:nvSpPr>
            <p:spPr bwMode="hidden">
              <a:xfrm>
                <a:off x="624" y="2889"/>
                <a:ext cx="12" cy="54"/>
              </a:xfrm>
              <a:custGeom>
                <a:avLst/>
                <a:gdLst/>
                <a:ahLst/>
                <a:cxnLst>
                  <a:cxn ang="0">
                    <a:pos x="12" y="0"/>
                  </a:cxn>
                  <a:cxn ang="0">
                    <a:pos x="0" y="12"/>
                  </a:cxn>
                  <a:cxn ang="0">
                    <a:pos x="0" y="18"/>
                  </a:cxn>
                  <a:cxn ang="0">
                    <a:pos x="6" y="54"/>
                  </a:cxn>
                  <a:cxn ang="0">
                    <a:pos x="12" y="36"/>
                  </a:cxn>
                  <a:cxn ang="0">
                    <a:pos x="12" y="18"/>
                  </a:cxn>
                  <a:cxn ang="0">
                    <a:pos x="12" y="6"/>
                  </a:cxn>
                  <a:cxn ang="0">
                    <a:pos x="12" y="0"/>
                  </a:cxn>
                  <a:cxn ang="0">
                    <a:pos x="12" y="0"/>
                  </a:cxn>
                </a:cxnLst>
                <a:rect l="0" t="0" r="r" b="b"/>
                <a:pathLst>
                  <a:path w="12" h="54">
                    <a:moveTo>
                      <a:pt x="12" y="0"/>
                    </a:moveTo>
                    <a:lnTo>
                      <a:pt x="0" y="12"/>
                    </a:lnTo>
                    <a:lnTo>
                      <a:pt x="0" y="18"/>
                    </a:lnTo>
                    <a:lnTo>
                      <a:pt x="6" y="54"/>
                    </a:lnTo>
                    <a:lnTo>
                      <a:pt x="12" y="36"/>
                    </a:lnTo>
                    <a:lnTo>
                      <a:pt x="12" y="18"/>
                    </a:lnTo>
                    <a:lnTo>
                      <a:pt x="12" y="6"/>
                    </a:lnTo>
                    <a:lnTo>
                      <a:pt x="12" y="0"/>
                    </a:lnTo>
                    <a:lnTo>
                      <a:pt x="12"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9" name="Freeform 27">
                <a:extLst>
                  <a:ext uri="{FF2B5EF4-FFF2-40B4-BE49-F238E27FC236}">
                    <a16:creationId xmlns:a16="http://schemas.microsoft.com/office/drawing/2014/main" id="{0632D8A3-5656-7C4B-8E32-2CD71A476D61}"/>
                  </a:ext>
                </a:extLst>
              </p:cNvPr>
              <p:cNvSpPr>
                <a:spLocks/>
              </p:cNvSpPr>
              <p:nvPr/>
            </p:nvSpPr>
            <p:spPr bwMode="hidden">
              <a:xfrm>
                <a:off x="492" y="3021"/>
                <a:ext cx="48" cy="72"/>
              </a:xfrm>
              <a:custGeom>
                <a:avLst/>
                <a:gdLst/>
                <a:ahLst/>
                <a:cxnLst>
                  <a:cxn ang="0">
                    <a:pos x="48" y="6"/>
                  </a:cxn>
                  <a:cxn ang="0">
                    <a:pos x="48" y="6"/>
                  </a:cxn>
                  <a:cxn ang="0">
                    <a:pos x="48" y="6"/>
                  </a:cxn>
                  <a:cxn ang="0">
                    <a:pos x="48" y="6"/>
                  </a:cxn>
                  <a:cxn ang="0">
                    <a:pos x="6" y="0"/>
                  </a:cxn>
                  <a:cxn ang="0">
                    <a:pos x="42" y="12"/>
                  </a:cxn>
                  <a:cxn ang="0">
                    <a:pos x="42" y="12"/>
                  </a:cxn>
                  <a:cxn ang="0">
                    <a:pos x="0" y="72"/>
                  </a:cxn>
                  <a:cxn ang="0">
                    <a:pos x="18" y="54"/>
                  </a:cxn>
                  <a:cxn ang="0">
                    <a:pos x="18" y="66"/>
                  </a:cxn>
                  <a:cxn ang="0">
                    <a:pos x="48" y="6"/>
                  </a:cxn>
                  <a:cxn ang="0">
                    <a:pos x="48" y="6"/>
                  </a:cxn>
                  <a:cxn ang="0">
                    <a:pos x="48" y="6"/>
                  </a:cxn>
                </a:cxnLst>
                <a:rect l="0" t="0" r="r" b="b"/>
                <a:pathLst>
                  <a:path w="48" h="72">
                    <a:moveTo>
                      <a:pt x="48" y="6"/>
                    </a:moveTo>
                    <a:lnTo>
                      <a:pt x="48" y="6"/>
                    </a:lnTo>
                    <a:lnTo>
                      <a:pt x="48" y="6"/>
                    </a:lnTo>
                    <a:lnTo>
                      <a:pt x="48" y="6"/>
                    </a:lnTo>
                    <a:lnTo>
                      <a:pt x="6" y="0"/>
                    </a:lnTo>
                    <a:lnTo>
                      <a:pt x="42" y="12"/>
                    </a:lnTo>
                    <a:lnTo>
                      <a:pt x="42" y="12"/>
                    </a:lnTo>
                    <a:lnTo>
                      <a:pt x="0" y="72"/>
                    </a:lnTo>
                    <a:lnTo>
                      <a:pt x="18" y="54"/>
                    </a:lnTo>
                    <a:lnTo>
                      <a:pt x="18" y="66"/>
                    </a:lnTo>
                    <a:lnTo>
                      <a:pt x="48" y="6"/>
                    </a:lnTo>
                    <a:lnTo>
                      <a:pt x="48" y="6"/>
                    </a:lnTo>
                    <a:lnTo>
                      <a:pt x="48"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0" name="Freeform 28">
                <a:extLst>
                  <a:ext uri="{FF2B5EF4-FFF2-40B4-BE49-F238E27FC236}">
                    <a16:creationId xmlns:a16="http://schemas.microsoft.com/office/drawing/2014/main" id="{2E70D48D-3D5F-B440-A210-7E6D69E740A2}"/>
                  </a:ext>
                </a:extLst>
              </p:cNvPr>
              <p:cNvSpPr>
                <a:spLocks/>
              </p:cNvSpPr>
              <p:nvPr/>
            </p:nvSpPr>
            <p:spPr bwMode="hidden">
              <a:xfrm>
                <a:off x="437" y="3027"/>
                <a:ext cx="288" cy="84"/>
              </a:xfrm>
              <a:custGeom>
                <a:avLst/>
                <a:gdLst/>
                <a:ahLst/>
                <a:cxnLst>
                  <a:cxn ang="0">
                    <a:pos x="287" y="0"/>
                  </a:cxn>
                  <a:cxn ang="0">
                    <a:pos x="0" y="84"/>
                  </a:cxn>
                  <a:cxn ang="0">
                    <a:pos x="168" y="36"/>
                  </a:cxn>
                  <a:cxn ang="0">
                    <a:pos x="114" y="60"/>
                  </a:cxn>
                  <a:cxn ang="0">
                    <a:pos x="276" y="18"/>
                  </a:cxn>
                  <a:cxn ang="0">
                    <a:pos x="287" y="0"/>
                  </a:cxn>
                  <a:cxn ang="0">
                    <a:pos x="287" y="0"/>
                  </a:cxn>
                </a:cxnLst>
                <a:rect l="0" t="0" r="r" b="b"/>
                <a:pathLst>
                  <a:path w="287" h="84">
                    <a:moveTo>
                      <a:pt x="287" y="0"/>
                    </a:moveTo>
                    <a:lnTo>
                      <a:pt x="0" y="84"/>
                    </a:lnTo>
                    <a:lnTo>
                      <a:pt x="168" y="36"/>
                    </a:lnTo>
                    <a:lnTo>
                      <a:pt x="114" y="60"/>
                    </a:lnTo>
                    <a:lnTo>
                      <a:pt x="276" y="18"/>
                    </a:lnTo>
                    <a:lnTo>
                      <a:pt x="287" y="0"/>
                    </a:lnTo>
                    <a:lnTo>
                      <a:pt x="287"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1" name="Freeform 29">
                <a:extLst>
                  <a:ext uri="{FF2B5EF4-FFF2-40B4-BE49-F238E27FC236}">
                    <a16:creationId xmlns:a16="http://schemas.microsoft.com/office/drawing/2014/main" id="{2E936B06-3AF8-4244-939B-5FFF6A043E43}"/>
                  </a:ext>
                </a:extLst>
              </p:cNvPr>
              <p:cNvSpPr>
                <a:spLocks/>
              </p:cNvSpPr>
              <p:nvPr/>
            </p:nvSpPr>
            <p:spPr bwMode="hidden">
              <a:xfrm>
                <a:off x="828" y="3003"/>
                <a:ext cx="66" cy="108"/>
              </a:xfrm>
              <a:custGeom>
                <a:avLst/>
                <a:gdLst/>
                <a:ahLst/>
                <a:cxnLst>
                  <a:cxn ang="0">
                    <a:pos x="6" y="0"/>
                  </a:cxn>
                  <a:cxn ang="0">
                    <a:pos x="66" y="6"/>
                  </a:cxn>
                  <a:cxn ang="0">
                    <a:pos x="0" y="84"/>
                  </a:cxn>
                  <a:cxn ang="0">
                    <a:pos x="54" y="24"/>
                  </a:cxn>
                  <a:cxn ang="0">
                    <a:pos x="6" y="108"/>
                  </a:cxn>
                  <a:cxn ang="0">
                    <a:pos x="66" y="6"/>
                  </a:cxn>
                  <a:cxn ang="0">
                    <a:pos x="6" y="0"/>
                  </a:cxn>
                  <a:cxn ang="0">
                    <a:pos x="6" y="0"/>
                  </a:cxn>
                </a:cxnLst>
                <a:rect l="0" t="0" r="r" b="b"/>
                <a:pathLst>
                  <a:path w="66" h="108">
                    <a:moveTo>
                      <a:pt x="6" y="0"/>
                    </a:moveTo>
                    <a:lnTo>
                      <a:pt x="66" y="6"/>
                    </a:lnTo>
                    <a:lnTo>
                      <a:pt x="0" y="84"/>
                    </a:lnTo>
                    <a:lnTo>
                      <a:pt x="54" y="24"/>
                    </a:lnTo>
                    <a:lnTo>
                      <a:pt x="6" y="108"/>
                    </a:lnTo>
                    <a:lnTo>
                      <a:pt x="66" y="6"/>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2" name="Freeform 30">
                <a:extLst>
                  <a:ext uri="{FF2B5EF4-FFF2-40B4-BE49-F238E27FC236}">
                    <a16:creationId xmlns:a16="http://schemas.microsoft.com/office/drawing/2014/main" id="{326EF374-EFDC-D443-A2A3-23E255C79BDD}"/>
                  </a:ext>
                </a:extLst>
              </p:cNvPr>
              <p:cNvSpPr>
                <a:spLocks/>
              </p:cNvSpPr>
              <p:nvPr/>
            </p:nvSpPr>
            <p:spPr bwMode="hidden">
              <a:xfrm>
                <a:off x="366" y="3111"/>
                <a:ext cx="77" cy="42"/>
              </a:xfrm>
              <a:custGeom>
                <a:avLst/>
                <a:gdLst/>
                <a:ahLst/>
                <a:cxnLst>
                  <a:cxn ang="0">
                    <a:pos x="36" y="0"/>
                  </a:cxn>
                  <a:cxn ang="0">
                    <a:pos x="42" y="0"/>
                  </a:cxn>
                  <a:cxn ang="0">
                    <a:pos x="60" y="6"/>
                  </a:cxn>
                  <a:cxn ang="0">
                    <a:pos x="48" y="6"/>
                  </a:cxn>
                  <a:cxn ang="0">
                    <a:pos x="42" y="6"/>
                  </a:cxn>
                  <a:cxn ang="0">
                    <a:pos x="60" y="6"/>
                  </a:cxn>
                  <a:cxn ang="0">
                    <a:pos x="0" y="24"/>
                  </a:cxn>
                  <a:cxn ang="0">
                    <a:pos x="71" y="6"/>
                  </a:cxn>
                  <a:cxn ang="0">
                    <a:pos x="66" y="42"/>
                  </a:cxn>
                  <a:cxn ang="0">
                    <a:pos x="77" y="6"/>
                  </a:cxn>
                  <a:cxn ang="0">
                    <a:pos x="36" y="0"/>
                  </a:cxn>
                  <a:cxn ang="0">
                    <a:pos x="36" y="0"/>
                  </a:cxn>
                </a:cxnLst>
                <a:rect l="0" t="0" r="r" b="b"/>
                <a:pathLst>
                  <a:path w="77" h="42">
                    <a:moveTo>
                      <a:pt x="36" y="0"/>
                    </a:moveTo>
                    <a:lnTo>
                      <a:pt x="42" y="0"/>
                    </a:lnTo>
                    <a:lnTo>
                      <a:pt x="60" y="6"/>
                    </a:lnTo>
                    <a:lnTo>
                      <a:pt x="48" y="6"/>
                    </a:lnTo>
                    <a:lnTo>
                      <a:pt x="42" y="6"/>
                    </a:lnTo>
                    <a:lnTo>
                      <a:pt x="60" y="6"/>
                    </a:lnTo>
                    <a:lnTo>
                      <a:pt x="0" y="24"/>
                    </a:lnTo>
                    <a:lnTo>
                      <a:pt x="71" y="6"/>
                    </a:lnTo>
                    <a:lnTo>
                      <a:pt x="66" y="42"/>
                    </a:lnTo>
                    <a:lnTo>
                      <a:pt x="77" y="6"/>
                    </a:lnTo>
                    <a:lnTo>
                      <a:pt x="36" y="0"/>
                    </a:lnTo>
                    <a:lnTo>
                      <a:pt x="3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3" name="Freeform 31">
                <a:extLst>
                  <a:ext uri="{FF2B5EF4-FFF2-40B4-BE49-F238E27FC236}">
                    <a16:creationId xmlns:a16="http://schemas.microsoft.com/office/drawing/2014/main" id="{FA2C20B7-CB0E-5546-984D-1B02058CFE88}"/>
                  </a:ext>
                </a:extLst>
              </p:cNvPr>
              <p:cNvSpPr>
                <a:spLocks/>
              </p:cNvSpPr>
              <p:nvPr/>
            </p:nvSpPr>
            <p:spPr bwMode="hidden">
              <a:xfrm>
                <a:off x="498" y="3165"/>
                <a:ext cx="66" cy="30"/>
              </a:xfrm>
              <a:custGeom>
                <a:avLst/>
                <a:gdLst/>
                <a:ahLst/>
                <a:cxnLst>
                  <a:cxn ang="0">
                    <a:pos x="66" y="6"/>
                  </a:cxn>
                  <a:cxn ang="0">
                    <a:pos x="0" y="0"/>
                  </a:cxn>
                  <a:cxn ang="0">
                    <a:pos x="54" y="6"/>
                  </a:cxn>
                  <a:cxn ang="0">
                    <a:pos x="18" y="18"/>
                  </a:cxn>
                  <a:cxn ang="0">
                    <a:pos x="60" y="12"/>
                  </a:cxn>
                  <a:cxn ang="0">
                    <a:pos x="60" y="30"/>
                  </a:cxn>
                  <a:cxn ang="0">
                    <a:pos x="60" y="30"/>
                  </a:cxn>
                  <a:cxn ang="0">
                    <a:pos x="66" y="6"/>
                  </a:cxn>
                  <a:cxn ang="0">
                    <a:pos x="66" y="6"/>
                  </a:cxn>
                </a:cxnLst>
                <a:rect l="0" t="0" r="r" b="b"/>
                <a:pathLst>
                  <a:path w="66" h="30">
                    <a:moveTo>
                      <a:pt x="66" y="6"/>
                    </a:moveTo>
                    <a:lnTo>
                      <a:pt x="0" y="0"/>
                    </a:lnTo>
                    <a:lnTo>
                      <a:pt x="54" y="6"/>
                    </a:lnTo>
                    <a:lnTo>
                      <a:pt x="18" y="18"/>
                    </a:lnTo>
                    <a:lnTo>
                      <a:pt x="60" y="12"/>
                    </a:lnTo>
                    <a:lnTo>
                      <a:pt x="60" y="30"/>
                    </a:lnTo>
                    <a:lnTo>
                      <a:pt x="60" y="30"/>
                    </a:lnTo>
                    <a:lnTo>
                      <a:pt x="66" y="6"/>
                    </a:lnTo>
                    <a:lnTo>
                      <a:pt x="66"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4" name="Freeform 32">
                <a:extLst>
                  <a:ext uri="{FF2B5EF4-FFF2-40B4-BE49-F238E27FC236}">
                    <a16:creationId xmlns:a16="http://schemas.microsoft.com/office/drawing/2014/main" id="{B84E0B46-5511-FA47-AD0C-83AC1710F74C}"/>
                  </a:ext>
                </a:extLst>
              </p:cNvPr>
              <p:cNvSpPr>
                <a:spLocks/>
              </p:cNvSpPr>
              <p:nvPr/>
            </p:nvSpPr>
            <p:spPr bwMode="hidden">
              <a:xfrm>
                <a:off x="840" y="2919"/>
                <a:ext cx="18" cy="60"/>
              </a:xfrm>
              <a:custGeom>
                <a:avLst/>
                <a:gdLst/>
                <a:ahLst/>
                <a:cxnLst>
                  <a:cxn ang="0">
                    <a:pos x="0" y="24"/>
                  </a:cxn>
                  <a:cxn ang="0">
                    <a:pos x="12" y="24"/>
                  </a:cxn>
                  <a:cxn ang="0">
                    <a:pos x="12" y="60"/>
                  </a:cxn>
                  <a:cxn ang="0">
                    <a:pos x="18" y="18"/>
                  </a:cxn>
                  <a:cxn ang="0">
                    <a:pos x="18" y="18"/>
                  </a:cxn>
                  <a:cxn ang="0">
                    <a:pos x="18" y="0"/>
                  </a:cxn>
                  <a:cxn ang="0">
                    <a:pos x="12" y="18"/>
                  </a:cxn>
                  <a:cxn ang="0">
                    <a:pos x="0" y="24"/>
                  </a:cxn>
                  <a:cxn ang="0">
                    <a:pos x="0" y="24"/>
                  </a:cxn>
                </a:cxnLst>
                <a:rect l="0" t="0" r="r" b="b"/>
                <a:pathLst>
                  <a:path w="18" h="60">
                    <a:moveTo>
                      <a:pt x="0" y="24"/>
                    </a:moveTo>
                    <a:lnTo>
                      <a:pt x="12" y="24"/>
                    </a:lnTo>
                    <a:lnTo>
                      <a:pt x="12" y="60"/>
                    </a:lnTo>
                    <a:lnTo>
                      <a:pt x="18" y="18"/>
                    </a:lnTo>
                    <a:lnTo>
                      <a:pt x="18" y="18"/>
                    </a:lnTo>
                    <a:lnTo>
                      <a:pt x="18" y="0"/>
                    </a:lnTo>
                    <a:lnTo>
                      <a:pt x="12" y="18"/>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5" name="Freeform 33">
                <a:extLst>
                  <a:ext uri="{FF2B5EF4-FFF2-40B4-BE49-F238E27FC236}">
                    <a16:creationId xmlns:a16="http://schemas.microsoft.com/office/drawing/2014/main" id="{4349EB15-58F7-0940-A1B6-1AE2DA302812}"/>
                  </a:ext>
                </a:extLst>
              </p:cNvPr>
              <p:cNvSpPr>
                <a:spLocks/>
              </p:cNvSpPr>
              <p:nvPr/>
            </p:nvSpPr>
            <p:spPr bwMode="hidden">
              <a:xfrm>
                <a:off x="546" y="3021"/>
                <a:ext cx="6" cy="18"/>
              </a:xfrm>
              <a:custGeom>
                <a:avLst/>
                <a:gdLst/>
                <a:ahLst/>
                <a:cxnLst>
                  <a:cxn ang="0">
                    <a:pos x="6" y="0"/>
                  </a:cxn>
                  <a:cxn ang="0">
                    <a:pos x="0" y="18"/>
                  </a:cxn>
                  <a:cxn ang="0">
                    <a:pos x="6" y="12"/>
                  </a:cxn>
                  <a:cxn ang="0">
                    <a:pos x="6" y="0"/>
                  </a:cxn>
                  <a:cxn ang="0">
                    <a:pos x="6" y="0"/>
                  </a:cxn>
                </a:cxnLst>
                <a:rect l="0" t="0" r="r" b="b"/>
                <a:pathLst>
                  <a:path w="6" h="18">
                    <a:moveTo>
                      <a:pt x="6" y="0"/>
                    </a:moveTo>
                    <a:lnTo>
                      <a:pt x="0" y="18"/>
                    </a:lnTo>
                    <a:lnTo>
                      <a:pt x="6" y="12"/>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6" name="Freeform 34">
                <a:extLst>
                  <a:ext uri="{FF2B5EF4-FFF2-40B4-BE49-F238E27FC236}">
                    <a16:creationId xmlns:a16="http://schemas.microsoft.com/office/drawing/2014/main" id="{64273535-0353-F24C-930B-6CB6FC235196}"/>
                  </a:ext>
                </a:extLst>
              </p:cNvPr>
              <p:cNvSpPr>
                <a:spLocks/>
              </p:cNvSpPr>
              <p:nvPr/>
            </p:nvSpPr>
            <p:spPr bwMode="hidden">
              <a:xfrm>
                <a:off x="534" y="2943"/>
                <a:ext cx="30" cy="78"/>
              </a:xfrm>
              <a:custGeom>
                <a:avLst/>
                <a:gdLst/>
                <a:ahLst/>
                <a:cxnLst>
                  <a:cxn ang="0">
                    <a:pos x="24" y="6"/>
                  </a:cxn>
                  <a:cxn ang="0">
                    <a:pos x="18" y="24"/>
                  </a:cxn>
                  <a:cxn ang="0">
                    <a:pos x="0" y="18"/>
                  </a:cxn>
                  <a:cxn ang="0">
                    <a:pos x="12" y="30"/>
                  </a:cxn>
                  <a:cxn ang="0">
                    <a:pos x="6" y="42"/>
                  </a:cxn>
                  <a:cxn ang="0">
                    <a:pos x="18" y="78"/>
                  </a:cxn>
                  <a:cxn ang="0">
                    <a:pos x="18" y="24"/>
                  </a:cxn>
                  <a:cxn ang="0">
                    <a:pos x="24" y="12"/>
                  </a:cxn>
                  <a:cxn ang="0">
                    <a:pos x="30" y="6"/>
                  </a:cxn>
                  <a:cxn ang="0">
                    <a:pos x="30" y="6"/>
                  </a:cxn>
                  <a:cxn ang="0">
                    <a:pos x="12" y="0"/>
                  </a:cxn>
                  <a:cxn ang="0">
                    <a:pos x="24" y="6"/>
                  </a:cxn>
                  <a:cxn ang="0">
                    <a:pos x="24" y="6"/>
                  </a:cxn>
                </a:cxnLst>
                <a:rect l="0" t="0" r="r" b="b"/>
                <a:pathLst>
                  <a:path w="30" h="78">
                    <a:moveTo>
                      <a:pt x="24" y="6"/>
                    </a:moveTo>
                    <a:lnTo>
                      <a:pt x="18" y="24"/>
                    </a:lnTo>
                    <a:lnTo>
                      <a:pt x="0" y="18"/>
                    </a:lnTo>
                    <a:lnTo>
                      <a:pt x="12" y="30"/>
                    </a:lnTo>
                    <a:lnTo>
                      <a:pt x="6" y="42"/>
                    </a:lnTo>
                    <a:lnTo>
                      <a:pt x="18" y="78"/>
                    </a:lnTo>
                    <a:lnTo>
                      <a:pt x="18" y="24"/>
                    </a:lnTo>
                    <a:lnTo>
                      <a:pt x="24" y="12"/>
                    </a:lnTo>
                    <a:lnTo>
                      <a:pt x="30" y="6"/>
                    </a:lnTo>
                    <a:lnTo>
                      <a:pt x="30" y="6"/>
                    </a:lnTo>
                    <a:lnTo>
                      <a:pt x="12" y="0"/>
                    </a:lnTo>
                    <a:lnTo>
                      <a:pt x="24" y="6"/>
                    </a:lnTo>
                    <a:lnTo>
                      <a:pt x="24"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7" name="Freeform 35">
                <a:extLst>
                  <a:ext uri="{FF2B5EF4-FFF2-40B4-BE49-F238E27FC236}">
                    <a16:creationId xmlns:a16="http://schemas.microsoft.com/office/drawing/2014/main" id="{70282741-6722-144F-AD40-95174F0B35FE}"/>
                  </a:ext>
                </a:extLst>
              </p:cNvPr>
              <p:cNvSpPr>
                <a:spLocks/>
              </p:cNvSpPr>
              <p:nvPr/>
            </p:nvSpPr>
            <p:spPr bwMode="hidden">
              <a:xfrm>
                <a:off x="540" y="3039"/>
                <a:ext cx="24" cy="24"/>
              </a:xfrm>
              <a:custGeom>
                <a:avLst/>
                <a:gdLst/>
                <a:ahLst/>
                <a:cxnLst>
                  <a:cxn ang="0">
                    <a:pos x="6" y="0"/>
                  </a:cxn>
                  <a:cxn ang="0">
                    <a:pos x="0" y="0"/>
                  </a:cxn>
                  <a:cxn ang="0">
                    <a:pos x="6" y="0"/>
                  </a:cxn>
                  <a:cxn ang="0">
                    <a:pos x="12" y="6"/>
                  </a:cxn>
                  <a:cxn ang="0">
                    <a:pos x="24" y="24"/>
                  </a:cxn>
                  <a:cxn ang="0">
                    <a:pos x="24" y="18"/>
                  </a:cxn>
                  <a:cxn ang="0">
                    <a:pos x="18" y="6"/>
                  </a:cxn>
                  <a:cxn ang="0">
                    <a:pos x="12" y="0"/>
                  </a:cxn>
                  <a:cxn ang="0">
                    <a:pos x="6" y="0"/>
                  </a:cxn>
                  <a:cxn ang="0">
                    <a:pos x="6" y="0"/>
                  </a:cxn>
                  <a:cxn ang="0">
                    <a:pos x="6" y="0"/>
                  </a:cxn>
                </a:cxnLst>
                <a:rect l="0" t="0" r="r" b="b"/>
                <a:pathLst>
                  <a:path w="24" h="24">
                    <a:moveTo>
                      <a:pt x="6" y="0"/>
                    </a:moveTo>
                    <a:lnTo>
                      <a:pt x="0" y="0"/>
                    </a:lnTo>
                    <a:lnTo>
                      <a:pt x="6" y="0"/>
                    </a:lnTo>
                    <a:lnTo>
                      <a:pt x="12" y="6"/>
                    </a:lnTo>
                    <a:lnTo>
                      <a:pt x="24" y="24"/>
                    </a:lnTo>
                    <a:lnTo>
                      <a:pt x="24" y="18"/>
                    </a:lnTo>
                    <a:lnTo>
                      <a:pt x="18" y="6"/>
                    </a:lnTo>
                    <a:lnTo>
                      <a:pt x="12" y="0"/>
                    </a:lnTo>
                    <a:lnTo>
                      <a:pt x="6" y="0"/>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8" name="Freeform 36">
                <a:extLst>
                  <a:ext uri="{FF2B5EF4-FFF2-40B4-BE49-F238E27FC236}">
                    <a16:creationId xmlns:a16="http://schemas.microsoft.com/office/drawing/2014/main" id="{C130709C-3A57-B441-AACE-43187CDDB29B}"/>
                  </a:ext>
                </a:extLst>
              </p:cNvPr>
              <p:cNvSpPr>
                <a:spLocks/>
              </p:cNvSpPr>
              <p:nvPr/>
            </p:nvSpPr>
            <p:spPr bwMode="hidden">
              <a:xfrm>
                <a:off x="801" y="2681"/>
                <a:ext cx="215" cy="216"/>
              </a:xfrm>
              <a:custGeom>
                <a:avLst/>
                <a:gdLst/>
                <a:ahLst/>
                <a:cxnLst>
                  <a:cxn ang="0">
                    <a:pos x="215" y="0"/>
                  </a:cxn>
                  <a:cxn ang="0">
                    <a:pos x="147" y="36"/>
                  </a:cxn>
                  <a:cxn ang="0">
                    <a:pos x="132" y="49"/>
                  </a:cxn>
                  <a:cxn ang="0">
                    <a:pos x="104" y="79"/>
                  </a:cxn>
                  <a:cxn ang="0">
                    <a:pos x="87" y="114"/>
                  </a:cxn>
                  <a:cxn ang="0">
                    <a:pos x="48" y="156"/>
                  </a:cxn>
                  <a:cxn ang="0">
                    <a:pos x="42" y="166"/>
                  </a:cxn>
                  <a:cxn ang="0">
                    <a:pos x="29" y="177"/>
                  </a:cxn>
                  <a:cxn ang="0">
                    <a:pos x="0" y="208"/>
                  </a:cxn>
                  <a:cxn ang="0">
                    <a:pos x="48" y="216"/>
                  </a:cxn>
                  <a:cxn ang="0">
                    <a:pos x="215" y="0"/>
                  </a:cxn>
                </a:cxnLst>
                <a:rect l="0" t="0" r="r" b="b"/>
                <a:pathLst>
                  <a:path w="215" h="216">
                    <a:moveTo>
                      <a:pt x="215" y="0"/>
                    </a:moveTo>
                    <a:lnTo>
                      <a:pt x="147" y="36"/>
                    </a:lnTo>
                    <a:lnTo>
                      <a:pt x="132" y="49"/>
                    </a:lnTo>
                    <a:lnTo>
                      <a:pt x="104" y="79"/>
                    </a:lnTo>
                    <a:lnTo>
                      <a:pt x="87" y="114"/>
                    </a:lnTo>
                    <a:lnTo>
                      <a:pt x="48" y="156"/>
                    </a:lnTo>
                    <a:lnTo>
                      <a:pt x="42" y="166"/>
                    </a:lnTo>
                    <a:lnTo>
                      <a:pt x="29" y="177"/>
                    </a:lnTo>
                    <a:lnTo>
                      <a:pt x="0" y="208"/>
                    </a:lnTo>
                    <a:lnTo>
                      <a:pt x="48" y="216"/>
                    </a:lnTo>
                    <a:lnTo>
                      <a:pt x="215" y="0"/>
                    </a:lnTo>
                    <a:close/>
                  </a:path>
                </a:pathLst>
              </a:custGeom>
              <a:solidFill>
                <a:schemeClr val="bg2"/>
              </a:solidFill>
              <a:ln w="9525">
                <a:noFill/>
                <a:round/>
                <a:headEnd/>
                <a:tailEnd/>
              </a:ln>
              <a:effectLst/>
            </p:spPr>
            <p:txBody>
              <a:bodyPr/>
              <a:lstStyle/>
              <a:p>
                <a:pPr>
                  <a:defRPr/>
                </a:pPr>
                <a:endParaRPr lang="tr-TR" sz="1800"/>
              </a:p>
            </p:txBody>
          </p:sp>
          <p:sp>
            <p:nvSpPr>
              <p:cNvPr id="39" name="Freeform 37">
                <a:extLst>
                  <a:ext uri="{FF2B5EF4-FFF2-40B4-BE49-F238E27FC236}">
                    <a16:creationId xmlns:a16="http://schemas.microsoft.com/office/drawing/2014/main" id="{FB56A36E-5463-084E-8DB1-0DE7DA2BBF61}"/>
                  </a:ext>
                </a:extLst>
              </p:cNvPr>
              <p:cNvSpPr>
                <a:spLocks/>
              </p:cNvSpPr>
              <p:nvPr/>
            </p:nvSpPr>
            <p:spPr bwMode="hidden">
              <a:xfrm>
                <a:off x="536" y="2710"/>
                <a:ext cx="212" cy="179"/>
              </a:xfrm>
              <a:custGeom>
                <a:avLst/>
                <a:gdLst/>
                <a:ahLst/>
                <a:cxnLst>
                  <a:cxn ang="0">
                    <a:pos x="212" y="0"/>
                  </a:cxn>
                  <a:cxn ang="0">
                    <a:pos x="144" y="36"/>
                  </a:cxn>
                  <a:cxn ang="0">
                    <a:pos x="0" y="179"/>
                  </a:cxn>
                  <a:cxn ang="0">
                    <a:pos x="177" y="85"/>
                  </a:cxn>
                  <a:cxn ang="0">
                    <a:pos x="212" y="0"/>
                  </a:cxn>
                </a:cxnLst>
                <a:rect l="0" t="0" r="r" b="b"/>
                <a:pathLst>
                  <a:path w="212" h="179">
                    <a:moveTo>
                      <a:pt x="212" y="0"/>
                    </a:moveTo>
                    <a:lnTo>
                      <a:pt x="144" y="36"/>
                    </a:lnTo>
                    <a:lnTo>
                      <a:pt x="0" y="179"/>
                    </a:lnTo>
                    <a:lnTo>
                      <a:pt x="177" y="85"/>
                    </a:lnTo>
                    <a:lnTo>
                      <a:pt x="212" y="0"/>
                    </a:lnTo>
                    <a:close/>
                  </a:path>
                </a:pathLst>
              </a:custGeom>
              <a:solidFill>
                <a:schemeClr val="bg2"/>
              </a:solidFill>
              <a:ln w="9525">
                <a:noFill/>
                <a:round/>
                <a:headEnd/>
                <a:tailEnd/>
              </a:ln>
              <a:effectLst/>
            </p:spPr>
            <p:txBody>
              <a:bodyPr/>
              <a:lstStyle/>
              <a:p>
                <a:pPr>
                  <a:defRPr/>
                </a:pPr>
                <a:endParaRPr lang="tr-TR" sz="1800"/>
              </a:p>
            </p:txBody>
          </p:sp>
          <p:sp>
            <p:nvSpPr>
              <p:cNvPr id="40" name="Freeform 38">
                <a:extLst>
                  <a:ext uri="{FF2B5EF4-FFF2-40B4-BE49-F238E27FC236}">
                    <a16:creationId xmlns:a16="http://schemas.microsoft.com/office/drawing/2014/main" id="{D67B1A81-D8A1-5B49-9116-4213BB214E3C}"/>
                  </a:ext>
                </a:extLst>
              </p:cNvPr>
              <p:cNvSpPr>
                <a:spLocks/>
              </p:cNvSpPr>
              <p:nvPr/>
            </p:nvSpPr>
            <p:spPr bwMode="hidden">
              <a:xfrm>
                <a:off x="1037" y="2609"/>
                <a:ext cx="64" cy="79"/>
              </a:xfrm>
              <a:custGeom>
                <a:avLst/>
                <a:gdLst/>
                <a:ahLst/>
                <a:cxnLst>
                  <a:cxn ang="0">
                    <a:pos x="0" y="22"/>
                  </a:cxn>
                  <a:cxn ang="0">
                    <a:pos x="64" y="79"/>
                  </a:cxn>
                  <a:cxn ang="0">
                    <a:pos x="60" y="0"/>
                  </a:cxn>
                  <a:cxn ang="0">
                    <a:pos x="0" y="22"/>
                  </a:cxn>
                </a:cxnLst>
                <a:rect l="0" t="0" r="r" b="b"/>
                <a:pathLst>
                  <a:path w="64" h="79">
                    <a:moveTo>
                      <a:pt x="0" y="22"/>
                    </a:moveTo>
                    <a:lnTo>
                      <a:pt x="64" y="79"/>
                    </a:lnTo>
                    <a:lnTo>
                      <a:pt x="60" y="0"/>
                    </a:lnTo>
                    <a:lnTo>
                      <a:pt x="0" y="22"/>
                    </a:lnTo>
                    <a:close/>
                  </a:path>
                </a:pathLst>
              </a:custGeom>
              <a:solidFill>
                <a:schemeClr val="bg2"/>
              </a:solidFill>
              <a:ln w="9525">
                <a:noFill/>
                <a:round/>
                <a:headEnd/>
                <a:tailEnd/>
              </a:ln>
              <a:effectLst/>
            </p:spPr>
            <p:txBody>
              <a:bodyPr/>
              <a:lstStyle/>
              <a:p>
                <a:pPr>
                  <a:defRPr/>
                </a:pPr>
                <a:endParaRPr lang="tr-TR" sz="1800"/>
              </a:p>
            </p:txBody>
          </p:sp>
          <p:sp>
            <p:nvSpPr>
              <p:cNvPr id="41" name="Freeform 39">
                <a:extLst>
                  <a:ext uri="{FF2B5EF4-FFF2-40B4-BE49-F238E27FC236}">
                    <a16:creationId xmlns:a16="http://schemas.microsoft.com/office/drawing/2014/main" id="{90729EA1-0E65-304D-A452-3131698ACBA9}"/>
                  </a:ext>
                </a:extLst>
              </p:cNvPr>
              <p:cNvSpPr>
                <a:spLocks/>
              </p:cNvSpPr>
              <p:nvPr userDrawn="1"/>
            </p:nvSpPr>
            <p:spPr bwMode="hidden">
              <a:xfrm>
                <a:off x="867" y="2471"/>
                <a:ext cx="137" cy="207"/>
              </a:xfrm>
              <a:custGeom>
                <a:avLst/>
                <a:gdLst/>
                <a:ahLst/>
                <a:cxnLst>
                  <a:cxn ang="0">
                    <a:pos x="0" y="0"/>
                  </a:cxn>
                  <a:cxn ang="0">
                    <a:pos x="17" y="87"/>
                  </a:cxn>
                  <a:cxn ang="0">
                    <a:pos x="69" y="154"/>
                  </a:cxn>
                  <a:cxn ang="0">
                    <a:pos x="137" y="207"/>
                  </a:cxn>
                  <a:cxn ang="0">
                    <a:pos x="0" y="0"/>
                  </a:cxn>
                </a:cxnLst>
                <a:rect l="0" t="0" r="r" b="b"/>
                <a:pathLst>
                  <a:path w="137" h="207">
                    <a:moveTo>
                      <a:pt x="0" y="0"/>
                    </a:moveTo>
                    <a:lnTo>
                      <a:pt x="17" y="87"/>
                    </a:lnTo>
                    <a:lnTo>
                      <a:pt x="69" y="154"/>
                    </a:lnTo>
                    <a:lnTo>
                      <a:pt x="137" y="207"/>
                    </a:lnTo>
                    <a:lnTo>
                      <a:pt x="0" y="0"/>
                    </a:lnTo>
                    <a:close/>
                  </a:path>
                </a:pathLst>
              </a:custGeom>
              <a:solidFill>
                <a:schemeClr val="bg2"/>
              </a:solidFill>
              <a:ln w="9525">
                <a:noFill/>
                <a:round/>
                <a:headEnd/>
                <a:tailEnd/>
              </a:ln>
              <a:effectLst/>
            </p:spPr>
            <p:txBody>
              <a:bodyPr/>
              <a:lstStyle/>
              <a:p>
                <a:pPr>
                  <a:defRPr/>
                </a:pPr>
                <a:endParaRPr lang="tr-TR" sz="1800"/>
              </a:p>
            </p:txBody>
          </p:sp>
          <p:sp>
            <p:nvSpPr>
              <p:cNvPr id="42" name="Freeform 40">
                <a:extLst>
                  <a:ext uri="{FF2B5EF4-FFF2-40B4-BE49-F238E27FC236}">
                    <a16:creationId xmlns:a16="http://schemas.microsoft.com/office/drawing/2014/main" id="{E70AAE42-A367-2241-B42D-9D4AF9412E71}"/>
                  </a:ext>
                </a:extLst>
              </p:cNvPr>
              <p:cNvSpPr>
                <a:spLocks/>
              </p:cNvSpPr>
              <p:nvPr userDrawn="1"/>
            </p:nvSpPr>
            <p:spPr bwMode="hidden">
              <a:xfrm>
                <a:off x="817" y="2507"/>
                <a:ext cx="65" cy="222"/>
              </a:xfrm>
              <a:custGeom>
                <a:avLst/>
                <a:gdLst/>
                <a:ahLst/>
                <a:cxnLst>
                  <a:cxn ang="0">
                    <a:pos x="0" y="222"/>
                  </a:cxn>
                  <a:cxn ang="0">
                    <a:pos x="40" y="142"/>
                  </a:cxn>
                  <a:cxn ang="0">
                    <a:pos x="65" y="72"/>
                  </a:cxn>
                  <a:cxn ang="0">
                    <a:pos x="7" y="0"/>
                  </a:cxn>
                  <a:cxn ang="0">
                    <a:pos x="0" y="222"/>
                  </a:cxn>
                </a:cxnLst>
                <a:rect l="0" t="0" r="r" b="b"/>
                <a:pathLst>
                  <a:path w="65" h="222">
                    <a:moveTo>
                      <a:pt x="0" y="222"/>
                    </a:moveTo>
                    <a:lnTo>
                      <a:pt x="40" y="142"/>
                    </a:lnTo>
                    <a:lnTo>
                      <a:pt x="65" y="72"/>
                    </a:lnTo>
                    <a:lnTo>
                      <a:pt x="7" y="0"/>
                    </a:lnTo>
                    <a:lnTo>
                      <a:pt x="0" y="222"/>
                    </a:lnTo>
                    <a:close/>
                  </a:path>
                </a:pathLst>
              </a:custGeom>
              <a:solidFill>
                <a:schemeClr val="bg2"/>
              </a:solidFill>
              <a:ln w="9525">
                <a:noFill/>
                <a:round/>
                <a:headEnd/>
                <a:tailEnd/>
              </a:ln>
              <a:effectLst/>
            </p:spPr>
            <p:txBody>
              <a:bodyPr/>
              <a:lstStyle/>
              <a:p>
                <a:pPr>
                  <a:defRPr/>
                </a:pPr>
                <a:endParaRPr lang="tr-TR" sz="1800"/>
              </a:p>
            </p:txBody>
          </p:sp>
        </p:grpSp>
      </p:grpSp>
      <p:sp>
        <p:nvSpPr>
          <p:cNvPr id="448553" name="Rectangle 41"/>
          <p:cNvSpPr>
            <a:spLocks noGrp="1" noChangeArrowheads="1"/>
          </p:cNvSpPr>
          <p:nvPr>
            <p:ph type="ctrTitle"/>
          </p:nvPr>
        </p:nvSpPr>
        <p:spPr>
          <a:xfrm>
            <a:off x="914400" y="1447801"/>
            <a:ext cx="10363200" cy="1470025"/>
          </a:xfrm>
        </p:spPr>
        <p:txBody>
          <a:bodyPr/>
          <a:lstStyle>
            <a:lvl1pPr>
              <a:defRPr/>
            </a:lvl1pPr>
          </a:lstStyle>
          <a:p>
            <a:r>
              <a:rPr lang="en-US"/>
              <a:t>Asıl başlık stili için tıklatın</a:t>
            </a:r>
          </a:p>
        </p:txBody>
      </p:sp>
      <p:sp>
        <p:nvSpPr>
          <p:cNvPr id="448554" name="Rectangle 42"/>
          <p:cNvSpPr>
            <a:spLocks noGrp="1" noChangeArrowheads="1"/>
          </p:cNvSpPr>
          <p:nvPr>
            <p:ph type="subTitle" idx="1"/>
          </p:nvPr>
        </p:nvSpPr>
        <p:spPr>
          <a:xfrm>
            <a:off x="1828800" y="3203575"/>
            <a:ext cx="8534400" cy="1752600"/>
          </a:xfrm>
        </p:spPr>
        <p:txBody>
          <a:bodyPr/>
          <a:lstStyle>
            <a:lvl1pPr marL="0" indent="0" algn="ctr">
              <a:buFont typeface="Wingdings" pitchFamily="2" charset="2"/>
              <a:buNone/>
              <a:defRPr/>
            </a:lvl1pPr>
          </a:lstStyle>
          <a:p>
            <a:r>
              <a:rPr lang="en-US"/>
              <a:t>Asıl alt başlık stilini düzenlemek için tıklatın</a:t>
            </a:r>
          </a:p>
        </p:txBody>
      </p:sp>
      <p:sp>
        <p:nvSpPr>
          <p:cNvPr id="43" name="Rectangle 43">
            <a:extLst>
              <a:ext uri="{FF2B5EF4-FFF2-40B4-BE49-F238E27FC236}">
                <a16:creationId xmlns:a16="http://schemas.microsoft.com/office/drawing/2014/main" id="{69E7436C-1E92-EB4F-83BF-4720F95BD5F6}"/>
              </a:ext>
            </a:extLst>
          </p:cNvPr>
          <p:cNvSpPr>
            <a:spLocks noGrp="1" noChangeArrowheads="1"/>
          </p:cNvSpPr>
          <p:nvPr>
            <p:ph type="dt" sz="half" idx="10"/>
          </p:nvPr>
        </p:nvSpPr>
        <p:spPr>
          <a:xfrm>
            <a:off x="609600" y="6245225"/>
            <a:ext cx="2844800" cy="476250"/>
          </a:xfrm>
        </p:spPr>
        <p:txBody>
          <a:bodyPr/>
          <a:lstStyle>
            <a:lvl1pPr>
              <a:defRPr/>
            </a:lvl1pPr>
          </a:lstStyle>
          <a:p>
            <a:pPr>
              <a:defRPr/>
            </a:pPr>
            <a:endParaRPr lang="en-US"/>
          </a:p>
        </p:txBody>
      </p:sp>
      <p:sp>
        <p:nvSpPr>
          <p:cNvPr id="44" name="Rectangle 44">
            <a:extLst>
              <a:ext uri="{FF2B5EF4-FFF2-40B4-BE49-F238E27FC236}">
                <a16:creationId xmlns:a16="http://schemas.microsoft.com/office/drawing/2014/main" id="{C16556EE-33A7-5A44-92F2-9D3836C9B727}"/>
              </a:ext>
            </a:extLst>
          </p:cNvPr>
          <p:cNvSpPr>
            <a:spLocks noGrp="1" noChangeArrowheads="1"/>
          </p:cNvSpPr>
          <p:nvPr>
            <p:ph type="ftr" sz="quarter" idx="11"/>
          </p:nvPr>
        </p:nvSpPr>
        <p:spPr>
          <a:xfrm>
            <a:off x="4165600" y="6245225"/>
            <a:ext cx="3860800" cy="476250"/>
          </a:xfrm>
        </p:spPr>
        <p:txBody>
          <a:bodyPr/>
          <a:lstStyle>
            <a:lvl1pPr>
              <a:defRPr/>
            </a:lvl1pPr>
          </a:lstStyle>
          <a:p>
            <a:pPr>
              <a:defRPr/>
            </a:pPr>
            <a:endParaRPr lang="en-US"/>
          </a:p>
        </p:txBody>
      </p:sp>
      <p:sp>
        <p:nvSpPr>
          <p:cNvPr id="45" name="Rectangle 45">
            <a:extLst>
              <a:ext uri="{FF2B5EF4-FFF2-40B4-BE49-F238E27FC236}">
                <a16:creationId xmlns:a16="http://schemas.microsoft.com/office/drawing/2014/main" id="{9E98D3A2-2030-324B-987C-61FA23D3EA9F}"/>
              </a:ext>
            </a:extLst>
          </p:cNvPr>
          <p:cNvSpPr>
            <a:spLocks noGrp="1" noChangeArrowheads="1"/>
          </p:cNvSpPr>
          <p:nvPr>
            <p:ph type="sldNum" sz="quarter" idx="12"/>
          </p:nvPr>
        </p:nvSpPr>
        <p:spPr>
          <a:xfrm>
            <a:off x="8737600" y="6245225"/>
            <a:ext cx="2844800" cy="476250"/>
          </a:xfrm>
        </p:spPr>
        <p:txBody>
          <a:bodyPr/>
          <a:lstStyle>
            <a:lvl1pPr>
              <a:defRPr/>
            </a:lvl1pPr>
          </a:lstStyle>
          <a:p>
            <a:fld id="{371D48D9-0BBE-5B41-8BCF-5AE4D9D8790D}" type="slidenum">
              <a:rPr lang="en-US" altLang="tr-TR"/>
              <a:pPr/>
              <a:t>‹#›</a:t>
            </a:fld>
            <a:endParaRPr lang="en-US" altLang="tr-TR"/>
          </a:p>
        </p:txBody>
      </p:sp>
    </p:spTree>
    <p:extLst>
      <p:ext uri="{BB962C8B-B14F-4D97-AF65-F5344CB8AC3E}">
        <p14:creationId xmlns:p14="http://schemas.microsoft.com/office/powerpoint/2010/main" val="124318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3">
            <a:extLst>
              <a:ext uri="{FF2B5EF4-FFF2-40B4-BE49-F238E27FC236}">
                <a16:creationId xmlns:a16="http://schemas.microsoft.com/office/drawing/2014/main" id="{96F1B928-5608-454C-9FAC-6CBD1FD581E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4">
            <a:extLst>
              <a:ext uri="{FF2B5EF4-FFF2-40B4-BE49-F238E27FC236}">
                <a16:creationId xmlns:a16="http://schemas.microsoft.com/office/drawing/2014/main" id="{B3CFC6A5-5648-C741-A19C-5A79CC0C025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B66AC9C6-66C8-154A-907D-C5238FFDFF42}"/>
              </a:ext>
            </a:extLst>
          </p:cNvPr>
          <p:cNvSpPr>
            <a:spLocks noGrp="1" noChangeArrowheads="1"/>
          </p:cNvSpPr>
          <p:nvPr>
            <p:ph type="sldNum" sz="quarter" idx="12"/>
          </p:nvPr>
        </p:nvSpPr>
        <p:spPr>
          <a:ln/>
        </p:spPr>
        <p:txBody>
          <a:bodyPr/>
          <a:lstStyle>
            <a:lvl1pPr>
              <a:defRPr/>
            </a:lvl1pPr>
          </a:lstStyle>
          <a:p>
            <a:fld id="{02C974AB-CBCB-6E46-806D-A9ACB68FA3C3}" type="slidenum">
              <a:rPr lang="en-US" altLang="tr-TR"/>
              <a:pPr/>
              <a:t>‹#›</a:t>
            </a:fld>
            <a:endParaRPr lang="en-US" altLang="tr-TR"/>
          </a:p>
        </p:txBody>
      </p:sp>
    </p:spTree>
    <p:extLst>
      <p:ext uri="{BB962C8B-B14F-4D97-AF65-F5344CB8AC3E}">
        <p14:creationId xmlns:p14="http://schemas.microsoft.com/office/powerpoint/2010/main" val="2629066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58751"/>
            <a:ext cx="2743200" cy="5972175"/>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609600" y="158751"/>
            <a:ext cx="8026400" cy="5972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3">
            <a:extLst>
              <a:ext uri="{FF2B5EF4-FFF2-40B4-BE49-F238E27FC236}">
                <a16:creationId xmlns:a16="http://schemas.microsoft.com/office/drawing/2014/main" id="{8D59CC4B-E5E4-E240-9CFF-FB03CA52F16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4">
            <a:extLst>
              <a:ext uri="{FF2B5EF4-FFF2-40B4-BE49-F238E27FC236}">
                <a16:creationId xmlns:a16="http://schemas.microsoft.com/office/drawing/2014/main" id="{CDB886F9-4259-564D-AEB7-BE34854C1D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E0ED90DC-152A-F448-A2BE-6CE1A064AF0B}"/>
              </a:ext>
            </a:extLst>
          </p:cNvPr>
          <p:cNvSpPr>
            <a:spLocks noGrp="1" noChangeArrowheads="1"/>
          </p:cNvSpPr>
          <p:nvPr>
            <p:ph type="sldNum" sz="quarter" idx="12"/>
          </p:nvPr>
        </p:nvSpPr>
        <p:spPr>
          <a:ln/>
        </p:spPr>
        <p:txBody>
          <a:bodyPr/>
          <a:lstStyle>
            <a:lvl1pPr>
              <a:defRPr/>
            </a:lvl1pPr>
          </a:lstStyle>
          <a:p>
            <a:fld id="{E308E1BA-3DE4-5B46-85F3-4EF3F10CD209}" type="slidenum">
              <a:rPr lang="en-US" altLang="tr-TR"/>
              <a:pPr/>
              <a:t>‹#›</a:t>
            </a:fld>
            <a:endParaRPr lang="en-US" altLang="tr-TR"/>
          </a:p>
        </p:txBody>
      </p:sp>
    </p:spTree>
    <p:extLst>
      <p:ext uri="{BB962C8B-B14F-4D97-AF65-F5344CB8AC3E}">
        <p14:creationId xmlns:p14="http://schemas.microsoft.com/office/powerpoint/2010/main" val="3749905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8750"/>
            <a:ext cx="10972800" cy="1258888"/>
          </a:xfrm>
        </p:spPr>
        <p:txBody>
          <a:bodyPr/>
          <a:lstStyle/>
          <a:p>
            <a:r>
              <a:rPr lang="en-US"/>
              <a:t>Click to edit Master title style</a:t>
            </a:r>
            <a:endParaRPr lang="tr-T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quarter" idx="2"/>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Content Placeholder 4"/>
          <p:cNvSpPr>
            <a:spLocks noGrp="1"/>
          </p:cNvSpPr>
          <p:nvPr>
            <p:ph sz="half" idx="3"/>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Rectangle 43">
            <a:extLst>
              <a:ext uri="{FF2B5EF4-FFF2-40B4-BE49-F238E27FC236}">
                <a16:creationId xmlns:a16="http://schemas.microsoft.com/office/drawing/2014/main" id="{B18EFABF-843A-A447-9ABE-19F9DAC99EA9}"/>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44">
            <a:extLst>
              <a:ext uri="{FF2B5EF4-FFF2-40B4-BE49-F238E27FC236}">
                <a16:creationId xmlns:a16="http://schemas.microsoft.com/office/drawing/2014/main" id="{34D32DFD-4771-424F-9FB5-8D1CD00822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45">
            <a:extLst>
              <a:ext uri="{FF2B5EF4-FFF2-40B4-BE49-F238E27FC236}">
                <a16:creationId xmlns:a16="http://schemas.microsoft.com/office/drawing/2014/main" id="{17BC6478-516F-EB4A-8516-2DE1AC4199C8}"/>
              </a:ext>
            </a:extLst>
          </p:cNvPr>
          <p:cNvSpPr>
            <a:spLocks noGrp="1" noChangeArrowheads="1"/>
          </p:cNvSpPr>
          <p:nvPr>
            <p:ph type="sldNum" sz="quarter" idx="12"/>
          </p:nvPr>
        </p:nvSpPr>
        <p:spPr>
          <a:ln/>
        </p:spPr>
        <p:txBody>
          <a:bodyPr/>
          <a:lstStyle>
            <a:lvl1pPr>
              <a:defRPr/>
            </a:lvl1pPr>
          </a:lstStyle>
          <a:p>
            <a:fld id="{83318358-B966-4742-B525-19283CA9B09C}" type="slidenum">
              <a:rPr lang="en-US" altLang="tr-TR"/>
              <a:pPr/>
              <a:t>‹#›</a:t>
            </a:fld>
            <a:endParaRPr lang="en-US" altLang="tr-TR"/>
          </a:p>
        </p:txBody>
      </p:sp>
    </p:spTree>
    <p:extLst>
      <p:ext uri="{BB962C8B-B14F-4D97-AF65-F5344CB8AC3E}">
        <p14:creationId xmlns:p14="http://schemas.microsoft.com/office/powerpoint/2010/main" val="2085338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8750"/>
            <a:ext cx="10972800" cy="1258888"/>
          </a:xfrm>
        </p:spPr>
        <p:txBody>
          <a:bodyPr/>
          <a:lstStyle/>
          <a:p>
            <a:r>
              <a:rPr lang="en-US"/>
              <a:t>Click to edit Master title style</a:t>
            </a:r>
            <a:endParaRPr lang="tr-T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3">
            <a:extLst>
              <a:ext uri="{FF2B5EF4-FFF2-40B4-BE49-F238E27FC236}">
                <a16:creationId xmlns:a16="http://schemas.microsoft.com/office/drawing/2014/main" id="{E7654F4D-1046-0E4E-8C69-508952D8B7A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4">
            <a:extLst>
              <a:ext uri="{FF2B5EF4-FFF2-40B4-BE49-F238E27FC236}">
                <a16:creationId xmlns:a16="http://schemas.microsoft.com/office/drawing/2014/main" id="{DE6A92FF-60C3-BB43-9189-0D6B711094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893898F0-3497-1841-95AA-5970C07B0B54}"/>
              </a:ext>
            </a:extLst>
          </p:cNvPr>
          <p:cNvSpPr>
            <a:spLocks noGrp="1" noChangeArrowheads="1"/>
          </p:cNvSpPr>
          <p:nvPr>
            <p:ph type="sldNum" sz="quarter" idx="12"/>
          </p:nvPr>
        </p:nvSpPr>
        <p:spPr>
          <a:ln/>
        </p:spPr>
        <p:txBody>
          <a:bodyPr/>
          <a:lstStyle>
            <a:lvl1pPr>
              <a:defRPr/>
            </a:lvl1pPr>
          </a:lstStyle>
          <a:p>
            <a:fld id="{215629DD-D799-F241-BACC-F8BA1ECDB550}" type="slidenum">
              <a:rPr lang="en-US" altLang="tr-TR"/>
              <a:pPr/>
              <a:t>‹#›</a:t>
            </a:fld>
            <a:endParaRPr lang="en-US" altLang="tr-TR"/>
          </a:p>
        </p:txBody>
      </p:sp>
    </p:spTree>
    <p:extLst>
      <p:ext uri="{BB962C8B-B14F-4D97-AF65-F5344CB8AC3E}">
        <p14:creationId xmlns:p14="http://schemas.microsoft.com/office/powerpoint/2010/main" val="4007521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8750"/>
            <a:ext cx="10972800" cy="1258888"/>
          </a:xfrm>
        </p:spPr>
        <p:txBody>
          <a:bodyPr/>
          <a:lstStyle/>
          <a:p>
            <a:r>
              <a:rPr lang="en-US"/>
              <a:t>Click to edit Master title style</a:t>
            </a:r>
            <a:endParaRPr lang="tr-T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Rectangle 43">
            <a:extLst>
              <a:ext uri="{FF2B5EF4-FFF2-40B4-BE49-F238E27FC236}">
                <a16:creationId xmlns:a16="http://schemas.microsoft.com/office/drawing/2014/main" id="{4A476AC4-FE99-E34A-AA33-CD92D72A244E}"/>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44">
            <a:extLst>
              <a:ext uri="{FF2B5EF4-FFF2-40B4-BE49-F238E27FC236}">
                <a16:creationId xmlns:a16="http://schemas.microsoft.com/office/drawing/2014/main" id="{171834AB-E4B9-394C-B5C3-041C7A973DA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45">
            <a:extLst>
              <a:ext uri="{FF2B5EF4-FFF2-40B4-BE49-F238E27FC236}">
                <a16:creationId xmlns:a16="http://schemas.microsoft.com/office/drawing/2014/main" id="{08C25B32-3727-C446-A60B-52F6B9F1D244}"/>
              </a:ext>
            </a:extLst>
          </p:cNvPr>
          <p:cNvSpPr>
            <a:spLocks noGrp="1" noChangeArrowheads="1"/>
          </p:cNvSpPr>
          <p:nvPr>
            <p:ph type="sldNum" sz="quarter" idx="12"/>
          </p:nvPr>
        </p:nvSpPr>
        <p:spPr>
          <a:ln/>
        </p:spPr>
        <p:txBody>
          <a:bodyPr/>
          <a:lstStyle>
            <a:lvl1pPr>
              <a:defRPr/>
            </a:lvl1pPr>
          </a:lstStyle>
          <a:p>
            <a:fld id="{401075FC-5443-A64C-A6DE-4CE06F73FF25}" type="slidenum">
              <a:rPr lang="en-US" altLang="tr-TR"/>
              <a:pPr/>
              <a:t>‹#›</a:t>
            </a:fld>
            <a:endParaRPr lang="en-US" altLang="tr-TR"/>
          </a:p>
        </p:txBody>
      </p:sp>
    </p:spTree>
    <p:extLst>
      <p:ext uri="{BB962C8B-B14F-4D97-AF65-F5344CB8AC3E}">
        <p14:creationId xmlns:p14="http://schemas.microsoft.com/office/powerpoint/2010/main" val="1599782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158750"/>
            <a:ext cx="10972800" cy="1258888"/>
          </a:xfrm>
        </p:spPr>
        <p:txBody>
          <a:bodyPr/>
          <a:lstStyle/>
          <a:p>
            <a:r>
              <a:rPr lang="en-US"/>
              <a:t>Click to edit Master title style</a:t>
            </a:r>
            <a:endParaRPr lang="tr-T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3">
            <a:extLst>
              <a:ext uri="{FF2B5EF4-FFF2-40B4-BE49-F238E27FC236}">
                <a16:creationId xmlns:a16="http://schemas.microsoft.com/office/drawing/2014/main" id="{2B5E1B0D-174A-4945-BFA0-D9BD6EDA064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4">
            <a:extLst>
              <a:ext uri="{FF2B5EF4-FFF2-40B4-BE49-F238E27FC236}">
                <a16:creationId xmlns:a16="http://schemas.microsoft.com/office/drawing/2014/main" id="{BEE7AC34-DB4A-384A-ADAB-1468F3078A0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E2E0646E-C847-6740-A6EE-A8821EE69E5A}"/>
              </a:ext>
            </a:extLst>
          </p:cNvPr>
          <p:cNvSpPr>
            <a:spLocks noGrp="1" noChangeArrowheads="1"/>
          </p:cNvSpPr>
          <p:nvPr>
            <p:ph type="sldNum" sz="quarter" idx="12"/>
          </p:nvPr>
        </p:nvSpPr>
        <p:spPr>
          <a:ln/>
        </p:spPr>
        <p:txBody>
          <a:bodyPr/>
          <a:lstStyle>
            <a:lvl1pPr>
              <a:defRPr/>
            </a:lvl1pPr>
          </a:lstStyle>
          <a:p>
            <a:fld id="{7C399900-7FAE-FD4F-931D-D7577DA54D18}" type="slidenum">
              <a:rPr lang="en-US" altLang="tr-TR"/>
              <a:pPr/>
              <a:t>‹#›</a:t>
            </a:fld>
            <a:endParaRPr lang="en-US" altLang="tr-TR"/>
          </a:p>
        </p:txBody>
      </p:sp>
    </p:spTree>
    <p:extLst>
      <p:ext uri="{BB962C8B-B14F-4D97-AF65-F5344CB8AC3E}">
        <p14:creationId xmlns:p14="http://schemas.microsoft.com/office/powerpoint/2010/main" val="28226106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158751"/>
            <a:ext cx="10972800" cy="597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Rectangle 43">
            <a:extLst>
              <a:ext uri="{FF2B5EF4-FFF2-40B4-BE49-F238E27FC236}">
                <a16:creationId xmlns:a16="http://schemas.microsoft.com/office/drawing/2014/main" id="{00331E52-D513-3644-8D6B-BA2F80AF05D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44">
            <a:extLst>
              <a:ext uri="{FF2B5EF4-FFF2-40B4-BE49-F238E27FC236}">
                <a16:creationId xmlns:a16="http://schemas.microsoft.com/office/drawing/2014/main" id="{A724B616-FD70-6741-9410-F57FB400316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234B3A20-6E15-DD40-9F3B-75317B74F8D1}"/>
              </a:ext>
            </a:extLst>
          </p:cNvPr>
          <p:cNvSpPr>
            <a:spLocks noGrp="1" noChangeArrowheads="1"/>
          </p:cNvSpPr>
          <p:nvPr>
            <p:ph type="sldNum" sz="quarter" idx="12"/>
          </p:nvPr>
        </p:nvSpPr>
        <p:spPr>
          <a:ln/>
        </p:spPr>
        <p:txBody>
          <a:bodyPr/>
          <a:lstStyle>
            <a:lvl1pPr>
              <a:defRPr/>
            </a:lvl1pPr>
          </a:lstStyle>
          <a:p>
            <a:fld id="{6198AD3F-9109-704C-ACCC-374E23513272}" type="slidenum">
              <a:rPr lang="en-US" altLang="tr-TR"/>
              <a:pPr/>
              <a:t>‹#›</a:t>
            </a:fld>
            <a:endParaRPr lang="en-US" altLang="tr-TR"/>
          </a:p>
        </p:txBody>
      </p:sp>
    </p:spTree>
    <p:extLst>
      <p:ext uri="{BB962C8B-B14F-4D97-AF65-F5344CB8AC3E}">
        <p14:creationId xmlns:p14="http://schemas.microsoft.com/office/powerpoint/2010/main" val="493648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3">
            <a:extLst>
              <a:ext uri="{FF2B5EF4-FFF2-40B4-BE49-F238E27FC236}">
                <a16:creationId xmlns:a16="http://schemas.microsoft.com/office/drawing/2014/main" id="{53556547-0526-E240-9ACA-25B61738862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4">
            <a:extLst>
              <a:ext uri="{FF2B5EF4-FFF2-40B4-BE49-F238E27FC236}">
                <a16:creationId xmlns:a16="http://schemas.microsoft.com/office/drawing/2014/main" id="{A15AF4D4-5930-A64C-8A2C-A305E2D15DD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CD575A97-AC83-D34E-8075-005B730A021C}"/>
              </a:ext>
            </a:extLst>
          </p:cNvPr>
          <p:cNvSpPr>
            <a:spLocks noGrp="1" noChangeArrowheads="1"/>
          </p:cNvSpPr>
          <p:nvPr>
            <p:ph type="sldNum" sz="quarter" idx="12"/>
          </p:nvPr>
        </p:nvSpPr>
        <p:spPr>
          <a:ln/>
        </p:spPr>
        <p:txBody>
          <a:bodyPr/>
          <a:lstStyle>
            <a:lvl1pPr>
              <a:defRPr/>
            </a:lvl1pPr>
          </a:lstStyle>
          <a:p>
            <a:fld id="{C32380C4-9E25-244D-8A42-B6495ACA7651}" type="slidenum">
              <a:rPr lang="en-US" altLang="tr-TR"/>
              <a:pPr/>
              <a:t>‹#›</a:t>
            </a:fld>
            <a:endParaRPr lang="en-US" altLang="tr-TR"/>
          </a:p>
        </p:txBody>
      </p:sp>
    </p:spTree>
    <p:extLst>
      <p:ext uri="{BB962C8B-B14F-4D97-AF65-F5344CB8AC3E}">
        <p14:creationId xmlns:p14="http://schemas.microsoft.com/office/powerpoint/2010/main" val="3936425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3">
            <a:extLst>
              <a:ext uri="{FF2B5EF4-FFF2-40B4-BE49-F238E27FC236}">
                <a16:creationId xmlns:a16="http://schemas.microsoft.com/office/drawing/2014/main" id="{5F76323A-2723-7143-8039-BB100D8E018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4">
            <a:extLst>
              <a:ext uri="{FF2B5EF4-FFF2-40B4-BE49-F238E27FC236}">
                <a16:creationId xmlns:a16="http://schemas.microsoft.com/office/drawing/2014/main" id="{E0D4BA58-C9C4-1946-AED4-BC36B414FB1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1575C337-2C71-8D46-A210-BA7ACE54A75F}"/>
              </a:ext>
            </a:extLst>
          </p:cNvPr>
          <p:cNvSpPr>
            <a:spLocks noGrp="1" noChangeArrowheads="1"/>
          </p:cNvSpPr>
          <p:nvPr>
            <p:ph type="sldNum" sz="quarter" idx="12"/>
          </p:nvPr>
        </p:nvSpPr>
        <p:spPr>
          <a:ln/>
        </p:spPr>
        <p:txBody>
          <a:bodyPr/>
          <a:lstStyle>
            <a:lvl1pPr>
              <a:defRPr/>
            </a:lvl1pPr>
          </a:lstStyle>
          <a:p>
            <a:fld id="{E7B96365-DF6B-104B-B7DC-C76A8A7414B8}" type="slidenum">
              <a:rPr lang="en-US" altLang="tr-TR"/>
              <a:pPr/>
              <a:t>‹#›</a:t>
            </a:fld>
            <a:endParaRPr lang="en-US" altLang="tr-TR"/>
          </a:p>
        </p:txBody>
      </p:sp>
    </p:spTree>
    <p:extLst>
      <p:ext uri="{BB962C8B-B14F-4D97-AF65-F5344CB8AC3E}">
        <p14:creationId xmlns:p14="http://schemas.microsoft.com/office/powerpoint/2010/main" val="3271183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3">
            <a:extLst>
              <a:ext uri="{FF2B5EF4-FFF2-40B4-BE49-F238E27FC236}">
                <a16:creationId xmlns:a16="http://schemas.microsoft.com/office/drawing/2014/main" id="{BEC9C599-76B9-E641-8062-B46DC070A30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4">
            <a:extLst>
              <a:ext uri="{FF2B5EF4-FFF2-40B4-BE49-F238E27FC236}">
                <a16:creationId xmlns:a16="http://schemas.microsoft.com/office/drawing/2014/main" id="{2CA319FC-1FFE-3E4B-A32F-E181BCDECC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EDB29F8B-09B1-D941-AD49-0D7E23BE4D6F}"/>
              </a:ext>
            </a:extLst>
          </p:cNvPr>
          <p:cNvSpPr>
            <a:spLocks noGrp="1" noChangeArrowheads="1"/>
          </p:cNvSpPr>
          <p:nvPr>
            <p:ph type="sldNum" sz="quarter" idx="12"/>
          </p:nvPr>
        </p:nvSpPr>
        <p:spPr>
          <a:ln/>
        </p:spPr>
        <p:txBody>
          <a:bodyPr/>
          <a:lstStyle>
            <a:lvl1pPr>
              <a:defRPr/>
            </a:lvl1pPr>
          </a:lstStyle>
          <a:p>
            <a:fld id="{A88C1B3F-ECCA-D24D-810E-B896D4F0C150}" type="slidenum">
              <a:rPr lang="en-US" altLang="tr-TR"/>
              <a:pPr/>
              <a:t>‹#›</a:t>
            </a:fld>
            <a:endParaRPr lang="en-US" altLang="tr-TR"/>
          </a:p>
        </p:txBody>
      </p:sp>
    </p:spTree>
    <p:extLst>
      <p:ext uri="{BB962C8B-B14F-4D97-AF65-F5344CB8AC3E}">
        <p14:creationId xmlns:p14="http://schemas.microsoft.com/office/powerpoint/2010/main" val="72079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43">
            <a:extLst>
              <a:ext uri="{FF2B5EF4-FFF2-40B4-BE49-F238E27FC236}">
                <a16:creationId xmlns:a16="http://schemas.microsoft.com/office/drawing/2014/main" id="{CD816D17-7517-1845-BDCA-C2FDF0015371}"/>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44">
            <a:extLst>
              <a:ext uri="{FF2B5EF4-FFF2-40B4-BE49-F238E27FC236}">
                <a16:creationId xmlns:a16="http://schemas.microsoft.com/office/drawing/2014/main" id="{A72FF738-5048-D944-B16C-B40250660BA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45">
            <a:extLst>
              <a:ext uri="{FF2B5EF4-FFF2-40B4-BE49-F238E27FC236}">
                <a16:creationId xmlns:a16="http://schemas.microsoft.com/office/drawing/2014/main" id="{4610AEDB-5DEA-5740-9059-AB9061094D4B}"/>
              </a:ext>
            </a:extLst>
          </p:cNvPr>
          <p:cNvSpPr>
            <a:spLocks noGrp="1" noChangeArrowheads="1"/>
          </p:cNvSpPr>
          <p:nvPr>
            <p:ph type="sldNum" sz="quarter" idx="12"/>
          </p:nvPr>
        </p:nvSpPr>
        <p:spPr>
          <a:ln/>
        </p:spPr>
        <p:txBody>
          <a:bodyPr/>
          <a:lstStyle>
            <a:lvl1pPr>
              <a:defRPr/>
            </a:lvl1pPr>
          </a:lstStyle>
          <a:p>
            <a:fld id="{5E91133D-79BA-4343-B5D2-2468480283A1}" type="slidenum">
              <a:rPr lang="en-US" altLang="tr-TR"/>
              <a:pPr/>
              <a:t>‹#›</a:t>
            </a:fld>
            <a:endParaRPr lang="en-US" altLang="tr-TR"/>
          </a:p>
        </p:txBody>
      </p:sp>
    </p:spTree>
    <p:extLst>
      <p:ext uri="{BB962C8B-B14F-4D97-AF65-F5344CB8AC3E}">
        <p14:creationId xmlns:p14="http://schemas.microsoft.com/office/powerpoint/2010/main" val="1297953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Rectangle 43">
            <a:extLst>
              <a:ext uri="{FF2B5EF4-FFF2-40B4-BE49-F238E27FC236}">
                <a16:creationId xmlns:a16="http://schemas.microsoft.com/office/drawing/2014/main" id="{24C62D36-941B-B041-ABCA-20A0CE15637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44">
            <a:extLst>
              <a:ext uri="{FF2B5EF4-FFF2-40B4-BE49-F238E27FC236}">
                <a16:creationId xmlns:a16="http://schemas.microsoft.com/office/drawing/2014/main" id="{FCD9A50C-390D-8F47-9E97-842A96324CE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44637AC2-7CA8-9446-AD84-8D433602C779}"/>
              </a:ext>
            </a:extLst>
          </p:cNvPr>
          <p:cNvSpPr>
            <a:spLocks noGrp="1" noChangeArrowheads="1"/>
          </p:cNvSpPr>
          <p:nvPr>
            <p:ph type="sldNum" sz="quarter" idx="12"/>
          </p:nvPr>
        </p:nvSpPr>
        <p:spPr>
          <a:ln/>
        </p:spPr>
        <p:txBody>
          <a:bodyPr/>
          <a:lstStyle>
            <a:lvl1pPr>
              <a:defRPr/>
            </a:lvl1pPr>
          </a:lstStyle>
          <a:p>
            <a:fld id="{BB624B91-1428-5241-A0F4-88A3F796AE96}" type="slidenum">
              <a:rPr lang="en-US" altLang="tr-TR"/>
              <a:pPr/>
              <a:t>‹#›</a:t>
            </a:fld>
            <a:endParaRPr lang="en-US" altLang="tr-TR"/>
          </a:p>
        </p:txBody>
      </p:sp>
    </p:spTree>
    <p:extLst>
      <p:ext uri="{BB962C8B-B14F-4D97-AF65-F5344CB8AC3E}">
        <p14:creationId xmlns:p14="http://schemas.microsoft.com/office/powerpoint/2010/main" val="3391111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3">
            <a:extLst>
              <a:ext uri="{FF2B5EF4-FFF2-40B4-BE49-F238E27FC236}">
                <a16:creationId xmlns:a16="http://schemas.microsoft.com/office/drawing/2014/main" id="{FF72D5AF-5AFE-8E4B-913A-6C601A37CCF4}"/>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44">
            <a:extLst>
              <a:ext uri="{FF2B5EF4-FFF2-40B4-BE49-F238E27FC236}">
                <a16:creationId xmlns:a16="http://schemas.microsoft.com/office/drawing/2014/main" id="{2A64084F-CC0F-614F-A6C4-A2404B03ACA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45">
            <a:extLst>
              <a:ext uri="{FF2B5EF4-FFF2-40B4-BE49-F238E27FC236}">
                <a16:creationId xmlns:a16="http://schemas.microsoft.com/office/drawing/2014/main" id="{8C3384ED-4D60-FC46-A006-8F517D5FC95B}"/>
              </a:ext>
            </a:extLst>
          </p:cNvPr>
          <p:cNvSpPr>
            <a:spLocks noGrp="1" noChangeArrowheads="1"/>
          </p:cNvSpPr>
          <p:nvPr>
            <p:ph type="sldNum" sz="quarter" idx="12"/>
          </p:nvPr>
        </p:nvSpPr>
        <p:spPr>
          <a:ln/>
        </p:spPr>
        <p:txBody>
          <a:bodyPr/>
          <a:lstStyle>
            <a:lvl1pPr>
              <a:defRPr/>
            </a:lvl1pPr>
          </a:lstStyle>
          <a:p>
            <a:fld id="{2E4A0342-E98B-8742-83B8-0F07A4DF9FCA}" type="slidenum">
              <a:rPr lang="en-US" altLang="tr-TR"/>
              <a:pPr/>
              <a:t>‹#›</a:t>
            </a:fld>
            <a:endParaRPr lang="en-US" altLang="tr-TR"/>
          </a:p>
        </p:txBody>
      </p:sp>
    </p:spTree>
    <p:extLst>
      <p:ext uri="{BB962C8B-B14F-4D97-AF65-F5344CB8AC3E}">
        <p14:creationId xmlns:p14="http://schemas.microsoft.com/office/powerpoint/2010/main" val="2742646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3">
            <a:extLst>
              <a:ext uri="{FF2B5EF4-FFF2-40B4-BE49-F238E27FC236}">
                <a16:creationId xmlns:a16="http://schemas.microsoft.com/office/drawing/2014/main" id="{42539180-40C1-D54E-B94B-B82857B10AB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4">
            <a:extLst>
              <a:ext uri="{FF2B5EF4-FFF2-40B4-BE49-F238E27FC236}">
                <a16:creationId xmlns:a16="http://schemas.microsoft.com/office/drawing/2014/main" id="{2CD73220-1821-C644-8006-47AD914FE4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3A2FC93D-CEC5-A045-808C-9BA881CFCF60}"/>
              </a:ext>
            </a:extLst>
          </p:cNvPr>
          <p:cNvSpPr>
            <a:spLocks noGrp="1" noChangeArrowheads="1"/>
          </p:cNvSpPr>
          <p:nvPr>
            <p:ph type="sldNum" sz="quarter" idx="12"/>
          </p:nvPr>
        </p:nvSpPr>
        <p:spPr>
          <a:ln/>
        </p:spPr>
        <p:txBody>
          <a:bodyPr/>
          <a:lstStyle>
            <a:lvl1pPr>
              <a:defRPr/>
            </a:lvl1pPr>
          </a:lstStyle>
          <a:p>
            <a:fld id="{9259AACE-1207-D743-BF27-F8E805F3FC76}" type="slidenum">
              <a:rPr lang="en-US" altLang="tr-TR"/>
              <a:pPr/>
              <a:t>‹#›</a:t>
            </a:fld>
            <a:endParaRPr lang="en-US" altLang="tr-TR"/>
          </a:p>
        </p:txBody>
      </p:sp>
    </p:spTree>
    <p:extLst>
      <p:ext uri="{BB962C8B-B14F-4D97-AF65-F5344CB8AC3E}">
        <p14:creationId xmlns:p14="http://schemas.microsoft.com/office/powerpoint/2010/main" val="125462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3">
            <a:extLst>
              <a:ext uri="{FF2B5EF4-FFF2-40B4-BE49-F238E27FC236}">
                <a16:creationId xmlns:a16="http://schemas.microsoft.com/office/drawing/2014/main" id="{533BCF30-3E9A-A042-9656-91CBB962DA2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4">
            <a:extLst>
              <a:ext uri="{FF2B5EF4-FFF2-40B4-BE49-F238E27FC236}">
                <a16:creationId xmlns:a16="http://schemas.microsoft.com/office/drawing/2014/main" id="{F70478BA-BF7B-D740-9756-CB269A8AB92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2CAC437A-E5EE-3545-A0C4-E9EAB4E0C4F7}"/>
              </a:ext>
            </a:extLst>
          </p:cNvPr>
          <p:cNvSpPr>
            <a:spLocks noGrp="1" noChangeArrowheads="1"/>
          </p:cNvSpPr>
          <p:nvPr>
            <p:ph type="sldNum" sz="quarter" idx="12"/>
          </p:nvPr>
        </p:nvSpPr>
        <p:spPr>
          <a:ln/>
        </p:spPr>
        <p:txBody>
          <a:bodyPr/>
          <a:lstStyle>
            <a:lvl1pPr>
              <a:defRPr/>
            </a:lvl1pPr>
          </a:lstStyle>
          <a:p>
            <a:fld id="{166DBE9F-7D99-564F-B41E-C831DE67597E}" type="slidenum">
              <a:rPr lang="en-US" altLang="tr-TR"/>
              <a:pPr/>
              <a:t>‹#›</a:t>
            </a:fld>
            <a:endParaRPr lang="en-US" altLang="tr-TR"/>
          </a:p>
        </p:txBody>
      </p:sp>
    </p:spTree>
    <p:extLst>
      <p:ext uri="{BB962C8B-B14F-4D97-AF65-F5344CB8AC3E}">
        <p14:creationId xmlns:p14="http://schemas.microsoft.com/office/powerpoint/2010/main" val="3774473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18900000" scaled="1"/>
        </a:gradFill>
        <a:effectLst/>
      </p:bgPr>
    </p:bg>
    <p:spTree>
      <p:nvGrpSpPr>
        <p:cNvPr id="1" name=""/>
        <p:cNvGrpSpPr/>
        <p:nvPr/>
      </p:nvGrpSpPr>
      <p:grpSpPr>
        <a:xfrm>
          <a:off x="0" y="0"/>
          <a:ext cx="0" cy="0"/>
          <a:chOff x="0" y="0"/>
          <a:chExt cx="0" cy="0"/>
        </a:xfrm>
      </p:grpSpPr>
      <p:grpSp>
        <p:nvGrpSpPr>
          <p:cNvPr id="7170" name="Group 2">
            <a:extLst>
              <a:ext uri="{FF2B5EF4-FFF2-40B4-BE49-F238E27FC236}">
                <a16:creationId xmlns:a16="http://schemas.microsoft.com/office/drawing/2014/main" id="{E98F5340-F2E9-B246-AAD3-4F3ACECD3D56}"/>
              </a:ext>
            </a:extLst>
          </p:cNvPr>
          <p:cNvGrpSpPr>
            <a:grpSpLocks/>
          </p:cNvGrpSpPr>
          <p:nvPr/>
        </p:nvGrpSpPr>
        <p:grpSpPr bwMode="auto">
          <a:xfrm>
            <a:off x="1" y="0"/>
            <a:ext cx="12187767" cy="6851650"/>
            <a:chOff x="0" y="0"/>
            <a:chExt cx="5758" cy="4316"/>
          </a:xfrm>
        </p:grpSpPr>
        <p:sp>
          <p:nvSpPr>
            <p:cNvPr id="447491" name="Freeform 3">
              <a:extLst>
                <a:ext uri="{FF2B5EF4-FFF2-40B4-BE49-F238E27FC236}">
                  <a16:creationId xmlns:a16="http://schemas.microsoft.com/office/drawing/2014/main" id="{85DEB777-1FDB-8544-BA4D-ADF15DA39BAD}"/>
                </a:ext>
              </a:extLst>
            </p:cNvPr>
            <p:cNvSpPr>
              <a:spLocks/>
            </p:cNvSpPr>
            <p:nvPr/>
          </p:nvSpPr>
          <p:spPr bwMode="hidden">
            <a:xfrm>
              <a:off x="1812" y="2811"/>
              <a:ext cx="3946" cy="1505"/>
            </a:xfrm>
            <a:custGeom>
              <a:avLst/>
              <a:gdLst/>
              <a:ahLst/>
              <a:cxnLst>
                <a:cxn ang="0">
                  <a:pos x="149" y="1505"/>
                </a:cxn>
                <a:cxn ang="0">
                  <a:pos x="687" y="1331"/>
                </a:cxn>
                <a:cxn ang="0">
                  <a:pos x="1213" y="1157"/>
                </a:cxn>
                <a:cxn ang="0">
                  <a:pos x="1728" y="977"/>
                </a:cxn>
                <a:cxn ang="0">
                  <a:pos x="2218" y="792"/>
                </a:cxn>
                <a:cxn ang="0">
                  <a:pos x="2457" y="696"/>
                </a:cxn>
                <a:cxn ang="0">
                  <a:pos x="2690" y="606"/>
                </a:cxn>
                <a:cxn ang="0">
                  <a:pos x="2918" y="510"/>
                </a:cxn>
                <a:cxn ang="0">
                  <a:pos x="3139" y="420"/>
                </a:cxn>
                <a:cxn ang="0">
                  <a:pos x="3348" y="324"/>
                </a:cxn>
                <a:cxn ang="0">
                  <a:pos x="3551" y="234"/>
                </a:cxn>
                <a:cxn ang="0">
                  <a:pos x="3749" y="138"/>
                </a:cxn>
                <a:cxn ang="0">
                  <a:pos x="3934" y="48"/>
                </a:cxn>
                <a:cxn ang="0">
                  <a:pos x="3934" y="0"/>
                </a:cxn>
                <a:cxn ang="0">
                  <a:pos x="3743" y="96"/>
                </a:cxn>
                <a:cxn ang="0">
                  <a:pos x="3539" y="192"/>
                </a:cxn>
                <a:cxn ang="0">
                  <a:pos x="3330" y="288"/>
                </a:cxn>
                <a:cxn ang="0">
                  <a:pos x="3115" y="384"/>
                </a:cxn>
                <a:cxn ang="0">
                  <a:pos x="2888" y="480"/>
                </a:cxn>
                <a:cxn ang="0">
                  <a:pos x="2654" y="576"/>
                </a:cxn>
                <a:cxn ang="0">
                  <a:pos x="2409" y="672"/>
                </a:cxn>
                <a:cxn ang="0">
                  <a:pos x="2164" y="768"/>
                </a:cxn>
                <a:cxn ang="0">
                  <a:pos x="1907" y="864"/>
                </a:cxn>
                <a:cxn ang="0">
                  <a:pos x="1650" y="960"/>
                </a:cxn>
                <a:cxn ang="0">
                  <a:pos x="1112" y="1145"/>
                </a:cxn>
                <a:cxn ang="0">
                  <a:pos x="562" y="1331"/>
                </a:cxn>
                <a:cxn ang="0">
                  <a:pos x="0" y="1505"/>
                </a:cxn>
                <a:cxn ang="0">
                  <a:pos x="149" y="1505"/>
                </a:cxn>
                <a:cxn ang="0">
                  <a:pos x="149" y="1505"/>
                </a:cxn>
              </a:cxnLst>
              <a:rect l="0" t="0" r="r" b="b"/>
              <a:pathLst>
                <a:path w="3934" h="1505">
                  <a:moveTo>
                    <a:pt x="149" y="1505"/>
                  </a:moveTo>
                  <a:lnTo>
                    <a:pt x="687" y="1331"/>
                  </a:lnTo>
                  <a:lnTo>
                    <a:pt x="1213" y="1157"/>
                  </a:lnTo>
                  <a:lnTo>
                    <a:pt x="1728" y="977"/>
                  </a:lnTo>
                  <a:lnTo>
                    <a:pt x="2218" y="792"/>
                  </a:lnTo>
                  <a:lnTo>
                    <a:pt x="2457" y="696"/>
                  </a:lnTo>
                  <a:lnTo>
                    <a:pt x="2690" y="606"/>
                  </a:lnTo>
                  <a:lnTo>
                    <a:pt x="2918" y="510"/>
                  </a:lnTo>
                  <a:lnTo>
                    <a:pt x="3139" y="420"/>
                  </a:lnTo>
                  <a:lnTo>
                    <a:pt x="3348" y="324"/>
                  </a:lnTo>
                  <a:lnTo>
                    <a:pt x="3551" y="234"/>
                  </a:lnTo>
                  <a:lnTo>
                    <a:pt x="3749" y="138"/>
                  </a:lnTo>
                  <a:lnTo>
                    <a:pt x="3934" y="48"/>
                  </a:lnTo>
                  <a:lnTo>
                    <a:pt x="3934" y="0"/>
                  </a:lnTo>
                  <a:lnTo>
                    <a:pt x="3743" y="96"/>
                  </a:lnTo>
                  <a:lnTo>
                    <a:pt x="3539" y="192"/>
                  </a:lnTo>
                  <a:lnTo>
                    <a:pt x="3330" y="288"/>
                  </a:lnTo>
                  <a:lnTo>
                    <a:pt x="3115" y="384"/>
                  </a:lnTo>
                  <a:lnTo>
                    <a:pt x="2888" y="480"/>
                  </a:lnTo>
                  <a:lnTo>
                    <a:pt x="2654" y="576"/>
                  </a:lnTo>
                  <a:lnTo>
                    <a:pt x="2409" y="672"/>
                  </a:lnTo>
                  <a:lnTo>
                    <a:pt x="2164" y="768"/>
                  </a:lnTo>
                  <a:lnTo>
                    <a:pt x="1907" y="864"/>
                  </a:lnTo>
                  <a:lnTo>
                    <a:pt x="1650" y="960"/>
                  </a:lnTo>
                  <a:lnTo>
                    <a:pt x="1112" y="1145"/>
                  </a:lnTo>
                  <a:lnTo>
                    <a:pt x="562" y="1331"/>
                  </a:lnTo>
                  <a:lnTo>
                    <a:pt x="0" y="1505"/>
                  </a:lnTo>
                  <a:lnTo>
                    <a:pt x="149" y="1505"/>
                  </a:lnTo>
                  <a:lnTo>
                    <a:pt x="149" y="150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2" name="Freeform 4">
              <a:extLst>
                <a:ext uri="{FF2B5EF4-FFF2-40B4-BE49-F238E27FC236}">
                  <a16:creationId xmlns:a16="http://schemas.microsoft.com/office/drawing/2014/main" id="{F6DBDFAF-1C62-C347-B5E3-EB989AF9DFF0}"/>
                </a:ext>
              </a:extLst>
            </p:cNvPr>
            <p:cNvSpPr>
              <a:spLocks/>
            </p:cNvSpPr>
            <p:nvPr/>
          </p:nvSpPr>
          <p:spPr bwMode="hidden">
            <a:xfrm>
              <a:off x="4025" y="3627"/>
              <a:ext cx="1733" cy="689"/>
            </a:xfrm>
            <a:custGeom>
              <a:avLst/>
              <a:gdLst/>
              <a:ahLst/>
              <a:cxnLst>
                <a:cxn ang="0">
                  <a:pos x="132" y="689"/>
                </a:cxn>
                <a:cxn ang="0">
                  <a:pos x="550" y="527"/>
                </a:cxn>
                <a:cxn ang="0">
                  <a:pos x="963" y="365"/>
                </a:cxn>
                <a:cxn ang="0">
                  <a:pos x="1160" y="287"/>
                </a:cxn>
                <a:cxn ang="0">
                  <a:pos x="1357" y="203"/>
                </a:cxn>
                <a:cxn ang="0">
                  <a:pos x="1549" y="126"/>
                </a:cxn>
                <a:cxn ang="0">
                  <a:pos x="1728" y="48"/>
                </a:cxn>
                <a:cxn ang="0">
                  <a:pos x="1728" y="0"/>
                </a:cxn>
                <a:cxn ang="0">
                  <a:pos x="1531" y="84"/>
                </a:cxn>
                <a:cxn ang="0">
                  <a:pos x="1327" y="167"/>
                </a:cxn>
                <a:cxn ang="0">
                  <a:pos x="1118" y="257"/>
                </a:cxn>
                <a:cxn ang="0">
                  <a:pos x="903" y="341"/>
                </a:cxn>
                <a:cxn ang="0">
                  <a:pos x="454" y="515"/>
                </a:cxn>
                <a:cxn ang="0">
                  <a:pos x="0" y="689"/>
                </a:cxn>
                <a:cxn ang="0">
                  <a:pos x="132" y="689"/>
                </a:cxn>
                <a:cxn ang="0">
                  <a:pos x="132" y="689"/>
                </a:cxn>
              </a:cxnLst>
              <a:rect l="0" t="0" r="r" b="b"/>
              <a:pathLst>
                <a:path w="1728" h="689">
                  <a:moveTo>
                    <a:pt x="132" y="689"/>
                  </a:moveTo>
                  <a:lnTo>
                    <a:pt x="550" y="527"/>
                  </a:lnTo>
                  <a:lnTo>
                    <a:pt x="963" y="365"/>
                  </a:lnTo>
                  <a:lnTo>
                    <a:pt x="1160" y="287"/>
                  </a:lnTo>
                  <a:lnTo>
                    <a:pt x="1357" y="203"/>
                  </a:lnTo>
                  <a:lnTo>
                    <a:pt x="1549" y="126"/>
                  </a:lnTo>
                  <a:lnTo>
                    <a:pt x="1728" y="48"/>
                  </a:lnTo>
                  <a:lnTo>
                    <a:pt x="1728" y="0"/>
                  </a:lnTo>
                  <a:lnTo>
                    <a:pt x="1531" y="84"/>
                  </a:lnTo>
                  <a:lnTo>
                    <a:pt x="1327" y="167"/>
                  </a:lnTo>
                  <a:lnTo>
                    <a:pt x="1118" y="257"/>
                  </a:lnTo>
                  <a:lnTo>
                    <a:pt x="903" y="341"/>
                  </a:lnTo>
                  <a:lnTo>
                    <a:pt x="454" y="515"/>
                  </a:lnTo>
                  <a:lnTo>
                    <a:pt x="0" y="689"/>
                  </a:lnTo>
                  <a:lnTo>
                    <a:pt x="132" y="689"/>
                  </a:lnTo>
                  <a:lnTo>
                    <a:pt x="132" y="68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3" name="Freeform 5">
              <a:extLst>
                <a:ext uri="{FF2B5EF4-FFF2-40B4-BE49-F238E27FC236}">
                  <a16:creationId xmlns:a16="http://schemas.microsoft.com/office/drawing/2014/main" id="{2BE27526-B324-AF42-BA89-3C39E79207CA}"/>
                </a:ext>
              </a:extLst>
            </p:cNvPr>
            <p:cNvSpPr>
              <a:spLocks/>
            </p:cNvSpPr>
            <p:nvPr/>
          </p:nvSpPr>
          <p:spPr bwMode="hidden">
            <a:xfrm>
              <a:off x="0" y="0"/>
              <a:ext cx="5578" cy="3447"/>
            </a:xfrm>
            <a:custGeom>
              <a:avLst/>
              <a:gdLst/>
              <a:ahLst/>
              <a:cxnLst>
                <a:cxn ang="0">
                  <a:pos x="5561" y="929"/>
                </a:cxn>
                <a:cxn ang="0">
                  <a:pos x="5537" y="773"/>
                </a:cxn>
                <a:cxn ang="0">
                  <a:pos x="5453" y="629"/>
                </a:cxn>
                <a:cxn ang="0">
                  <a:pos x="5327" y="492"/>
                </a:cxn>
                <a:cxn ang="0">
                  <a:pos x="5148" y="366"/>
                </a:cxn>
                <a:cxn ang="0">
                  <a:pos x="4921" y="252"/>
                </a:cxn>
                <a:cxn ang="0">
                  <a:pos x="4652" y="144"/>
                </a:cxn>
                <a:cxn ang="0">
                  <a:pos x="4341" y="48"/>
                </a:cxn>
                <a:cxn ang="0">
                  <a:pos x="4000" y="0"/>
                </a:cxn>
                <a:cxn ang="0">
                  <a:pos x="4359" y="90"/>
                </a:cxn>
                <a:cxn ang="0">
                  <a:pos x="4670" y="192"/>
                </a:cxn>
                <a:cxn ang="0">
                  <a:pos x="4933" y="306"/>
                </a:cxn>
                <a:cxn ang="0">
                  <a:pos x="5148" y="426"/>
                </a:cxn>
                <a:cxn ang="0">
                  <a:pos x="5315" y="557"/>
                </a:cxn>
                <a:cxn ang="0">
                  <a:pos x="5429" y="701"/>
                </a:cxn>
                <a:cxn ang="0">
                  <a:pos x="5489" y="851"/>
                </a:cxn>
                <a:cxn ang="0">
                  <a:pos x="5489" y="1013"/>
                </a:cxn>
                <a:cxn ang="0">
                  <a:pos x="5441" y="1163"/>
                </a:cxn>
                <a:cxn ang="0">
                  <a:pos x="5345" y="1319"/>
                </a:cxn>
                <a:cxn ang="0">
                  <a:pos x="5202" y="1475"/>
                </a:cxn>
                <a:cxn ang="0">
                  <a:pos x="5017" y="1630"/>
                </a:cxn>
                <a:cxn ang="0">
                  <a:pos x="4789" y="1786"/>
                </a:cxn>
                <a:cxn ang="0">
                  <a:pos x="4526" y="1948"/>
                </a:cxn>
                <a:cxn ang="0">
                  <a:pos x="4215" y="2104"/>
                </a:cxn>
                <a:cxn ang="0">
                  <a:pos x="3875" y="2260"/>
                </a:cxn>
                <a:cxn ang="0">
                  <a:pos x="3498" y="2416"/>
                </a:cxn>
                <a:cxn ang="0">
                  <a:pos x="3085" y="2566"/>
                </a:cxn>
                <a:cxn ang="0">
                  <a:pos x="2643" y="2715"/>
                </a:cxn>
                <a:cxn ang="0">
                  <a:pos x="2164" y="2865"/>
                </a:cxn>
                <a:cxn ang="0">
                  <a:pos x="1662" y="3009"/>
                </a:cxn>
                <a:cxn ang="0">
                  <a:pos x="1136" y="3147"/>
                </a:cxn>
                <a:cxn ang="0">
                  <a:pos x="580" y="3279"/>
                </a:cxn>
                <a:cxn ang="0">
                  <a:pos x="0" y="3447"/>
                </a:cxn>
                <a:cxn ang="0">
                  <a:pos x="867" y="3249"/>
                </a:cxn>
                <a:cxn ang="0">
                  <a:pos x="1417" y="3105"/>
                </a:cxn>
                <a:cxn ang="0">
                  <a:pos x="1937" y="2961"/>
                </a:cxn>
                <a:cxn ang="0">
                  <a:pos x="2434" y="2817"/>
                </a:cxn>
                <a:cxn ang="0">
                  <a:pos x="2900" y="2668"/>
                </a:cxn>
                <a:cxn ang="0">
                  <a:pos x="3330" y="2512"/>
                </a:cxn>
                <a:cxn ang="0">
                  <a:pos x="3731" y="2356"/>
                </a:cxn>
                <a:cxn ang="0">
                  <a:pos x="4096" y="2200"/>
                </a:cxn>
                <a:cxn ang="0">
                  <a:pos x="4425" y="2038"/>
                </a:cxn>
                <a:cxn ang="0">
                  <a:pos x="4718" y="1876"/>
                </a:cxn>
                <a:cxn ang="0">
                  <a:pos x="4969" y="1720"/>
                </a:cxn>
                <a:cxn ang="0">
                  <a:pos x="5178" y="1559"/>
                </a:cxn>
                <a:cxn ang="0">
                  <a:pos x="5339" y="1397"/>
                </a:cxn>
                <a:cxn ang="0">
                  <a:pos x="5459" y="1241"/>
                </a:cxn>
                <a:cxn ang="0">
                  <a:pos x="5537" y="1085"/>
                </a:cxn>
                <a:cxn ang="0">
                  <a:pos x="5555" y="1007"/>
                </a:cxn>
              </a:cxnLst>
              <a:rect l="0" t="0" r="r" b="b"/>
              <a:pathLst>
                <a:path w="5561" h="3447">
                  <a:moveTo>
                    <a:pt x="5555" y="1007"/>
                  </a:moveTo>
                  <a:lnTo>
                    <a:pt x="5561" y="929"/>
                  </a:lnTo>
                  <a:lnTo>
                    <a:pt x="5555" y="851"/>
                  </a:lnTo>
                  <a:lnTo>
                    <a:pt x="5537" y="773"/>
                  </a:lnTo>
                  <a:lnTo>
                    <a:pt x="5501" y="701"/>
                  </a:lnTo>
                  <a:lnTo>
                    <a:pt x="5453" y="629"/>
                  </a:lnTo>
                  <a:lnTo>
                    <a:pt x="5399" y="563"/>
                  </a:lnTo>
                  <a:lnTo>
                    <a:pt x="5327" y="492"/>
                  </a:lnTo>
                  <a:lnTo>
                    <a:pt x="5244" y="432"/>
                  </a:lnTo>
                  <a:lnTo>
                    <a:pt x="5148" y="366"/>
                  </a:lnTo>
                  <a:lnTo>
                    <a:pt x="5040" y="306"/>
                  </a:lnTo>
                  <a:lnTo>
                    <a:pt x="4921" y="252"/>
                  </a:lnTo>
                  <a:lnTo>
                    <a:pt x="4795" y="198"/>
                  </a:lnTo>
                  <a:lnTo>
                    <a:pt x="4652" y="144"/>
                  </a:lnTo>
                  <a:lnTo>
                    <a:pt x="4502" y="90"/>
                  </a:lnTo>
                  <a:lnTo>
                    <a:pt x="4341" y="48"/>
                  </a:lnTo>
                  <a:lnTo>
                    <a:pt x="4167" y="0"/>
                  </a:lnTo>
                  <a:lnTo>
                    <a:pt x="4000" y="0"/>
                  </a:lnTo>
                  <a:lnTo>
                    <a:pt x="4185" y="42"/>
                  </a:lnTo>
                  <a:lnTo>
                    <a:pt x="4359" y="90"/>
                  </a:lnTo>
                  <a:lnTo>
                    <a:pt x="4520" y="138"/>
                  </a:lnTo>
                  <a:lnTo>
                    <a:pt x="4670" y="192"/>
                  </a:lnTo>
                  <a:lnTo>
                    <a:pt x="4807" y="246"/>
                  </a:lnTo>
                  <a:lnTo>
                    <a:pt x="4933" y="306"/>
                  </a:lnTo>
                  <a:lnTo>
                    <a:pt x="5046" y="366"/>
                  </a:lnTo>
                  <a:lnTo>
                    <a:pt x="5148" y="426"/>
                  </a:lnTo>
                  <a:lnTo>
                    <a:pt x="5238" y="492"/>
                  </a:lnTo>
                  <a:lnTo>
                    <a:pt x="5315" y="557"/>
                  </a:lnTo>
                  <a:lnTo>
                    <a:pt x="5381" y="629"/>
                  </a:lnTo>
                  <a:lnTo>
                    <a:pt x="5429" y="701"/>
                  </a:lnTo>
                  <a:lnTo>
                    <a:pt x="5465" y="779"/>
                  </a:lnTo>
                  <a:lnTo>
                    <a:pt x="5489" y="851"/>
                  </a:lnTo>
                  <a:lnTo>
                    <a:pt x="5495" y="935"/>
                  </a:lnTo>
                  <a:lnTo>
                    <a:pt x="5489" y="1013"/>
                  </a:lnTo>
                  <a:lnTo>
                    <a:pt x="5471" y="1091"/>
                  </a:lnTo>
                  <a:lnTo>
                    <a:pt x="5441" y="1163"/>
                  </a:lnTo>
                  <a:lnTo>
                    <a:pt x="5399" y="1241"/>
                  </a:lnTo>
                  <a:lnTo>
                    <a:pt x="5345" y="1319"/>
                  </a:lnTo>
                  <a:lnTo>
                    <a:pt x="5280" y="1397"/>
                  </a:lnTo>
                  <a:lnTo>
                    <a:pt x="5202" y="1475"/>
                  </a:lnTo>
                  <a:lnTo>
                    <a:pt x="5118" y="1553"/>
                  </a:lnTo>
                  <a:lnTo>
                    <a:pt x="5017" y="1630"/>
                  </a:lnTo>
                  <a:lnTo>
                    <a:pt x="4909" y="1708"/>
                  </a:lnTo>
                  <a:lnTo>
                    <a:pt x="4789" y="1786"/>
                  </a:lnTo>
                  <a:lnTo>
                    <a:pt x="4664" y="1870"/>
                  </a:lnTo>
                  <a:lnTo>
                    <a:pt x="4526" y="1948"/>
                  </a:lnTo>
                  <a:lnTo>
                    <a:pt x="4377" y="2026"/>
                  </a:lnTo>
                  <a:lnTo>
                    <a:pt x="4215" y="2104"/>
                  </a:lnTo>
                  <a:lnTo>
                    <a:pt x="4048" y="2182"/>
                  </a:lnTo>
                  <a:lnTo>
                    <a:pt x="3875" y="2260"/>
                  </a:lnTo>
                  <a:lnTo>
                    <a:pt x="3689" y="2338"/>
                  </a:lnTo>
                  <a:lnTo>
                    <a:pt x="3498" y="2416"/>
                  </a:lnTo>
                  <a:lnTo>
                    <a:pt x="3295" y="2488"/>
                  </a:lnTo>
                  <a:lnTo>
                    <a:pt x="3085" y="2566"/>
                  </a:lnTo>
                  <a:lnTo>
                    <a:pt x="2864" y="2644"/>
                  </a:lnTo>
                  <a:lnTo>
                    <a:pt x="2643" y="2715"/>
                  </a:lnTo>
                  <a:lnTo>
                    <a:pt x="2410" y="2793"/>
                  </a:lnTo>
                  <a:lnTo>
                    <a:pt x="2164" y="2865"/>
                  </a:lnTo>
                  <a:lnTo>
                    <a:pt x="1919" y="2937"/>
                  </a:lnTo>
                  <a:lnTo>
                    <a:pt x="1662" y="3009"/>
                  </a:lnTo>
                  <a:lnTo>
                    <a:pt x="1399" y="3075"/>
                  </a:lnTo>
                  <a:lnTo>
                    <a:pt x="1136" y="3147"/>
                  </a:lnTo>
                  <a:lnTo>
                    <a:pt x="861" y="3213"/>
                  </a:lnTo>
                  <a:lnTo>
                    <a:pt x="580" y="3279"/>
                  </a:lnTo>
                  <a:lnTo>
                    <a:pt x="0" y="3411"/>
                  </a:lnTo>
                  <a:lnTo>
                    <a:pt x="0" y="3447"/>
                  </a:lnTo>
                  <a:lnTo>
                    <a:pt x="586" y="3315"/>
                  </a:lnTo>
                  <a:lnTo>
                    <a:pt x="867" y="3249"/>
                  </a:lnTo>
                  <a:lnTo>
                    <a:pt x="1148" y="3177"/>
                  </a:lnTo>
                  <a:lnTo>
                    <a:pt x="1417" y="3105"/>
                  </a:lnTo>
                  <a:lnTo>
                    <a:pt x="1680" y="3039"/>
                  </a:lnTo>
                  <a:lnTo>
                    <a:pt x="1937" y="2961"/>
                  </a:lnTo>
                  <a:lnTo>
                    <a:pt x="2188" y="2889"/>
                  </a:lnTo>
                  <a:lnTo>
                    <a:pt x="2434" y="2817"/>
                  </a:lnTo>
                  <a:lnTo>
                    <a:pt x="2673" y="2739"/>
                  </a:lnTo>
                  <a:lnTo>
                    <a:pt x="2900" y="2668"/>
                  </a:lnTo>
                  <a:lnTo>
                    <a:pt x="3121" y="2590"/>
                  </a:lnTo>
                  <a:lnTo>
                    <a:pt x="3330" y="2512"/>
                  </a:lnTo>
                  <a:lnTo>
                    <a:pt x="3534" y="2434"/>
                  </a:lnTo>
                  <a:lnTo>
                    <a:pt x="3731" y="2356"/>
                  </a:lnTo>
                  <a:lnTo>
                    <a:pt x="3916" y="2278"/>
                  </a:lnTo>
                  <a:lnTo>
                    <a:pt x="4096" y="2200"/>
                  </a:lnTo>
                  <a:lnTo>
                    <a:pt x="4263" y="2116"/>
                  </a:lnTo>
                  <a:lnTo>
                    <a:pt x="4425" y="2038"/>
                  </a:lnTo>
                  <a:lnTo>
                    <a:pt x="4574" y="1960"/>
                  </a:lnTo>
                  <a:lnTo>
                    <a:pt x="4718" y="1876"/>
                  </a:lnTo>
                  <a:lnTo>
                    <a:pt x="4849" y="1798"/>
                  </a:lnTo>
                  <a:lnTo>
                    <a:pt x="4969" y="1720"/>
                  </a:lnTo>
                  <a:lnTo>
                    <a:pt x="5076" y="1636"/>
                  </a:lnTo>
                  <a:lnTo>
                    <a:pt x="5178" y="1559"/>
                  </a:lnTo>
                  <a:lnTo>
                    <a:pt x="5262" y="1481"/>
                  </a:lnTo>
                  <a:lnTo>
                    <a:pt x="5339" y="1397"/>
                  </a:lnTo>
                  <a:lnTo>
                    <a:pt x="5405" y="1319"/>
                  </a:lnTo>
                  <a:lnTo>
                    <a:pt x="5459" y="1241"/>
                  </a:lnTo>
                  <a:lnTo>
                    <a:pt x="5507" y="1163"/>
                  </a:lnTo>
                  <a:lnTo>
                    <a:pt x="5537" y="1085"/>
                  </a:lnTo>
                  <a:lnTo>
                    <a:pt x="5555" y="1007"/>
                  </a:lnTo>
                  <a:lnTo>
                    <a:pt x="5555" y="10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4" name="Freeform 6">
              <a:extLst>
                <a:ext uri="{FF2B5EF4-FFF2-40B4-BE49-F238E27FC236}">
                  <a16:creationId xmlns:a16="http://schemas.microsoft.com/office/drawing/2014/main" id="{CD0C1AF9-3493-7642-9C6A-C2A063C59212}"/>
                </a:ext>
              </a:extLst>
            </p:cNvPr>
            <p:cNvSpPr>
              <a:spLocks/>
            </p:cNvSpPr>
            <p:nvPr/>
          </p:nvSpPr>
          <p:spPr bwMode="hidden">
            <a:xfrm>
              <a:off x="4942" y="0"/>
              <a:ext cx="816" cy="276"/>
            </a:xfrm>
            <a:custGeom>
              <a:avLst/>
              <a:gdLst/>
              <a:ahLst/>
              <a:cxnLst>
                <a:cxn ang="0">
                  <a:pos x="813" y="222"/>
                </a:cxn>
                <a:cxn ang="0">
                  <a:pos x="670" y="162"/>
                </a:cxn>
                <a:cxn ang="0">
                  <a:pos x="514" y="108"/>
                </a:cxn>
                <a:cxn ang="0">
                  <a:pos x="347" y="54"/>
                </a:cxn>
                <a:cxn ang="0">
                  <a:pos x="167" y="0"/>
                </a:cxn>
                <a:cxn ang="0">
                  <a:pos x="0" y="0"/>
                </a:cxn>
                <a:cxn ang="0">
                  <a:pos x="227" y="60"/>
                </a:cxn>
                <a:cxn ang="0">
                  <a:pos x="442" y="132"/>
                </a:cxn>
                <a:cxn ang="0">
                  <a:pos x="634" y="204"/>
                </a:cxn>
                <a:cxn ang="0">
                  <a:pos x="813" y="276"/>
                </a:cxn>
                <a:cxn ang="0">
                  <a:pos x="813" y="222"/>
                </a:cxn>
                <a:cxn ang="0">
                  <a:pos x="813" y="222"/>
                </a:cxn>
              </a:cxnLst>
              <a:rect l="0" t="0" r="r" b="b"/>
              <a:pathLst>
                <a:path w="813" h="276">
                  <a:moveTo>
                    <a:pt x="813" y="222"/>
                  </a:moveTo>
                  <a:lnTo>
                    <a:pt x="670" y="162"/>
                  </a:lnTo>
                  <a:lnTo>
                    <a:pt x="514" y="108"/>
                  </a:lnTo>
                  <a:lnTo>
                    <a:pt x="347" y="54"/>
                  </a:lnTo>
                  <a:lnTo>
                    <a:pt x="167" y="0"/>
                  </a:lnTo>
                  <a:lnTo>
                    <a:pt x="0" y="0"/>
                  </a:lnTo>
                  <a:lnTo>
                    <a:pt x="227" y="60"/>
                  </a:lnTo>
                  <a:lnTo>
                    <a:pt x="442" y="132"/>
                  </a:lnTo>
                  <a:lnTo>
                    <a:pt x="634" y="204"/>
                  </a:lnTo>
                  <a:lnTo>
                    <a:pt x="813" y="276"/>
                  </a:lnTo>
                  <a:lnTo>
                    <a:pt x="813" y="222"/>
                  </a:lnTo>
                  <a:lnTo>
                    <a:pt x="813" y="222"/>
                  </a:lnTo>
                  <a:close/>
                </a:path>
              </a:pathLst>
            </a:custGeom>
            <a:gradFill rotWithShape="1">
              <a:gsLst>
                <a:gs pos="0">
                  <a:schemeClr val="bg2"/>
                </a:gs>
                <a:gs pos="50000">
                  <a:schemeClr val="bg2">
                    <a:gamma/>
                    <a:tint val="81961"/>
                    <a:invGamma/>
                  </a:schemeClr>
                </a:gs>
                <a:gs pos="100000">
                  <a:schemeClr val="bg2"/>
                </a:gs>
              </a:gsLst>
              <a:lin ang="0" scaled="1"/>
            </a:gradFill>
            <a:ln w="0" cmpd="sng">
              <a:noFill/>
              <a:round/>
              <a:headEnd/>
              <a:tailEnd/>
            </a:ln>
          </p:spPr>
          <p:txBody>
            <a:bodyPr/>
            <a:lstStyle/>
            <a:p>
              <a:pPr>
                <a:defRPr/>
              </a:pPr>
              <a:endParaRPr lang="tr-TR" sz="1800"/>
            </a:p>
          </p:txBody>
        </p:sp>
        <p:sp>
          <p:nvSpPr>
            <p:cNvPr id="447495" name="Freeform 7">
              <a:extLst>
                <a:ext uri="{FF2B5EF4-FFF2-40B4-BE49-F238E27FC236}">
                  <a16:creationId xmlns:a16="http://schemas.microsoft.com/office/drawing/2014/main" id="{ACF5C8E7-5695-E44C-A450-0C2711F5EA00}"/>
                </a:ext>
              </a:extLst>
            </p:cNvPr>
            <p:cNvSpPr>
              <a:spLocks/>
            </p:cNvSpPr>
            <p:nvPr/>
          </p:nvSpPr>
          <p:spPr bwMode="hidden">
            <a:xfrm>
              <a:off x="0" y="1984"/>
              <a:ext cx="5758" cy="2098"/>
            </a:xfrm>
            <a:custGeom>
              <a:avLst/>
              <a:gdLst/>
              <a:ahLst/>
              <a:cxnLst>
                <a:cxn ang="0">
                  <a:pos x="5740" y="0"/>
                </a:cxn>
                <a:cxn ang="0">
                  <a:pos x="5638" y="72"/>
                </a:cxn>
                <a:cxn ang="0">
                  <a:pos x="5537" y="138"/>
                </a:cxn>
                <a:cxn ang="0">
                  <a:pos x="5423" y="210"/>
                </a:cxn>
                <a:cxn ang="0">
                  <a:pos x="5304" y="276"/>
                </a:cxn>
                <a:cxn ang="0">
                  <a:pos x="5052" y="414"/>
                </a:cxn>
                <a:cxn ang="0">
                  <a:pos x="4777" y="552"/>
                </a:cxn>
                <a:cxn ang="0">
                  <a:pos x="4478" y="690"/>
                </a:cxn>
                <a:cxn ang="0">
                  <a:pos x="4162" y="827"/>
                </a:cxn>
                <a:cxn ang="0">
                  <a:pos x="3827" y="959"/>
                </a:cxn>
                <a:cxn ang="0">
                  <a:pos x="3468" y="1091"/>
                </a:cxn>
                <a:cxn ang="0">
                  <a:pos x="3091" y="1223"/>
                </a:cxn>
                <a:cxn ang="0">
                  <a:pos x="2697" y="1355"/>
                </a:cxn>
                <a:cxn ang="0">
                  <a:pos x="2284" y="1481"/>
                </a:cxn>
                <a:cxn ang="0">
                  <a:pos x="1860" y="1601"/>
                </a:cxn>
                <a:cxn ang="0">
                  <a:pos x="1417" y="1721"/>
                </a:cxn>
                <a:cxn ang="0">
                  <a:pos x="957" y="1834"/>
                </a:cxn>
                <a:cxn ang="0">
                  <a:pos x="484" y="1948"/>
                </a:cxn>
                <a:cxn ang="0">
                  <a:pos x="0" y="2056"/>
                </a:cxn>
                <a:cxn ang="0">
                  <a:pos x="0" y="2098"/>
                </a:cxn>
                <a:cxn ang="0">
                  <a:pos x="478" y="1990"/>
                </a:cxn>
                <a:cxn ang="0">
                  <a:pos x="951" y="1882"/>
                </a:cxn>
                <a:cxn ang="0">
                  <a:pos x="1405" y="1763"/>
                </a:cxn>
                <a:cxn ang="0">
                  <a:pos x="1842" y="1649"/>
                </a:cxn>
                <a:cxn ang="0">
                  <a:pos x="2266" y="1523"/>
                </a:cxn>
                <a:cxn ang="0">
                  <a:pos x="2679" y="1397"/>
                </a:cxn>
                <a:cxn ang="0">
                  <a:pos x="3067" y="1271"/>
                </a:cxn>
                <a:cxn ang="0">
                  <a:pos x="3444" y="1139"/>
                </a:cxn>
                <a:cxn ang="0">
                  <a:pos x="3803" y="1007"/>
                </a:cxn>
                <a:cxn ang="0">
                  <a:pos x="4138" y="875"/>
                </a:cxn>
                <a:cxn ang="0">
                  <a:pos x="4460" y="737"/>
                </a:cxn>
                <a:cxn ang="0">
                  <a:pos x="4759" y="600"/>
                </a:cxn>
                <a:cxn ang="0">
                  <a:pos x="5040" y="462"/>
                </a:cxn>
                <a:cxn ang="0">
                  <a:pos x="5292" y="324"/>
                </a:cxn>
                <a:cxn ang="0">
                  <a:pos x="5531" y="186"/>
                </a:cxn>
                <a:cxn ang="0">
                  <a:pos x="5740" y="48"/>
                </a:cxn>
                <a:cxn ang="0">
                  <a:pos x="5740" y="0"/>
                </a:cxn>
                <a:cxn ang="0">
                  <a:pos x="5740" y="0"/>
                </a:cxn>
              </a:cxnLst>
              <a:rect l="0" t="0" r="r" b="b"/>
              <a:pathLst>
                <a:path w="5740" h="2098">
                  <a:moveTo>
                    <a:pt x="5740" y="0"/>
                  </a:moveTo>
                  <a:lnTo>
                    <a:pt x="5638" y="72"/>
                  </a:lnTo>
                  <a:lnTo>
                    <a:pt x="5537" y="138"/>
                  </a:lnTo>
                  <a:lnTo>
                    <a:pt x="5423" y="210"/>
                  </a:lnTo>
                  <a:lnTo>
                    <a:pt x="5304" y="276"/>
                  </a:lnTo>
                  <a:lnTo>
                    <a:pt x="5052" y="414"/>
                  </a:lnTo>
                  <a:lnTo>
                    <a:pt x="4777" y="552"/>
                  </a:lnTo>
                  <a:lnTo>
                    <a:pt x="4478" y="690"/>
                  </a:lnTo>
                  <a:lnTo>
                    <a:pt x="4162" y="827"/>
                  </a:lnTo>
                  <a:lnTo>
                    <a:pt x="3827" y="959"/>
                  </a:lnTo>
                  <a:lnTo>
                    <a:pt x="3468" y="1091"/>
                  </a:lnTo>
                  <a:lnTo>
                    <a:pt x="3091" y="1223"/>
                  </a:lnTo>
                  <a:lnTo>
                    <a:pt x="2697" y="1355"/>
                  </a:lnTo>
                  <a:lnTo>
                    <a:pt x="2284" y="1481"/>
                  </a:lnTo>
                  <a:lnTo>
                    <a:pt x="1860" y="1601"/>
                  </a:lnTo>
                  <a:lnTo>
                    <a:pt x="1417" y="1721"/>
                  </a:lnTo>
                  <a:lnTo>
                    <a:pt x="957" y="1834"/>
                  </a:lnTo>
                  <a:lnTo>
                    <a:pt x="484" y="1948"/>
                  </a:lnTo>
                  <a:lnTo>
                    <a:pt x="0" y="2056"/>
                  </a:lnTo>
                  <a:lnTo>
                    <a:pt x="0" y="2098"/>
                  </a:lnTo>
                  <a:lnTo>
                    <a:pt x="478" y="1990"/>
                  </a:lnTo>
                  <a:lnTo>
                    <a:pt x="951" y="1882"/>
                  </a:lnTo>
                  <a:lnTo>
                    <a:pt x="1405" y="1763"/>
                  </a:lnTo>
                  <a:lnTo>
                    <a:pt x="1842" y="1649"/>
                  </a:lnTo>
                  <a:lnTo>
                    <a:pt x="2266" y="1523"/>
                  </a:lnTo>
                  <a:lnTo>
                    <a:pt x="2679" y="1397"/>
                  </a:lnTo>
                  <a:lnTo>
                    <a:pt x="3067" y="1271"/>
                  </a:lnTo>
                  <a:lnTo>
                    <a:pt x="3444" y="1139"/>
                  </a:lnTo>
                  <a:lnTo>
                    <a:pt x="3803" y="1007"/>
                  </a:lnTo>
                  <a:lnTo>
                    <a:pt x="4138" y="875"/>
                  </a:lnTo>
                  <a:lnTo>
                    <a:pt x="4460" y="737"/>
                  </a:lnTo>
                  <a:lnTo>
                    <a:pt x="4759" y="600"/>
                  </a:lnTo>
                  <a:lnTo>
                    <a:pt x="5040" y="462"/>
                  </a:lnTo>
                  <a:lnTo>
                    <a:pt x="5292" y="324"/>
                  </a:lnTo>
                  <a:lnTo>
                    <a:pt x="5531" y="186"/>
                  </a:lnTo>
                  <a:lnTo>
                    <a:pt x="5740" y="48"/>
                  </a:lnTo>
                  <a:lnTo>
                    <a:pt x="5740" y="0"/>
                  </a:lnTo>
                  <a:lnTo>
                    <a:pt x="574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6" name="Freeform 8">
              <a:extLst>
                <a:ext uri="{FF2B5EF4-FFF2-40B4-BE49-F238E27FC236}">
                  <a16:creationId xmlns:a16="http://schemas.microsoft.com/office/drawing/2014/main" id="{9F6BF633-7688-2848-8339-A0D5126A42D2}"/>
                </a:ext>
              </a:extLst>
            </p:cNvPr>
            <p:cNvSpPr>
              <a:spLocks/>
            </p:cNvSpPr>
            <p:nvPr/>
          </p:nvSpPr>
          <p:spPr bwMode="hidden">
            <a:xfrm>
              <a:off x="0" y="102"/>
              <a:ext cx="1961" cy="1265"/>
            </a:xfrm>
            <a:custGeom>
              <a:avLst/>
              <a:gdLst/>
              <a:ahLst/>
              <a:cxnLst>
                <a:cxn ang="0">
                  <a:pos x="1955" y="485"/>
                </a:cxn>
                <a:cxn ang="0">
                  <a:pos x="1901" y="390"/>
                </a:cxn>
                <a:cxn ang="0">
                  <a:pos x="1770" y="306"/>
                </a:cxn>
                <a:cxn ang="0">
                  <a:pos x="1579" y="228"/>
                </a:cxn>
                <a:cxn ang="0">
                  <a:pos x="1327" y="162"/>
                </a:cxn>
                <a:cxn ang="0">
                  <a:pos x="1010" y="102"/>
                </a:cxn>
                <a:cxn ang="0">
                  <a:pos x="646" y="54"/>
                </a:cxn>
                <a:cxn ang="0">
                  <a:pos x="227" y="18"/>
                </a:cxn>
                <a:cxn ang="0">
                  <a:pos x="0" y="12"/>
                </a:cxn>
                <a:cxn ang="0">
                  <a:pos x="431" y="48"/>
                </a:cxn>
                <a:cxn ang="0">
                  <a:pos x="813" y="90"/>
                </a:cxn>
                <a:cxn ang="0">
                  <a:pos x="1148" y="144"/>
                </a:cxn>
                <a:cxn ang="0">
                  <a:pos x="1423" y="204"/>
                </a:cxn>
                <a:cxn ang="0">
                  <a:pos x="1638" y="276"/>
                </a:cxn>
                <a:cxn ang="0">
                  <a:pos x="1794" y="360"/>
                </a:cxn>
                <a:cxn ang="0">
                  <a:pos x="1883" y="443"/>
                </a:cxn>
                <a:cxn ang="0">
                  <a:pos x="1901" y="539"/>
                </a:cxn>
                <a:cxn ang="0">
                  <a:pos x="1854" y="629"/>
                </a:cxn>
                <a:cxn ang="0">
                  <a:pos x="1746" y="719"/>
                </a:cxn>
                <a:cxn ang="0">
                  <a:pos x="1579" y="809"/>
                </a:cxn>
                <a:cxn ang="0">
                  <a:pos x="1357" y="899"/>
                </a:cxn>
                <a:cxn ang="0">
                  <a:pos x="1088" y="989"/>
                </a:cxn>
                <a:cxn ang="0">
                  <a:pos x="765" y="1073"/>
                </a:cxn>
                <a:cxn ang="0">
                  <a:pos x="407" y="1157"/>
                </a:cxn>
                <a:cxn ang="0">
                  <a:pos x="0" y="1241"/>
                </a:cxn>
                <a:cxn ang="0">
                  <a:pos x="215" y="1223"/>
                </a:cxn>
                <a:cxn ang="0">
                  <a:pos x="610" y="1139"/>
                </a:cxn>
                <a:cxn ang="0">
                  <a:pos x="957" y="1049"/>
                </a:cxn>
                <a:cxn ang="0">
                  <a:pos x="1262" y="959"/>
                </a:cxn>
                <a:cxn ang="0">
                  <a:pos x="1513" y="863"/>
                </a:cxn>
                <a:cxn ang="0">
                  <a:pos x="1716" y="767"/>
                </a:cxn>
                <a:cxn ang="0">
                  <a:pos x="1860" y="677"/>
                </a:cxn>
                <a:cxn ang="0">
                  <a:pos x="1937" y="581"/>
                </a:cxn>
                <a:cxn ang="0">
                  <a:pos x="1955" y="533"/>
                </a:cxn>
              </a:cxnLst>
              <a:rect l="0" t="0" r="r" b="b"/>
              <a:pathLst>
                <a:path w="1955" h="1265">
                  <a:moveTo>
                    <a:pt x="1955" y="533"/>
                  </a:moveTo>
                  <a:lnTo>
                    <a:pt x="1955" y="485"/>
                  </a:lnTo>
                  <a:lnTo>
                    <a:pt x="1937" y="438"/>
                  </a:lnTo>
                  <a:lnTo>
                    <a:pt x="1901" y="390"/>
                  </a:lnTo>
                  <a:lnTo>
                    <a:pt x="1842" y="348"/>
                  </a:lnTo>
                  <a:lnTo>
                    <a:pt x="1770" y="306"/>
                  </a:lnTo>
                  <a:lnTo>
                    <a:pt x="1686" y="270"/>
                  </a:lnTo>
                  <a:lnTo>
                    <a:pt x="1579" y="228"/>
                  </a:lnTo>
                  <a:lnTo>
                    <a:pt x="1459" y="198"/>
                  </a:lnTo>
                  <a:lnTo>
                    <a:pt x="1327" y="162"/>
                  </a:lnTo>
                  <a:lnTo>
                    <a:pt x="1178" y="132"/>
                  </a:lnTo>
                  <a:lnTo>
                    <a:pt x="1010" y="102"/>
                  </a:lnTo>
                  <a:lnTo>
                    <a:pt x="837" y="78"/>
                  </a:lnTo>
                  <a:lnTo>
                    <a:pt x="646" y="54"/>
                  </a:lnTo>
                  <a:lnTo>
                    <a:pt x="442" y="36"/>
                  </a:lnTo>
                  <a:lnTo>
                    <a:pt x="227" y="18"/>
                  </a:lnTo>
                  <a:lnTo>
                    <a:pt x="0" y="0"/>
                  </a:lnTo>
                  <a:lnTo>
                    <a:pt x="0" y="12"/>
                  </a:lnTo>
                  <a:lnTo>
                    <a:pt x="221" y="30"/>
                  </a:lnTo>
                  <a:lnTo>
                    <a:pt x="431" y="48"/>
                  </a:lnTo>
                  <a:lnTo>
                    <a:pt x="628" y="66"/>
                  </a:lnTo>
                  <a:lnTo>
                    <a:pt x="813" y="90"/>
                  </a:lnTo>
                  <a:lnTo>
                    <a:pt x="987" y="114"/>
                  </a:lnTo>
                  <a:lnTo>
                    <a:pt x="1148" y="144"/>
                  </a:lnTo>
                  <a:lnTo>
                    <a:pt x="1292" y="174"/>
                  </a:lnTo>
                  <a:lnTo>
                    <a:pt x="1423" y="204"/>
                  </a:lnTo>
                  <a:lnTo>
                    <a:pt x="1537" y="240"/>
                  </a:lnTo>
                  <a:lnTo>
                    <a:pt x="1638" y="276"/>
                  </a:lnTo>
                  <a:lnTo>
                    <a:pt x="1728" y="318"/>
                  </a:lnTo>
                  <a:lnTo>
                    <a:pt x="1794" y="360"/>
                  </a:lnTo>
                  <a:lnTo>
                    <a:pt x="1848" y="402"/>
                  </a:lnTo>
                  <a:lnTo>
                    <a:pt x="1883" y="443"/>
                  </a:lnTo>
                  <a:lnTo>
                    <a:pt x="1901" y="491"/>
                  </a:lnTo>
                  <a:lnTo>
                    <a:pt x="1901" y="539"/>
                  </a:lnTo>
                  <a:lnTo>
                    <a:pt x="1883" y="587"/>
                  </a:lnTo>
                  <a:lnTo>
                    <a:pt x="1854" y="629"/>
                  </a:lnTo>
                  <a:lnTo>
                    <a:pt x="1806" y="677"/>
                  </a:lnTo>
                  <a:lnTo>
                    <a:pt x="1746" y="719"/>
                  </a:lnTo>
                  <a:lnTo>
                    <a:pt x="1668" y="767"/>
                  </a:lnTo>
                  <a:lnTo>
                    <a:pt x="1579" y="809"/>
                  </a:lnTo>
                  <a:lnTo>
                    <a:pt x="1471" y="857"/>
                  </a:lnTo>
                  <a:lnTo>
                    <a:pt x="1357" y="899"/>
                  </a:lnTo>
                  <a:lnTo>
                    <a:pt x="1226" y="941"/>
                  </a:lnTo>
                  <a:lnTo>
                    <a:pt x="1088" y="989"/>
                  </a:lnTo>
                  <a:lnTo>
                    <a:pt x="933" y="1031"/>
                  </a:lnTo>
                  <a:lnTo>
                    <a:pt x="765" y="1073"/>
                  </a:lnTo>
                  <a:lnTo>
                    <a:pt x="592" y="1115"/>
                  </a:lnTo>
                  <a:lnTo>
                    <a:pt x="407" y="1157"/>
                  </a:lnTo>
                  <a:lnTo>
                    <a:pt x="209" y="1199"/>
                  </a:lnTo>
                  <a:lnTo>
                    <a:pt x="0" y="1241"/>
                  </a:lnTo>
                  <a:lnTo>
                    <a:pt x="0" y="1265"/>
                  </a:lnTo>
                  <a:lnTo>
                    <a:pt x="215" y="1223"/>
                  </a:lnTo>
                  <a:lnTo>
                    <a:pt x="413" y="1181"/>
                  </a:lnTo>
                  <a:lnTo>
                    <a:pt x="610" y="1139"/>
                  </a:lnTo>
                  <a:lnTo>
                    <a:pt x="789" y="1091"/>
                  </a:lnTo>
                  <a:lnTo>
                    <a:pt x="957" y="1049"/>
                  </a:lnTo>
                  <a:lnTo>
                    <a:pt x="1118" y="1001"/>
                  </a:lnTo>
                  <a:lnTo>
                    <a:pt x="1262" y="959"/>
                  </a:lnTo>
                  <a:lnTo>
                    <a:pt x="1393" y="911"/>
                  </a:lnTo>
                  <a:lnTo>
                    <a:pt x="1513" y="863"/>
                  </a:lnTo>
                  <a:lnTo>
                    <a:pt x="1620" y="815"/>
                  </a:lnTo>
                  <a:lnTo>
                    <a:pt x="1716" y="767"/>
                  </a:lnTo>
                  <a:lnTo>
                    <a:pt x="1794" y="725"/>
                  </a:lnTo>
                  <a:lnTo>
                    <a:pt x="1860" y="677"/>
                  </a:lnTo>
                  <a:lnTo>
                    <a:pt x="1907" y="629"/>
                  </a:lnTo>
                  <a:lnTo>
                    <a:pt x="1937" y="581"/>
                  </a:lnTo>
                  <a:lnTo>
                    <a:pt x="1955" y="533"/>
                  </a:lnTo>
                  <a:lnTo>
                    <a:pt x="1955" y="53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7" name="Freeform 9">
              <a:extLst>
                <a:ext uri="{FF2B5EF4-FFF2-40B4-BE49-F238E27FC236}">
                  <a16:creationId xmlns:a16="http://schemas.microsoft.com/office/drawing/2014/main" id="{D0F6CE89-2651-0E41-AB9D-B7B1ACD92E24}"/>
                </a:ext>
              </a:extLst>
            </p:cNvPr>
            <p:cNvSpPr>
              <a:spLocks/>
            </p:cNvSpPr>
            <p:nvPr/>
          </p:nvSpPr>
          <p:spPr bwMode="hidden">
            <a:xfrm>
              <a:off x="0" y="0"/>
              <a:ext cx="4709" cy="2901"/>
            </a:xfrm>
            <a:custGeom>
              <a:avLst/>
              <a:gdLst/>
              <a:ahLst/>
              <a:cxnLst>
                <a:cxn ang="0">
                  <a:pos x="4694" y="797"/>
                </a:cxn>
                <a:cxn ang="0">
                  <a:pos x="4664" y="665"/>
                </a:cxn>
                <a:cxn ang="0">
                  <a:pos x="4586" y="540"/>
                </a:cxn>
                <a:cxn ang="0">
                  <a:pos x="4466" y="426"/>
                </a:cxn>
                <a:cxn ang="0">
                  <a:pos x="4299" y="312"/>
                </a:cxn>
                <a:cxn ang="0">
                  <a:pos x="4084" y="216"/>
                </a:cxn>
                <a:cxn ang="0">
                  <a:pos x="3833" y="120"/>
                </a:cxn>
                <a:cxn ang="0">
                  <a:pos x="3540" y="36"/>
                </a:cxn>
                <a:cxn ang="0">
                  <a:pos x="3205" y="0"/>
                </a:cxn>
                <a:cxn ang="0">
                  <a:pos x="3540" y="78"/>
                </a:cxn>
                <a:cxn ang="0">
                  <a:pos x="3833" y="162"/>
                </a:cxn>
                <a:cxn ang="0">
                  <a:pos x="4084" y="258"/>
                </a:cxn>
                <a:cxn ang="0">
                  <a:pos x="4287" y="366"/>
                </a:cxn>
                <a:cxn ang="0">
                  <a:pos x="4443" y="480"/>
                </a:cxn>
                <a:cxn ang="0">
                  <a:pos x="4550" y="605"/>
                </a:cxn>
                <a:cxn ang="0">
                  <a:pos x="4610" y="737"/>
                </a:cxn>
                <a:cxn ang="0">
                  <a:pos x="4610" y="875"/>
                </a:cxn>
                <a:cxn ang="0">
                  <a:pos x="4568" y="1001"/>
                </a:cxn>
                <a:cxn ang="0">
                  <a:pos x="4490" y="1127"/>
                </a:cxn>
                <a:cxn ang="0">
                  <a:pos x="4371" y="1259"/>
                </a:cxn>
                <a:cxn ang="0">
                  <a:pos x="4215" y="1385"/>
                </a:cxn>
                <a:cxn ang="0">
                  <a:pos x="4024" y="1517"/>
                </a:cxn>
                <a:cxn ang="0">
                  <a:pos x="3803" y="1648"/>
                </a:cxn>
                <a:cxn ang="0">
                  <a:pos x="3546" y="1774"/>
                </a:cxn>
                <a:cxn ang="0">
                  <a:pos x="3259" y="1906"/>
                </a:cxn>
                <a:cxn ang="0">
                  <a:pos x="2942" y="2032"/>
                </a:cxn>
                <a:cxn ang="0">
                  <a:pos x="2595" y="2164"/>
                </a:cxn>
                <a:cxn ang="0">
                  <a:pos x="2224" y="2284"/>
                </a:cxn>
                <a:cxn ang="0">
                  <a:pos x="1824" y="2410"/>
                </a:cxn>
                <a:cxn ang="0">
                  <a:pos x="1399" y="2530"/>
                </a:cxn>
                <a:cxn ang="0">
                  <a:pos x="484" y="2757"/>
                </a:cxn>
                <a:cxn ang="0">
                  <a:pos x="0" y="2901"/>
                </a:cxn>
                <a:cxn ang="0">
                  <a:pos x="969" y="2674"/>
                </a:cxn>
                <a:cxn ang="0">
                  <a:pos x="1638" y="2494"/>
                </a:cxn>
                <a:cxn ang="0">
                  <a:pos x="2057" y="2374"/>
                </a:cxn>
                <a:cxn ang="0">
                  <a:pos x="2451" y="2248"/>
                </a:cxn>
                <a:cxn ang="0">
                  <a:pos x="2816" y="2116"/>
                </a:cxn>
                <a:cxn ang="0">
                  <a:pos x="3151" y="1984"/>
                </a:cxn>
                <a:cxn ang="0">
                  <a:pos x="3462" y="1858"/>
                </a:cxn>
                <a:cxn ang="0">
                  <a:pos x="3737" y="1720"/>
                </a:cxn>
                <a:cxn ang="0">
                  <a:pos x="3982" y="1589"/>
                </a:cxn>
                <a:cxn ang="0">
                  <a:pos x="4191" y="1457"/>
                </a:cxn>
                <a:cxn ang="0">
                  <a:pos x="4371" y="1325"/>
                </a:cxn>
                <a:cxn ang="0">
                  <a:pos x="4508" y="1193"/>
                </a:cxn>
                <a:cxn ang="0">
                  <a:pos x="4610" y="1061"/>
                </a:cxn>
                <a:cxn ang="0">
                  <a:pos x="4670" y="935"/>
                </a:cxn>
                <a:cxn ang="0">
                  <a:pos x="4688" y="869"/>
                </a:cxn>
              </a:cxnLst>
              <a:rect l="0" t="0" r="r" b="b"/>
              <a:pathLst>
                <a:path w="4694" h="2901">
                  <a:moveTo>
                    <a:pt x="4688" y="869"/>
                  </a:moveTo>
                  <a:lnTo>
                    <a:pt x="4694" y="797"/>
                  </a:lnTo>
                  <a:lnTo>
                    <a:pt x="4688" y="731"/>
                  </a:lnTo>
                  <a:lnTo>
                    <a:pt x="4664" y="665"/>
                  </a:lnTo>
                  <a:lnTo>
                    <a:pt x="4634" y="599"/>
                  </a:lnTo>
                  <a:lnTo>
                    <a:pt x="4586" y="540"/>
                  </a:lnTo>
                  <a:lnTo>
                    <a:pt x="4532" y="480"/>
                  </a:lnTo>
                  <a:lnTo>
                    <a:pt x="4466" y="426"/>
                  </a:lnTo>
                  <a:lnTo>
                    <a:pt x="4389" y="366"/>
                  </a:lnTo>
                  <a:lnTo>
                    <a:pt x="4299" y="312"/>
                  </a:lnTo>
                  <a:lnTo>
                    <a:pt x="4197" y="264"/>
                  </a:lnTo>
                  <a:lnTo>
                    <a:pt x="4084" y="216"/>
                  </a:lnTo>
                  <a:lnTo>
                    <a:pt x="3964" y="168"/>
                  </a:lnTo>
                  <a:lnTo>
                    <a:pt x="3833" y="120"/>
                  </a:lnTo>
                  <a:lnTo>
                    <a:pt x="3689" y="78"/>
                  </a:lnTo>
                  <a:lnTo>
                    <a:pt x="3540" y="36"/>
                  </a:lnTo>
                  <a:lnTo>
                    <a:pt x="3378" y="0"/>
                  </a:lnTo>
                  <a:lnTo>
                    <a:pt x="3205" y="0"/>
                  </a:lnTo>
                  <a:lnTo>
                    <a:pt x="3378" y="36"/>
                  </a:lnTo>
                  <a:lnTo>
                    <a:pt x="3540" y="78"/>
                  </a:lnTo>
                  <a:lnTo>
                    <a:pt x="3689" y="120"/>
                  </a:lnTo>
                  <a:lnTo>
                    <a:pt x="3833" y="162"/>
                  </a:lnTo>
                  <a:lnTo>
                    <a:pt x="3964" y="210"/>
                  </a:lnTo>
                  <a:lnTo>
                    <a:pt x="4084" y="258"/>
                  </a:lnTo>
                  <a:lnTo>
                    <a:pt x="4191" y="312"/>
                  </a:lnTo>
                  <a:lnTo>
                    <a:pt x="4287" y="366"/>
                  </a:lnTo>
                  <a:lnTo>
                    <a:pt x="4371" y="420"/>
                  </a:lnTo>
                  <a:lnTo>
                    <a:pt x="4443" y="480"/>
                  </a:lnTo>
                  <a:lnTo>
                    <a:pt x="4502" y="540"/>
                  </a:lnTo>
                  <a:lnTo>
                    <a:pt x="4550" y="605"/>
                  </a:lnTo>
                  <a:lnTo>
                    <a:pt x="4586" y="671"/>
                  </a:lnTo>
                  <a:lnTo>
                    <a:pt x="4610" y="737"/>
                  </a:lnTo>
                  <a:lnTo>
                    <a:pt x="4616" y="803"/>
                  </a:lnTo>
                  <a:lnTo>
                    <a:pt x="4610" y="875"/>
                  </a:lnTo>
                  <a:lnTo>
                    <a:pt x="4592" y="935"/>
                  </a:lnTo>
                  <a:lnTo>
                    <a:pt x="4568" y="1001"/>
                  </a:lnTo>
                  <a:lnTo>
                    <a:pt x="4532" y="1067"/>
                  </a:lnTo>
                  <a:lnTo>
                    <a:pt x="4490" y="1127"/>
                  </a:lnTo>
                  <a:lnTo>
                    <a:pt x="4437" y="1193"/>
                  </a:lnTo>
                  <a:lnTo>
                    <a:pt x="4371" y="1259"/>
                  </a:lnTo>
                  <a:lnTo>
                    <a:pt x="4299" y="1325"/>
                  </a:lnTo>
                  <a:lnTo>
                    <a:pt x="4215" y="1385"/>
                  </a:lnTo>
                  <a:lnTo>
                    <a:pt x="4126" y="1451"/>
                  </a:lnTo>
                  <a:lnTo>
                    <a:pt x="4024" y="1517"/>
                  </a:lnTo>
                  <a:lnTo>
                    <a:pt x="3916" y="1583"/>
                  </a:lnTo>
                  <a:lnTo>
                    <a:pt x="3803" y="1648"/>
                  </a:lnTo>
                  <a:lnTo>
                    <a:pt x="3677" y="1714"/>
                  </a:lnTo>
                  <a:lnTo>
                    <a:pt x="3546" y="1774"/>
                  </a:lnTo>
                  <a:lnTo>
                    <a:pt x="3408" y="1840"/>
                  </a:lnTo>
                  <a:lnTo>
                    <a:pt x="3259" y="1906"/>
                  </a:lnTo>
                  <a:lnTo>
                    <a:pt x="3103" y="1972"/>
                  </a:lnTo>
                  <a:lnTo>
                    <a:pt x="2942" y="2032"/>
                  </a:lnTo>
                  <a:lnTo>
                    <a:pt x="2768" y="2098"/>
                  </a:lnTo>
                  <a:lnTo>
                    <a:pt x="2595" y="2164"/>
                  </a:lnTo>
                  <a:lnTo>
                    <a:pt x="2410" y="2224"/>
                  </a:lnTo>
                  <a:lnTo>
                    <a:pt x="2224" y="2284"/>
                  </a:lnTo>
                  <a:lnTo>
                    <a:pt x="2027" y="2350"/>
                  </a:lnTo>
                  <a:lnTo>
                    <a:pt x="1824" y="2410"/>
                  </a:lnTo>
                  <a:lnTo>
                    <a:pt x="1614" y="2470"/>
                  </a:lnTo>
                  <a:lnTo>
                    <a:pt x="1399" y="2530"/>
                  </a:lnTo>
                  <a:lnTo>
                    <a:pt x="957" y="2644"/>
                  </a:lnTo>
                  <a:lnTo>
                    <a:pt x="484" y="2757"/>
                  </a:lnTo>
                  <a:lnTo>
                    <a:pt x="0" y="2865"/>
                  </a:lnTo>
                  <a:lnTo>
                    <a:pt x="0" y="2901"/>
                  </a:lnTo>
                  <a:lnTo>
                    <a:pt x="496" y="2787"/>
                  </a:lnTo>
                  <a:lnTo>
                    <a:pt x="969" y="2674"/>
                  </a:lnTo>
                  <a:lnTo>
                    <a:pt x="1423" y="2554"/>
                  </a:lnTo>
                  <a:lnTo>
                    <a:pt x="1638" y="2494"/>
                  </a:lnTo>
                  <a:lnTo>
                    <a:pt x="1854" y="2434"/>
                  </a:lnTo>
                  <a:lnTo>
                    <a:pt x="2057" y="2374"/>
                  </a:lnTo>
                  <a:lnTo>
                    <a:pt x="2254" y="2308"/>
                  </a:lnTo>
                  <a:lnTo>
                    <a:pt x="2451" y="2248"/>
                  </a:lnTo>
                  <a:lnTo>
                    <a:pt x="2637" y="2182"/>
                  </a:lnTo>
                  <a:lnTo>
                    <a:pt x="2816" y="2116"/>
                  </a:lnTo>
                  <a:lnTo>
                    <a:pt x="2990" y="2050"/>
                  </a:lnTo>
                  <a:lnTo>
                    <a:pt x="3151" y="1984"/>
                  </a:lnTo>
                  <a:lnTo>
                    <a:pt x="3312" y="1924"/>
                  </a:lnTo>
                  <a:lnTo>
                    <a:pt x="3462" y="1858"/>
                  </a:lnTo>
                  <a:lnTo>
                    <a:pt x="3605" y="1792"/>
                  </a:lnTo>
                  <a:lnTo>
                    <a:pt x="3737" y="1720"/>
                  </a:lnTo>
                  <a:lnTo>
                    <a:pt x="3863" y="1654"/>
                  </a:lnTo>
                  <a:lnTo>
                    <a:pt x="3982" y="1589"/>
                  </a:lnTo>
                  <a:lnTo>
                    <a:pt x="4090" y="1523"/>
                  </a:lnTo>
                  <a:lnTo>
                    <a:pt x="4191" y="1457"/>
                  </a:lnTo>
                  <a:lnTo>
                    <a:pt x="4287" y="1391"/>
                  </a:lnTo>
                  <a:lnTo>
                    <a:pt x="4371" y="1325"/>
                  </a:lnTo>
                  <a:lnTo>
                    <a:pt x="4443" y="1259"/>
                  </a:lnTo>
                  <a:lnTo>
                    <a:pt x="4508" y="1193"/>
                  </a:lnTo>
                  <a:lnTo>
                    <a:pt x="4562" y="1127"/>
                  </a:lnTo>
                  <a:lnTo>
                    <a:pt x="4610" y="1061"/>
                  </a:lnTo>
                  <a:lnTo>
                    <a:pt x="4646" y="995"/>
                  </a:lnTo>
                  <a:lnTo>
                    <a:pt x="4670" y="935"/>
                  </a:lnTo>
                  <a:lnTo>
                    <a:pt x="4688" y="869"/>
                  </a:lnTo>
                  <a:lnTo>
                    <a:pt x="4688" y="86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8" name="Freeform 10">
              <a:extLst>
                <a:ext uri="{FF2B5EF4-FFF2-40B4-BE49-F238E27FC236}">
                  <a16:creationId xmlns:a16="http://schemas.microsoft.com/office/drawing/2014/main" id="{202735CA-E082-4C45-9472-A923AC3C31EE}"/>
                </a:ext>
              </a:extLst>
            </p:cNvPr>
            <p:cNvSpPr>
              <a:spLocks/>
            </p:cNvSpPr>
            <p:nvPr/>
          </p:nvSpPr>
          <p:spPr bwMode="hidden">
            <a:xfrm>
              <a:off x="0" y="0"/>
              <a:ext cx="3773" cy="2356"/>
            </a:xfrm>
            <a:custGeom>
              <a:avLst/>
              <a:gdLst/>
              <a:ahLst/>
              <a:cxnLst>
                <a:cxn ang="0">
                  <a:pos x="3761" y="719"/>
                </a:cxn>
                <a:cxn ang="0">
                  <a:pos x="3731" y="599"/>
                </a:cxn>
                <a:cxn ang="0">
                  <a:pos x="3653" y="486"/>
                </a:cxn>
                <a:cxn ang="0">
                  <a:pos x="3522" y="378"/>
                </a:cxn>
                <a:cxn ang="0">
                  <a:pos x="3348" y="282"/>
                </a:cxn>
                <a:cxn ang="0">
                  <a:pos x="3127" y="192"/>
                </a:cxn>
                <a:cxn ang="0">
                  <a:pos x="2864" y="108"/>
                </a:cxn>
                <a:cxn ang="0">
                  <a:pos x="2559" y="36"/>
                </a:cxn>
                <a:cxn ang="0">
                  <a:pos x="2230" y="0"/>
                </a:cxn>
                <a:cxn ang="0">
                  <a:pos x="2577" y="72"/>
                </a:cxn>
                <a:cxn ang="0">
                  <a:pos x="2876" y="150"/>
                </a:cxn>
                <a:cxn ang="0">
                  <a:pos x="3139" y="234"/>
                </a:cxn>
                <a:cxn ang="0">
                  <a:pos x="3348" y="330"/>
                </a:cxn>
                <a:cxn ang="0">
                  <a:pos x="3516" y="432"/>
                </a:cxn>
                <a:cxn ang="0">
                  <a:pos x="3623" y="545"/>
                </a:cxn>
                <a:cxn ang="0">
                  <a:pos x="3683" y="665"/>
                </a:cxn>
                <a:cxn ang="0">
                  <a:pos x="3689" y="791"/>
                </a:cxn>
                <a:cxn ang="0">
                  <a:pos x="3653" y="887"/>
                </a:cxn>
                <a:cxn ang="0">
                  <a:pos x="3593" y="989"/>
                </a:cxn>
                <a:cxn ang="0">
                  <a:pos x="3498" y="1091"/>
                </a:cxn>
                <a:cxn ang="0">
                  <a:pos x="3372" y="1187"/>
                </a:cxn>
                <a:cxn ang="0">
                  <a:pos x="3223" y="1289"/>
                </a:cxn>
                <a:cxn ang="0">
                  <a:pos x="3043" y="1391"/>
                </a:cxn>
                <a:cxn ang="0">
                  <a:pos x="2834" y="1493"/>
                </a:cxn>
                <a:cxn ang="0">
                  <a:pos x="2607" y="1589"/>
                </a:cxn>
                <a:cxn ang="0">
                  <a:pos x="2075" y="1786"/>
                </a:cxn>
                <a:cxn ang="0">
                  <a:pos x="1459" y="1972"/>
                </a:cxn>
                <a:cxn ang="0">
                  <a:pos x="765" y="2158"/>
                </a:cxn>
                <a:cxn ang="0">
                  <a:pos x="0" y="2326"/>
                </a:cxn>
                <a:cxn ang="0">
                  <a:pos x="401" y="2272"/>
                </a:cxn>
                <a:cxn ang="0">
                  <a:pos x="1142" y="2092"/>
                </a:cxn>
                <a:cxn ang="0">
                  <a:pos x="1812" y="1900"/>
                </a:cxn>
                <a:cxn ang="0">
                  <a:pos x="2392" y="1702"/>
                </a:cxn>
                <a:cxn ang="0">
                  <a:pos x="2649" y="1607"/>
                </a:cxn>
                <a:cxn ang="0">
                  <a:pos x="2882" y="1505"/>
                </a:cxn>
                <a:cxn ang="0">
                  <a:pos x="3091" y="1403"/>
                </a:cxn>
                <a:cxn ang="0">
                  <a:pos x="3277" y="1301"/>
                </a:cxn>
                <a:cxn ang="0">
                  <a:pos x="3432" y="1193"/>
                </a:cxn>
                <a:cxn ang="0">
                  <a:pos x="3558" y="1091"/>
                </a:cxn>
                <a:cxn ang="0">
                  <a:pos x="3653" y="989"/>
                </a:cxn>
                <a:cxn ang="0">
                  <a:pos x="3719" y="887"/>
                </a:cxn>
                <a:cxn ang="0">
                  <a:pos x="3755" y="785"/>
                </a:cxn>
              </a:cxnLst>
              <a:rect l="0" t="0" r="r" b="b"/>
              <a:pathLst>
                <a:path w="3761" h="2356">
                  <a:moveTo>
                    <a:pt x="3755" y="785"/>
                  </a:moveTo>
                  <a:lnTo>
                    <a:pt x="3761" y="719"/>
                  </a:lnTo>
                  <a:lnTo>
                    <a:pt x="3755" y="659"/>
                  </a:lnTo>
                  <a:lnTo>
                    <a:pt x="3731" y="599"/>
                  </a:lnTo>
                  <a:lnTo>
                    <a:pt x="3701" y="545"/>
                  </a:lnTo>
                  <a:lnTo>
                    <a:pt x="3653" y="486"/>
                  </a:lnTo>
                  <a:lnTo>
                    <a:pt x="3593" y="432"/>
                  </a:lnTo>
                  <a:lnTo>
                    <a:pt x="3522" y="378"/>
                  </a:lnTo>
                  <a:lnTo>
                    <a:pt x="3444" y="330"/>
                  </a:lnTo>
                  <a:lnTo>
                    <a:pt x="3348" y="282"/>
                  </a:lnTo>
                  <a:lnTo>
                    <a:pt x="3241" y="234"/>
                  </a:lnTo>
                  <a:lnTo>
                    <a:pt x="3127" y="192"/>
                  </a:lnTo>
                  <a:lnTo>
                    <a:pt x="3002" y="150"/>
                  </a:lnTo>
                  <a:lnTo>
                    <a:pt x="2864" y="108"/>
                  </a:lnTo>
                  <a:lnTo>
                    <a:pt x="2715" y="72"/>
                  </a:lnTo>
                  <a:lnTo>
                    <a:pt x="2559" y="36"/>
                  </a:lnTo>
                  <a:lnTo>
                    <a:pt x="2392" y="0"/>
                  </a:lnTo>
                  <a:lnTo>
                    <a:pt x="2230" y="0"/>
                  </a:lnTo>
                  <a:lnTo>
                    <a:pt x="2410" y="36"/>
                  </a:lnTo>
                  <a:lnTo>
                    <a:pt x="2577" y="72"/>
                  </a:lnTo>
                  <a:lnTo>
                    <a:pt x="2732" y="108"/>
                  </a:lnTo>
                  <a:lnTo>
                    <a:pt x="2876" y="150"/>
                  </a:lnTo>
                  <a:lnTo>
                    <a:pt x="3014" y="192"/>
                  </a:lnTo>
                  <a:lnTo>
                    <a:pt x="3139" y="234"/>
                  </a:lnTo>
                  <a:lnTo>
                    <a:pt x="3253" y="282"/>
                  </a:lnTo>
                  <a:lnTo>
                    <a:pt x="3348" y="330"/>
                  </a:lnTo>
                  <a:lnTo>
                    <a:pt x="3438" y="384"/>
                  </a:lnTo>
                  <a:lnTo>
                    <a:pt x="3516" y="432"/>
                  </a:lnTo>
                  <a:lnTo>
                    <a:pt x="3576" y="492"/>
                  </a:lnTo>
                  <a:lnTo>
                    <a:pt x="3623" y="545"/>
                  </a:lnTo>
                  <a:lnTo>
                    <a:pt x="3665" y="605"/>
                  </a:lnTo>
                  <a:lnTo>
                    <a:pt x="3683" y="665"/>
                  </a:lnTo>
                  <a:lnTo>
                    <a:pt x="3695" y="725"/>
                  </a:lnTo>
                  <a:lnTo>
                    <a:pt x="3689" y="791"/>
                  </a:lnTo>
                  <a:lnTo>
                    <a:pt x="3677" y="839"/>
                  </a:lnTo>
                  <a:lnTo>
                    <a:pt x="3653" y="887"/>
                  </a:lnTo>
                  <a:lnTo>
                    <a:pt x="3629" y="941"/>
                  </a:lnTo>
                  <a:lnTo>
                    <a:pt x="3593" y="989"/>
                  </a:lnTo>
                  <a:lnTo>
                    <a:pt x="3546" y="1037"/>
                  </a:lnTo>
                  <a:lnTo>
                    <a:pt x="3498" y="1091"/>
                  </a:lnTo>
                  <a:lnTo>
                    <a:pt x="3438" y="1139"/>
                  </a:lnTo>
                  <a:lnTo>
                    <a:pt x="3372" y="1187"/>
                  </a:lnTo>
                  <a:lnTo>
                    <a:pt x="3301" y="1241"/>
                  </a:lnTo>
                  <a:lnTo>
                    <a:pt x="3223" y="1289"/>
                  </a:lnTo>
                  <a:lnTo>
                    <a:pt x="3133" y="1343"/>
                  </a:lnTo>
                  <a:lnTo>
                    <a:pt x="3043" y="1391"/>
                  </a:lnTo>
                  <a:lnTo>
                    <a:pt x="2942" y="1439"/>
                  </a:lnTo>
                  <a:lnTo>
                    <a:pt x="2834" y="1493"/>
                  </a:lnTo>
                  <a:lnTo>
                    <a:pt x="2727" y="1541"/>
                  </a:lnTo>
                  <a:lnTo>
                    <a:pt x="2607" y="1589"/>
                  </a:lnTo>
                  <a:lnTo>
                    <a:pt x="2356" y="1690"/>
                  </a:lnTo>
                  <a:lnTo>
                    <a:pt x="2075" y="1786"/>
                  </a:lnTo>
                  <a:lnTo>
                    <a:pt x="1782" y="1882"/>
                  </a:lnTo>
                  <a:lnTo>
                    <a:pt x="1459" y="1972"/>
                  </a:lnTo>
                  <a:lnTo>
                    <a:pt x="1124" y="2068"/>
                  </a:lnTo>
                  <a:lnTo>
                    <a:pt x="765" y="2158"/>
                  </a:lnTo>
                  <a:lnTo>
                    <a:pt x="389" y="2242"/>
                  </a:lnTo>
                  <a:lnTo>
                    <a:pt x="0" y="2326"/>
                  </a:lnTo>
                  <a:lnTo>
                    <a:pt x="0" y="2356"/>
                  </a:lnTo>
                  <a:lnTo>
                    <a:pt x="401" y="2272"/>
                  </a:lnTo>
                  <a:lnTo>
                    <a:pt x="777" y="2182"/>
                  </a:lnTo>
                  <a:lnTo>
                    <a:pt x="1142" y="2092"/>
                  </a:lnTo>
                  <a:lnTo>
                    <a:pt x="1483" y="1996"/>
                  </a:lnTo>
                  <a:lnTo>
                    <a:pt x="1812" y="1900"/>
                  </a:lnTo>
                  <a:lnTo>
                    <a:pt x="2111" y="1804"/>
                  </a:lnTo>
                  <a:lnTo>
                    <a:pt x="2392" y="1702"/>
                  </a:lnTo>
                  <a:lnTo>
                    <a:pt x="2523" y="1654"/>
                  </a:lnTo>
                  <a:lnTo>
                    <a:pt x="2649" y="1607"/>
                  </a:lnTo>
                  <a:lnTo>
                    <a:pt x="2768" y="1553"/>
                  </a:lnTo>
                  <a:lnTo>
                    <a:pt x="2882" y="1505"/>
                  </a:lnTo>
                  <a:lnTo>
                    <a:pt x="2990" y="1451"/>
                  </a:lnTo>
                  <a:lnTo>
                    <a:pt x="3091" y="1403"/>
                  </a:lnTo>
                  <a:lnTo>
                    <a:pt x="3187" y="1349"/>
                  </a:lnTo>
                  <a:lnTo>
                    <a:pt x="3277" y="1301"/>
                  </a:lnTo>
                  <a:lnTo>
                    <a:pt x="3354" y="1247"/>
                  </a:lnTo>
                  <a:lnTo>
                    <a:pt x="3432" y="1193"/>
                  </a:lnTo>
                  <a:lnTo>
                    <a:pt x="3498" y="1145"/>
                  </a:lnTo>
                  <a:lnTo>
                    <a:pt x="3558" y="1091"/>
                  </a:lnTo>
                  <a:lnTo>
                    <a:pt x="3611" y="1043"/>
                  </a:lnTo>
                  <a:lnTo>
                    <a:pt x="3653" y="989"/>
                  </a:lnTo>
                  <a:lnTo>
                    <a:pt x="3689" y="941"/>
                  </a:lnTo>
                  <a:lnTo>
                    <a:pt x="3719" y="887"/>
                  </a:lnTo>
                  <a:lnTo>
                    <a:pt x="3743" y="833"/>
                  </a:lnTo>
                  <a:lnTo>
                    <a:pt x="3755" y="785"/>
                  </a:lnTo>
                  <a:lnTo>
                    <a:pt x="3755" y="78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9" name="Freeform 11">
              <a:extLst>
                <a:ext uri="{FF2B5EF4-FFF2-40B4-BE49-F238E27FC236}">
                  <a16:creationId xmlns:a16="http://schemas.microsoft.com/office/drawing/2014/main" id="{739E7F67-E881-A34A-93C6-A4AC284426AF}"/>
                </a:ext>
              </a:extLst>
            </p:cNvPr>
            <p:cNvSpPr>
              <a:spLocks/>
            </p:cNvSpPr>
            <p:nvPr/>
          </p:nvSpPr>
          <p:spPr bwMode="hidden">
            <a:xfrm>
              <a:off x="0" y="0"/>
              <a:ext cx="2933" cy="1846"/>
            </a:xfrm>
            <a:custGeom>
              <a:avLst/>
              <a:gdLst/>
              <a:ahLst/>
              <a:cxnLst>
                <a:cxn ang="0">
                  <a:pos x="2924" y="647"/>
                </a:cxn>
                <a:cxn ang="0">
                  <a:pos x="2876" y="528"/>
                </a:cxn>
                <a:cxn ang="0">
                  <a:pos x="2750" y="414"/>
                </a:cxn>
                <a:cxn ang="0">
                  <a:pos x="2559" y="318"/>
                </a:cxn>
                <a:cxn ang="0">
                  <a:pos x="2302" y="228"/>
                </a:cxn>
                <a:cxn ang="0">
                  <a:pos x="1985" y="150"/>
                </a:cxn>
                <a:cxn ang="0">
                  <a:pos x="1608" y="78"/>
                </a:cxn>
                <a:cxn ang="0">
                  <a:pos x="1178" y="24"/>
                </a:cxn>
                <a:cxn ang="0">
                  <a:pos x="694" y="0"/>
                </a:cxn>
                <a:cxn ang="0">
                  <a:pos x="1190" y="48"/>
                </a:cxn>
                <a:cxn ang="0">
                  <a:pos x="1626" y="108"/>
                </a:cxn>
                <a:cxn ang="0">
                  <a:pos x="2009" y="180"/>
                </a:cxn>
                <a:cxn ang="0">
                  <a:pos x="2326" y="264"/>
                </a:cxn>
                <a:cxn ang="0">
                  <a:pos x="2571" y="360"/>
                </a:cxn>
                <a:cxn ang="0">
                  <a:pos x="2750" y="468"/>
                </a:cxn>
                <a:cxn ang="0">
                  <a:pos x="2846" y="587"/>
                </a:cxn>
                <a:cxn ang="0">
                  <a:pos x="2864" y="713"/>
                </a:cxn>
                <a:cxn ang="0">
                  <a:pos x="2840" y="785"/>
                </a:cxn>
                <a:cxn ang="0">
                  <a:pos x="2792" y="857"/>
                </a:cxn>
                <a:cxn ang="0">
                  <a:pos x="2625" y="1001"/>
                </a:cxn>
                <a:cxn ang="0">
                  <a:pos x="2368" y="1145"/>
                </a:cxn>
                <a:cxn ang="0">
                  <a:pos x="2033" y="1289"/>
                </a:cxn>
                <a:cxn ang="0">
                  <a:pos x="1626" y="1433"/>
                </a:cxn>
                <a:cxn ang="0">
                  <a:pos x="1142" y="1571"/>
                </a:cxn>
                <a:cxn ang="0">
                  <a:pos x="604" y="1702"/>
                </a:cxn>
                <a:cxn ang="0">
                  <a:pos x="0" y="1828"/>
                </a:cxn>
                <a:cxn ang="0">
                  <a:pos x="311" y="1780"/>
                </a:cxn>
                <a:cxn ang="0">
                  <a:pos x="897" y="1648"/>
                </a:cxn>
                <a:cxn ang="0">
                  <a:pos x="1417" y="1511"/>
                </a:cxn>
                <a:cxn ang="0">
                  <a:pos x="1871" y="1367"/>
                </a:cxn>
                <a:cxn ang="0">
                  <a:pos x="2254" y="1223"/>
                </a:cxn>
                <a:cxn ang="0">
                  <a:pos x="2559" y="1079"/>
                </a:cxn>
                <a:cxn ang="0">
                  <a:pos x="2774" y="929"/>
                </a:cxn>
                <a:cxn ang="0">
                  <a:pos x="2876" y="815"/>
                </a:cxn>
                <a:cxn ang="0">
                  <a:pos x="2912" y="743"/>
                </a:cxn>
                <a:cxn ang="0">
                  <a:pos x="2924" y="707"/>
                </a:cxn>
              </a:cxnLst>
              <a:rect l="0" t="0" r="r" b="b"/>
              <a:pathLst>
                <a:path w="2924" h="1846">
                  <a:moveTo>
                    <a:pt x="2924" y="707"/>
                  </a:moveTo>
                  <a:lnTo>
                    <a:pt x="2924" y="647"/>
                  </a:lnTo>
                  <a:lnTo>
                    <a:pt x="2912" y="581"/>
                  </a:lnTo>
                  <a:lnTo>
                    <a:pt x="2876" y="528"/>
                  </a:lnTo>
                  <a:lnTo>
                    <a:pt x="2822" y="468"/>
                  </a:lnTo>
                  <a:lnTo>
                    <a:pt x="2750" y="414"/>
                  </a:lnTo>
                  <a:lnTo>
                    <a:pt x="2667" y="366"/>
                  </a:lnTo>
                  <a:lnTo>
                    <a:pt x="2559" y="318"/>
                  </a:lnTo>
                  <a:lnTo>
                    <a:pt x="2440" y="270"/>
                  </a:lnTo>
                  <a:lnTo>
                    <a:pt x="2302" y="228"/>
                  </a:lnTo>
                  <a:lnTo>
                    <a:pt x="2153" y="186"/>
                  </a:lnTo>
                  <a:lnTo>
                    <a:pt x="1985" y="150"/>
                  </a:lnTo>
                  <a:lnTo>
                    <a:pt x="1806" y="114"/>
                  </a:lnTo>
                  <a:lnTo>
                    <a:pt x="1608" y="78"/>
                  </a:lnTo>
                  <a:lnTo>
                    <a:pt x="1399" y="54"/>
                  </a:lnTo>
                  <a:lnTo>
                    <a:pt x="1178" y="24"/>
                  </a:lnTo>
                  <a:lnTo>
                    <a:pt x="945" y="0"/>
                  </a:lnTo>
                  <a:lnTo>
                    <a:pt x="694" y="0"/>
                  </a:lnTo>
                  <a:lnTo>
                    <a:pt x="945" y="24"/>
                  </a:lnTo>
                  <a:lnTo>
                    <a:pt x="1190" y="48"/>
                  </a:lnTo>
                  <a:lnTo>
                    <a:pt x="1417" y="78"/>
                  </a:lnTo>
                  <a:lnTo>
                    <a:pt x="1626" y="108"/>
                  </a:lnTo>
                  <a:lnTo>
                    <a:pt x="1824" y="144"/>
                  </a:lnTo>
                  <a:lnTo>
                    <a:pt x="2009" y="180"/>
                  </a:lnTo>
                  <a:lnTo>
                    <a:pt x="2176" y="222"/>
                  </a:lnTo>
                  <a:lnTo>
                    <a:pt x="2326" y="264"/>
                  </a:lnTo>
                  <a:lnTo>
                    <a:pt x="2457" y="312"/>
                  </a:lnTo>
                  <a:lnTo>
                    <a:pt x="2571" y="360"/>
                  </a:lnTo>
                  <a:lnTo>
                    <a:pt x="2667" y="414"/>
                  </a:lnTo>
                  <a:lnTo>
                    <a:pt x="2750" y="468"/>
                  </a:lnTo>
                  <a:lnTo>
                    <a:pt x="2804" y="528"/>
                  </a:lnTo>
                  <a:lnTo>
                    <a:pt x="2846" y="587"/>
                  </a:lnTo>
                  <a:lnTo>
                    <a:pt x="2864" y="647"/>
                  </a:lnTo>
                  <a:lnTo>
                    <a:pt x="2864" y="713"/>
                  </a:lnTo>
                  <a:lnTo>
                    <a:pt x="2852" y="749"/>
                  </a:lnTo>
                  <a:lnTo>
                    <a:pt x="2840" y="785"/>
                  </a:lnTo>
                  <a:lnTo>
                    <a:pt x="2816" y="821"/>
                  </a:lnTo>
                  <a:lnTo>
                    <a:pt x="2792" y="857"/>
                  </a:lnTo>
                  <a:lnTo>
                    <a:pt x="2721" y="929"/>
                  </a:lnTo>
                  <a:lnTo>
                    <a:pt x="2625" y="1001"/>
                  </a:lnTo>
                  <a:lnTo>
                    <a:pt x="2505" y="1073"/>
                  </a:lnTo>
                  <a:lnTo>
                    <a:pt x="2368" y="1145"/>
                  </a:lnTo>
                  <a:lnTo>
                    <a:pt x="2212" y="1217"/>
                  </a:lnTo>
                  <a:lnTo>
                    <a:pt x="2033" y="1289"/>
                  </a:lnTo>
                  <a:lnTo>
                    <a:pt x="1842" y="1361"/>
                  </a:lnTo>
                  <a:lnTo>
                    <a:pt x="1626" y="1433"/>
                  </a:lnTo>
                  <a:lnTo>
                    <a:pt x="1393" y="1499"/>
                  </a:lnTo>
                  <a:lnTo>
                    <a:pt x="1142" y="1571"/>
                  </a:lnTo>
                  <a:lnTo>
                    <a:pt x="879" y="1636"/>
                  </a:lnTo>
                  <a:lnTo>
                    <a:pt x="604" y="1702"/>
                  </a:lnTo>
                  <a:lnTo>
                    <a:pt x="305" y="1768"/>
                  </a:lnTo>
                  <a:lnTo>
                    <a:pt x="0" y="1828"/>
                  </a:lnTo>
                  <a:lnTo>
                    <a:pt x="0" y="1846"/>
                  </a:lnTo>
                  <a:lnTo>
                    <a:pt x="311" y="1780"/>
                  </a:lnTo>
                  <a:lnTo>
                    <a:pt x="610" y="1714"/>
                  </a:lnTo>
                  <a:lnTo>
                    <a:pt x="897" y="1648"/>
                  </a:lnTo>
                  <a:lnTo>
                    <a:pt x="1166" y="1583"/>
                  </a:lnTo>
                  <a:lnTo>
                    <a:pt x="1417" y="1511"/>
                  </a:lnTo>
                  <a:lnTo>
                    <a:pt x="1656" y="1439"/>
                  </a:lnTo>
                  <a:lnTo>
                    <a:pt x="1871" y="1367"/>
                  </a:lnTo>
                  <a:lnTo>
                    <a:pt x="2075" y="1295"/>
                  </a:lnTo>
                  <a:lnTo>
                    <a:pt x="2254" y="1223"/>
                  </a:lnTo>
                  <a:lnTo>
                    <a:pt x="2416" y="1151"/>
                  </a:lnTo>
                  <a:lnTo>
                    <a:pt x="2559" y="1079"/>
                  </a:lnTo>
                  <a:lnTo>
                    <a:pt x="2679" y="1001"/>
                  </a:lnTo>
                  <a:lnTo>
                    <a:pt x="2774" y="929"/>
                  </a:lnTo>
                  <a:lnTo>
                    <a:pt x="2846" y="857"/>
                  </a:lnTo>
                  <a:lnTo>
                    <a:pt x="2876" y="815"/>
                  </a:lnTo>
                  <a:lnTo>
                    <a:pt x="2900" y="779"/>
                  </a:lnTo>
                  <a:lnTo>
                    <a:pt x="2912" y="743"/>
                  </a:lnTo>
                  <a:lnTo>
                    <a:pt x="2924" y="707"/>
                  </a:lnTo>
                  <a:lnTo>
                    <a:pt x="2924" y="7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00" name="Freeform 12">
              <a:extLst>
                <a:ext uri="{FF2B5EF4-FFF2-40B4-BE49-F238E27FC236}">
                  <a16:creationId xmlns:a16="http://schemas.microsoft.com/office/drawing/2014/main" id="{9DB5ED2A-9152-634D-A046-A4BE4BA6A683}"/>
                </a:ext>
              </a:extLst>
            </p:cNvPr>
            <p:cNvSpPr>
              <a:spLocks/>
            </p:cNvSpPr>
            <p:nvPr/>
          </p:nvSpPr>
          <p:spPr bwMode="hidden">
            <a:xfrm>
              <a:off x="114" y="2847"/>
              <a:ext cx="1493" cy="204"/>
            </a:xfrm>
            <a:custGeom>
              <a:avLst/>
              <a:gdLst/>
              <a:ahLst/>
              <a:cxnLst>
                <a:cxn ang="0">
                  <a:pos x="1399" y="204"/>
                </a:cxn>
                <a:cxn ang="0">
                  <a:pos x="0" y="18"/>
                </a:cxn>
                <a:cxn ang="0">
                  <a:pos x="77" y="0"/>
                </a:cxn>
                <a:cxn ang="0">
                  <a:pos x="1488" y="186"/>
                </a:cxn>
                <a:cxn ang="0">
                  <a:pos x="1399" y="204"/>
                </a:cxn>
                <a:cxn ang="0">
                  <a:pos x="1399" y="204"/>
                </a:cxn>
              </a:cxnLst>
              <a:rect l="0" t="0" r="r" b="b"/>
              <a:pathLst>
                <a:path w="1488" h="204">
                  <a:moveTo>
                    <a:pt x="1399" y="204"/>
                  </a:moveTo>
                  <a:lnTo>
                    <a:pt x="0" y="18"/>
                  </a:lnTo>
                  <a:lnTo>
                    <a:pt x="77" y="0"/>
                  </a:lnTo>
                  <a:lnTo>
                    <a:pt x="1488" y="186"/>
                  </a:lnTo>
                  <a:lnTo>
                    <a:pt x="1399" y="204"/>
                  </a:lnTo>
                  <a:lnTo>
                    <a:pt x="1399" y="204"/>
                  </a:lnTo>
                  <a:close/>
                </a:path>
              </a:pathLst>
            </a:custGeom>
            <a:solidFill>
              <a:schemeClr val="bg2"/>
            </a:solidFill>
            <a:ln w="9525">
              <a:noFill/>
              <a:round/>
              <a:headEnd/>
              <a:tailEnd/>
            </a:ln>
          </p:spPr>
          <p:txBody>
            <a:bodyPr/>
            <a:lstStyle/>
            <a:p>
              <a:pPr>
                <a:defRPr/>
              </a:pPr>
              <a:endParaRPr lang="tr-TR" sz="1800"/>
            </a:p>
          </p:txBody>
        </p:sp>
        <p:sp>
          <p:nvSpPr>
            <p:cNvPr id="447501" name="Rectangle 13">
              <a:extLst>
                <a:ext uri="{FF2B5EF4-FFF2-40B4-BE49-F238E27FC236}">
                  <a16:creationId xmlns:a16="http://schemas.microsoft.com/office/drawing/2014/main" id="{B69728CF-FEF6-FA41-BC48-915C66A2B429}"/>
                </a:ext>
              </a:extLst>
            </p:cNvPr>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sz="1800"/>
            </a:p>
          </p:txBody>
        </p:sp>
        <p:sp>
          <p:nvSpPr>
            <p:cNvPr id="447502" name="Rectangle 14">
              <a:extLst>
                <a:ext uri="{FF2B5EF4-FFF2-40B4-BE49-F238E27FC236}">
                  <a16:creationId xmlns:a16="http://schemas.microsoft.com/office/drawing/2014/main" id="{DDD9C63C-A27B-7143-8F16-697C4427E492}"/>
                </a:ext>
              </a:extLst>
            </p:cNvPr>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sz="1800"/>
            </a:p>
          </p:txBody>
        </p:sp>
        <p:grpSp>
          <p:nvGrpSpPr>
            <p:cNvPr id="7188" name="Group 15">
              <a:extLst>
                <a:ext uri="{FF2B5EF4-FFF2-40B4-BE49-F238E27FC236}">
                  <a16:creationId xmlns:a16="http://schemas.microsoft.com/office/drawing/2014/main" id="{9F112419-AB8D-2641-B864-0BC821F43E3A}"/>
                </a:ext>
              </a:extLst>
            </p:cNvPr>
            <p:cNvGrpSpPr>
              <a:grpSpLocks/>
            </p:cNvGrpSpPr>
            <p:nvPr/>
          </p:nvGrpSpPr>
          <p:grpSpPr bwMode="auto">
            <a:xfrm>
              <a:off x="192" y="2284"/>
              <a:ext cx="1254" cy="923"/>
              <a:chOff x="192" y="2284"/>
              <a:chExt cx="1254" cy="923"/>
            </a:xfrm>
          </p:grpSpPr>
          <p:sp>
            <p:nvSpPr>
              <p:cNvPr id="447504" name="Freeform 16">
                <a:extLst>
                  <a:ext uri="{FF2B5EF4-FFF2-40B4-BE49-F238E27FC236}">
                    <a16:creationId xmlns:a16="http://schemas.microsoft.com/office/drawing/2014/main" id="{4B398EE8-5A97-9348-8C4E-7A1CC1A312D4}"/>
                  </a:ext>
                </a:extLst>
              </p:cNvPr>
              <p:cNvSpPr>
                <a:spLocks/>
              </p:cNvSpPr>
              <p:nvPr/>
            </p:nvSpPr>
            <p:spPr bwMode="hidden">
              <a:xfrm>
                <a:off x="408" y="3009"/>
                <a:ext cx="47" cy="6"/>
              </a:xfrm>
              <a:custGeom>
                <a:avLst/>
                <a:gdLst/>
                <a:ahLst/>
                <a:cxnLst>
                  <a:cxn ang="0">
                    <a:pos x="47" y="6"/>
                  </a:cxn>
                  <a:cxn ang="0">
                    <a:pos x="0" y="0"/>
                  </a:cxn>
                  <a:cxn ang="0">
                    <a:pos x="0" y="0"/>
                  </a:cxn>
                  <a:cxn ang="0">
                    <a:pos x="47" y="6"/>
                  </a:cxn>
                  <a:cxn ang="0">
                    <a:pos x="47" y="6"/>
                  </a:cxn>
                  <a:cxn ang="0">
                    <a:pos x="47" y="6"/>
                  </a:cxn>
                </a:cxnLst>
                <a:rect l="0" t="0" r="r" b="b"/>
                <a:pathLst>
                  <a:path w="47" h="6">
                    <a:moveTo>
                      <a:pt x="47" y="6"/>
                    </a:moveTo>
                    <a:lnTo>
                      <a:pt x="0" y="0"/>
                    </a:lnTo>
                    <a:lnTo>
                      <a:pt x="0" y="0"/>
                    </a:lnTo>
                    <a:lnTo>
                      <a:pt x="47" y="6"/>
                    </a:lnTo>
                    <a:lnTo>
                      <a:pt x="47" y="6"/>
                    </a:lnTo>
                    <a:lnTo>
                      <a:pt x="47" y="6"/>
                    </a:lnTo>
                    <a:close/>
                  </a:path>
                </a:pathLst>
              </a:custGeom>
              <a:solidFill>
                <a:srgbClr val="141485"/>
              </a:solidFill>
              <a:ln w="9525">
                <a:noFill/>
                <a:round/>
                <a:headEnd/>
                <a:tailEnd/>
              </a:ln>
            </p:spPr>
            <p:txBody>
              <a:bodyPr/>
              <a:lstStyle/>
              <a:p>
                <a:pPr>
                  <a:defRPr/>
                </a:pPr>
                <a:endParaRPr lang="tr-TR" sz="1800"/>
              </a:p>
            </p:txBody>
          </p:sp>
          <p:sp>
            <p:nvSpPr>
              <p:cNvPr id="447505" name="Freeform 17">
                <a:extLst>
                  <a:ext uri="{FF2B5EF4-FFF2-40B4-BE49-F238E27FC236}">
                    <a16:creationId xmlns:a16="http://schemas.microsoft.com/office/drawing/2014/main" id="{C4E0E369-B439-3049-A39B-0EDE97EC4199}"/>
                  </a:ext>
                </a:extLst>
              </p:cNvPr>
              <p:cNvSpPr>
                <a:spLocks/>
              </p:cNvSpPr>
              <p:nvPr/>
            </p:nvSpPr>
            <p:spPr bwMode="hidden">
              <a:xfrm>
                <a:off x="912" y="2284"/>
                <a:ext cx="324" cy="162"/>
              </a:xfrm>
              <a:custGeom>
                <a:avLst/>
                <a:gdLst/>
                <a:ahLst/>
                <a:cxnLst>
                  <a:cxn ang="0">
                    <a:pos x="0" y="24"/>
                  </a:cxn>
                  <a:cxn ang="0">
                    <a:pos x="6" y="24"/>
                  </a:cxn>
                  <a:cxn ang="0">
                    <a:pos x="12" y="18"/>
                  </a:cxn>
                  <a:cxn ang="0">
                    <a:pos x="48" y="6"/>
                  </a:cxn>
                  <a:cxn ang="0">
                    <a:pos x="101" y="0"/>
                  </a:cxn>
                  <a:cxn ang="0">
                    <a:pos x="137" y="6"/>
                  </a:cxn>
                  <a:cxn ang="0">
                    <a:pos x="173" y="18"/>
                  </a:cxn>
                  <a:cxn ang="0">
                    <a:pos x="239" y="54"/>
                  </a:cxn>
                  <a:cxn ang="0">
                    <a:pos x="287" y="90"/>
                  </a:cxn>
                  <a:cxn ang="0">
                    <a:pos x="317" y="114"/>
                  </a:cxn>
                  <a:cxn ang="0">
                    <a:pos x="323" y="126"/>
                  </a:cxn>
                  <a:cxn ang="0">
                    <a:pos x="323" y="126"/>
                  </a:cxn>
                  <a:cxn ang="0">
                    <a:pos x="221" y="162"/>
                  </a:cxn>
                  <a:cxn ang="0">
                    <a:pos x="0" y="24"/>
                  </a:cxn>
                  <a:cxn ang="0">
                    <a:pos x="0" y="24"/>
                  </a:cxn>
                </a:cxnLst>
                <a:rect l="0" t="0" r="r" b="b"/>
                <a:pathLst>
                  <a:path w="323" h="162">
                    <a:moveTo>
                      <a:pt x="0" y="24"/>
                    </a:moveTo>
                    <a:lnTo>
                      <a:pt x="6" y="24"/>
                    </a:lnTo>
                    <a:lnTo>
                      <a:pt x="12" y="18"/>
                    </a:lnTo>
                    <a:lnTo>
                      <a:pt x="48" y="6"/>
                    </a:lnTo>
                    <a:lnTo>
                      <a:pt x="101" y="0"/>
                    </a:lnTo>
                    <a:lnTo>
                      <a:pt x="137" y="6"/>
                    </a:lnTo>
                    <a:lnTo>
                      <a:pt x="173" y="18"/>
                    </a:lnTo>
                    <a:lnTo>
                      <a:pt x="239" y="54"/>
                    </a:lnTo>
                    <a:lnTo>
                      <a:pt x="287" y="90"/>
                    </a:lnTo>
                    <a:lnTo>
                      <a:pt x="317" y="114"/>
                    </a:lnTo>
                    <a:lnTo>
                      <a:pt x="323" y="126"/>
                    </a:lnTo>
                    <a:lnTo>
                      <a:pt x="323" y="126"/>
                    </a:lnTo>
                    <a:lnTo>
                      <a:pt x="221" y="162"/>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06" name="Freeform 18">
                <a:extLst>
                  <a:ext uri="{FF2B5EF4-FFF2-40B4-BE49-F238E27FC236}">
                    <a16:creationId xmlns:a16="http://schemas.microsoft.com/office/drawing/2014/main" id="{7A9DBEAB-46C9-CF48-8B24-7DD141B49693}"/>
                  </a:ext>
                </a:extLst>
              </p:cNvPr>
              <p:cNvSpPr>
                <a:spLocks noEditPoints="1"/>
              </p:cNvSpPr>
              <p:nvPr/>
            </p:nvSpPr>
            <p:spPr bwMode="hidden">
              <a:xfrm>
                <a:off x="192" y="2284"/>
                <a:ext cx="1254" cy="923"/>
              </a:xfrm>
              <a:custGeom>
                <a:avLst/>
                <a:gdLst/>
                <a:ahLst/>
                <a:cxnLst>
                  <a:cxn ang="0">
                    <a:pos x="1166" y="641"/>
                  </a:cxn>
                  <a:cxn ang="0">
                    <a:pos x="1166" y="473"/>
                  </a:cxn>
                  <a:cxn ang="0">
                    <a:pos x="1136" y="384"/>
                  </a:cxn>
                  <a:cxn ang="0">
                    <a:pos x="1112" y="288"/>
                  </a:cxn>
                  <a:cxn ang="0">
                    <a:pos x="1053" y="174"/>
                  </a:cxn>
                  <a:cxn ang="0">
                    <a:pos x="981" y="96"/>
                  </a:cxn>
                  <a:cxn ang="0">
                    <a:pos x="963" y="72"/>
                  </a:cxn>
                  <a:cxn ang="0">
                    <a:pos x="891" y="18"/>
                  </a:cxn>
                  <a:cxn ang="0">
                    <a:pos x="819" y="6"/>
                  </a:cxn>
                  <a:cxn ang="0">
                    <a:pos x="712" y="24"/>
                  </a:cxn>
                  <a:cxn ang="0">
                    <a:pos x="664" y="42"/>
                  </a:cxn>
                  <a:cxn ang="0">
                    <a:pos x="568" y="120"/>
                  </a:cxn>
                  <a:cxn ang="0">
                    <a:pos x="532" y="228"/>
                  </a:cxn>
                  <a:cxn ang="0">
                    <a:pos x="509" y="348"/>
                  </a:cxn>
                  <a:cxn ang="0">
                    <a:pos x="431" y="479"/>
                  </a:cxn>
                  <a:cxn ang="0">
                    <a:pos x="413" y="539"/>
                  </a:cxn>
                  <a:cxn ang="0">
                    <a:pos x="353" y="599"/>
                  </a:cxn>
                  <a:cxn ang="0">
                    <a:pos x="305" y="629"/>
                  </a:cxn>
                  <a:cxn ang="0">
                    <a:pos x="293" y="635"/>
                  </a:cxn>
                  <a:cxn ang="0">
                    <a:pos x="257" y="677"/>
                  </a:cxn>
                  <a:cxn ang="0">
                    <a:pos x="150" y="797"/>
                  </a:cxn>
                  <a:cxn ang="0">
                    <a:pos x="54" y="839"/>
                  </a:cxn>
                  <a:cxn ang="0">
                    <a:pos x="156" y="905"/>
                  </a:cxn>
                  <a:cxn ang="0">
                    <a:pos x="240" y="869"/>
                  </a:cxn>
                  <a:cxn ang="0">
                    <a:pos x="640" y="827"/>
                  </a:cxn>
                  <a:cxn ang="0">
                    <a:pos x="700" y="725"/>
                  </a:cxn>
                  <a:cxn ang="0">
                    <a:pos x="694" y="611"/>
                  </a:cxn>
                  <a:cxn ang="0">
                    <a:pos x="778" y="551"/>
                  </a:cxn>
                  <a:cxn ang="0">
                    <a:pos x="879" y="449"/>
                  </a:cxn>
                  <a:cxn ang="0">
                    <a:pos x="909" y="414"/>
                  </a:cxn>
                  <a:cxn ang="0">
                    <a:pos x="975" y="318"/>
                  </a:cxn>
                  <a:cxn ang="0">
                    <a:pos x="1023" y="336"/>
                  </a:cxn>
                  <a:cxn ang="0">
                    <a:pos x="1118" y="617"/>
                  </a:cxn>
                  <a:cxn ang="0">
                    <a:pos x="1112" y="689"/>
                  </a:cxn>
                  <a:cxn ang="0">
                    <a:pos x="1148" y="749"/>
                  </a:cxn>
                  <a:cxn ang="0">
                    <a:pos x="1202" y="713"/>
                  </a:cxn>
                  <a:cxn ang="0">
                    <a:pos x="1238" y="749"/>
                  </a:cxn>
                  <a:cxn ang="0">
                    <a:pos x="1250" y="743"/>
                  </a:cxn>
                  <a:cxn ang="0">
                    <a:pos x="694" y="264"/>
                  </a:cxn>
                  <a:cxn ang="0">
                    <a:pos x="784" y="372"/>
                  </a:cxn>
                  <a:cxn ang="0">
                    <a:pos x="766" y="443"/>
                  </a:cxn>
                  <a:cxn ang="0">
                    <a:pos x="706" y="515"/>
                  </a:cxn>
                  <a:cxn ang="0">
                    <a:pos x="658" y="569"/>
                  </a:cxn>
                  <a:cxn ang="0">
                    <a:pos x="616" y="593"/>
                  </a:cxn>
                  <a:cxn ang="0">
                    <a:pos x="574" y="617"/>
                  </a:cxn>
                  <a:cxn ang="0">
                    <a:pos x="562" y="707"/>
                  </a:cxn>
                  <a:cxn ang="0">
                    <a:pos x="353" y="755"/>
                  </a:cxn>
                  <a:cxn ang="0">
                    <a:pos x="389" y="641"/>
                  </a:cxn>
                  <a:cxn ang="0">
                    <a:pos x="425" y="647"/>
                  </a:cxn>
                  <a:cxn ang="0">
                    <a:pos x="443" y="617"/>
                  </a:cxn>
                  <a:cxn ang="0">
                    <a:pos x="568" y="515"/>
                  </a:cxn>
                  <a:cxn ang="0">
                    <a:pos x="616" y="473"/>
                  </a:cxn>
                  <a:cxn ang="0">
                    <a:pos x="640" y="396"/>
                  </a:cxn>
                  <a:cxn ang="0">
                    <a:pos x="640" y="378"/>
                  </a:cxn>
                  <a:cxn ang="0">
                    <a:pos x="664" y="270"/>
                  </a:cxn>
                  <a:cxn ang="0">
                    <a:pos x="682" y="192"/>
                  </a:cxn>
                  <a:cxn ang="0">
                    <a:pos x="694" y="264"/>
                  </a:cxn>
                  <a:cxn ang="0">
                    <a:pos x="532" y="455"/>
                  </a:cxn>
                  <a:cxn ang="0">
                    <a:pos x="634" y="803"/>
                  </a:cxn>
                </a:cxnLst>
                <a:rect l="0" t="0" r="r" b="b"/>
                <a:pathLst>
                  <a:path w="1250" h="923">
                    <a:moveTo>
                      <a:pt x="1244" y="713"/>
                    </a:moveTo>
                    <a:lnTo>
                      <a:pt x="1214" y="683"/>
                    </a:lnTo>
                    <a:lnTo>
                      <a:pt x="1166" y="653"/>
                    </a:lnTo>
                    <a:lnTo>
                      <a:pt x="1166" y="653"/>
                    </a:lnTo>
                    <a:lnTo>
                      <a:pt x="1166" y="641"/>
                    </a:lnTo>
                    <a:lnTo>
                      <a:pt x="1172" y="617"/>
                    </a:lnTo>
                    <a:lnTo>
                      <a:pt x="1172" y="581"/>
                    </a:lnTo>
                    <a:lnTo>
                      <a:pt x="1172" y="545"/>
                    </a:lnTo>
                    <a:lnTo>
                      <a:pt x="1172" y="509"/>
                    </a:lnTo>
                    <a:lnTo>
                      <a:pt x="1166" y="473"/>
                    </a:lnTo>
                    <a:lnTo>
                      <a:pt x="1154" y="443"/>
                    </a:lnTo>
                    <a:lnTo>
                      <a:pt x="1148" y="431"/>
                    </a:lnTo>
                    <a:lnTo>
                      <a:pt x="1142" y="425"/>
                    </a:lnTo>
                    <a:lnTo>
                      <a:pt x="1142" y="408"/>
                    </a:lnTo>
                    <a:lnTo>
                      <a:pt x="1136" y="384"/>
                    </a:lnTo>
                    <a:lnTo>
                      <a:pt x="1130" y="354"/>
                    </a:lnTo>
                    <a:lnTo>
                      <a:pt x="1118" y="324"/>
                    </a:lnTo>
                    <a:lnTo>
                      <a:pt x="1106" y="300"/>
                    </a:lnTo>
                    <a:lnTo>
                      <a:pt x="1112" y="294"/>
                    </a:lnTo>
                    <a:lnTo>
                      <a:pt x="1112" y="288"/>
                    </a:lnTo>
                    <a:lnTo>
                      <a:pt x="1112" y="270"/>
                    </a:lnTo>
                    <a:lnTo>
                      <a:pt x="1106" y="252"/>
                    </a:lnTo>
                    <a:lnTo>
                      <a:pt x="1083" y="210"/>
                    </a:lnTo>
                    <a:lnTo>
                      <a:pt x="1059" y="180"/>
                    </a:lnTo>
                    <a:lnTo>
                      <a:pt x="1053" y="174"/>
                    </a:lnTo>
                    <a:lnTo>
                      <a:pt x="1047" y="168"/>
                    </a:lnTo>
                    <a:lnTo>
                      <a:pt x="1041" y="126"/>
                    </a:lnTo>
                    <a:lnTo>
                      <a:pt x="1017" y="114"/>
                    </a:lnTo>
                    <a:lnTo>
                      <a:pt x="987" y="90"/>
                    </a:lnTo>
                    <a:lnTo>
                      <a:pt x="981" y="96"/>
                    </a:lnTo>
                    <a:lnTo>
                      <a:pt x="981" y="102"/>
                    </a:lnTo>
                    <a:lnTo>
                      <a:pt x="975" y="120"/>
                    </a:lnTo>
                    <a:lnTo>
                      <a:pt x="975" y="108"/>
                    </a:lnTo>
                    <a:lnTo>
                      <a:pt x="969" y="90"/>
                    </a:lnTo>
                    <a:lnTo>
                      <a:pt x="963" y="72"/>
                    </a:lnTo>
                    <a:lnTo>
                      <a:pt x="963" y="66"/>
                    </a:lnTo>
                    <a:lnTo>
                      <a:pt x="933" y="42"/>
                    </a:lnTo>
                    <a:lnTo>
                      <a:pt x="921" y="36"/>
                    </a:lnTo>
                    <a:lnTo>
                      <a:pt x="915" y="30"/>
                    </a:lnTo>
                    <a:lnTo>
                      <a:pt x="891" y="18"/>
                    </a:lnTo>
                    <a:lnTo>
                      <a:pt x="885" y="18"/>
                    </a:lnTo>
                    <a:lnTo>
                      <a:pt x="867" y="18"/>
                    </a:lnTo>
                    <a:lnTo>
                      <a:pt x="855" y="18"/>
                    </a:lnTo>
                    <a:lnTo>
                      <a:pt x="849" y="18"/>
                    </a:lnTo>
                    <a:lnTo>
                      <a:pt x="819" y="6"/>
                    </a:lnTo>
                    <a:lnTo>
                      <a:pt x="796" y="0"/>
                    </a:lnTo>
                    <a:lnTo>
                      <a:pt x="772" y="6"/>
                    </a:lnTo>
                    <a:lnTo>
                      <a:pt x="754" y="18"/>
                    </a:lnTo>
                    <a:lnTo>
                      <a:pt x="730" y="18"/>
                    </a:lnTo>
                    <a:lnTo>
                      <a:pt x="712" y="24"/>
                    </a:lnTo>
                    <a:lnTo>
                      <a:pt x="700" y="30"/>
                    </a:lnTo>
                    <a:lnTo>
                      <a:pt x="700" y="30"/>
                    </a:lnTo>
                    <a:lnTo>
                      <a:pt x="694" y="30"/>
                    </a:lnTo>
                    <a:lnTo>
                      <a:pt x="688" y="30"/>
                    </a:lnTo>
                    <a:lnTo>
                      <a:pt x="664" y="42"/>
                    </a:lnTo>
                    <a:lnTo>
                      <a:pt x="628" y="60"/>
                    </a:lnTo>
                    <a:lnTo>
                      <a:pt x="586" y="90"/>
                    </a:lnTo>
                    <a:lnTo>
                      <a:pt x="574" y="108"/>
                    </a:lnTo>
                    <a:lnTo>
                      <a:pt x="562" y="120"/>
                    </a:lnTo>
                    <a:lnTo>
                      <a:pt x="568" y="120"/>
                    </a:lnTo>
                    <a:lnTo>
                      <a:pt x="568" y="114"/>
                    </a:lnTo>
                    <a:lnTo>
                      <a:pt x="550" y="150"/>
                    </a:lnTo>
                    <a:lnTo>
                      <a:pt x="538" y="192"/>
                    </a:lnTo>
                    <a:lnTo>
                      <a:pt x="532" y="216"/>
                    </a:lnTo>
                    <a:lnTo>
                      <a:pt x="532" y="228"/>
                    </a:lnTo>
                    <a:lnTo>
                      <a:pt x="532" y="228"/>
                    </a:lnTo>
                    <a:lnTo>
                      <a:pt x="527" y="246"/>
                    </a:lnTo>
                    <a:lnTo>
                      <a:pt x="521" y="276"/>
                    </a:lnTo>
                    <a:lnTo>
                      <a:pt x="515" y="312"/>
                    </a:lnTo>
                    <a:lnTo>
                      <a:pt x="509" y="348"/>
                    </a:lnTo>
                    <a:lnTo>
                      <a:pt x="473" y="390"/>
                    </a:lnTo>
                    <a:lnTo>
                      <a:pt x="473" y="396"/>
                    </a:lnTo>
                    <a:lnTo>
                      <a:pt x="467" y="402"/>
                    </a:lnTo>
                    <a:lnTo>
                      <a:pt x="449" y="437"/>
                    </a:lnTo>
                    <a:lnTo>
                      <a:pt x="431" y="479"/>
                    </a:lnTo>
                    <a:lnTo>
                      <a:pt x="419" y="521"/>
                    </a:lnTo>
                    <a:lnTo>
                      <a:pt x="413" y="527"/>
                    </a:lnTo>
                    <a:lnTo>
                      <a:pt x="413" y="533"/>
                    </a:lnTo>
                    <a:lnTo>
                      <a:pt x="413" y="539"/>
                    </a:lnTo>
                    <a:lnTo>
                      <a:pt x="413" y="539"/>
                    </a:lnTo>
                    <a:lnTo>
                      <a:pt x="413" y="539"/>
                    </a:lnTo>
                    <a:lnTo>
                      <a:pt x="413" y="539"/>
                    </a:lnTo>
                    <a:lnTo>
                      <a:pt x="413" y="539"/>
                    </a:lnTo>
                    <a:lnTo>
                      <a:pt x="413" y="539"/>
                    </a:lnTo>
                    <a:lnTo>
                      <a:pt x="353" y="599"/>
                    </a:lnTo>
                    <a:lnTo>
                      <a:pt x="347" y="599"/>
                    </a:lnTo>
                    <a:lnTo>
                      <a:pt x="341" y="599"/>
                    </a:lnTo>
                    <a:lnTo>
                      <a:pt x="335" y="611"/>
                    </a:lnTo>
                    <a:lnTo>
                      <a:pt x="311" y="629"/>
                    </a:lnTo>
                    <a:lnTo>
                      <a:pt x="305" y="629"/>
                    </a:lnTo>
                    <a:lnTo>
                      <a:pt x="299" y="629"/>
                    </a:lnTo>
                    <a:lnTo>
                      <a:pt x="299" y="635"/>
                    </a:lnTo>
                    <a:lnTo>
                      <a:pt x="293" y="635"/>
                    </a:lnTo>
                    <a:lnTo>
                      <a:pt x="293" y="635"/>
                    </a:lnTo>
                    <a:lnTo>
                      <a:pt x="293" y="635"/>
                    </a:lnTo>
                    <a:lnTo>
                      <a:pt x="293" y="635"/>
                    </a:lnTo>
                    <a:lnTo>
                      <a:pt x="257" y="659"/>
                    </a:lnTo>
                    <a:lnTo>
                      <a:pt x="257" y="665"/>
                    </a:lnTo>
                    <a:lnTo>
                      <a:pt x="257" y="665"/>
                    </a:lnTo>
                    <a:lnTo>
                      <a:pt x="257" y="677"/>
                    </a:lnTo>
                    <a:lnTo>
                      <a:pt x="257" y="701"/>
                    </a:lnTo>
                    <a:lnTo>
                      <a:pt x="257" y="719"/>
                    </a:lnTo>
                    <a:lnTo>
                      <a:pt x="257" y="731"/>
                    </a:lnTo>
                    <a:lnTo>
                      <a:pt x="216" y="725"/>
                    </a:lnTo>
                    <a:lnTo>
                      <a:pt x="150" y="797"/>
                    </a:lnTo>
                    <a:lnTo>
                      <a:pt x="150" y="827"/>
                    </a:lnTo>
                    <a:lnTo>
                      <a:pt x="174" y="827"/>
                    </a:lnTo>
                    <a:lnTo>
                      <a:pt x="114" y="845"/>
                    </a:lnTo>
                    <a:lnTo>
                      <a:pt x="108" y="851"/>
                    </a:lnTo>
                    <a:lnTo>
                      <a:pt x="54" y="839"/>
                    </a:lnTo>
                    <a:lnTo>
                      <a:pt x="0" y="857"/>
                    </a:lnTo>
                    <a:lnTo>
                      <a:pt x="0" y="875"/>
                    </a:lnTo>
                    <a:lnTo>
                      <a:pt x="102" y="893"/>
                    </a:lnTo>
                    <a:lnTo>
                      <a:pt x="96" y="893"/>
                    </a:lnTo>
                    <a:lnTo>
                      <a:pt x="156" y="905"/>
                    </a:lnTo>
                    <a:lnTo>
                      <a:pt x="168" y="899"/>
                    </a:lnTo>
                    <a:lnTo>
                      <a:pt x="311" y="923"/>
                    </a:lnTo>
                    <a:lnTo>
                      <a:pt x="365" y="911"/>
                    </a:lnTo>
                    <a:lnTo>
                      <a:pt x="371" y="887"/>
                    </a:lnTo>
                    <a:lnTo>
                      <a:pt x="240" y="869"/>
                    </a:lnTo>
                    <a:lnTo>
                      <a:pt x="240" y="863"/>
                    </a:lnTo>
                    <a:lnTo>
                      <a:pt x="497" y="791"/>
                    </a:lnTo>
                    <a:lnTo>
                      <a:pt x="503" y="809"/>
                    </a:lnTo>
                    <a:lnTo>
                      <a:pt x="640" y="827"/>
                    </a:lnTo>
                    <a:lnTo>
                      <a:pt x="640" y="827"/>
                    </a:lnTo>
                    <a:lnTo>
                      <a:pt x="700" y="725"/>
                    </a:lnTo>
                    <a:lnTo>
                      <a:pt x="700" y="725"/>
                    </a:lnTo>
                    <a:lnTo>
                      <a:pt x="700" y="725"/>
                    </a:lnTo>
                    <a:lnTo>
                      <a:pt x="700" y="725"/>
                    </a:lnTo>
                    <a:lnTo>
                      <a:pt x="700" y="725"/>
                    </a:lnTo>
                    <a:lnTo>
                      <a:pt x="658" y="719"/>
                    </a:lnTo>
                    <a:lnTo>
                      <a:pt x="664" y="653"/>
                    </a:lnTo>
                    <a:lnTo>
                      <a:pt x="664" y="653"/>
                    </a:lnTo>
                    <a:lnTo>
                      <a:pt x="670" y="623"/>
                    </a:lnTo>
                    <a:lnTo>
                      <a:pt x="694" y="611"/>
                    </a:lnTo>
                    <a:lnTo>
                      <a:pt x="694" y="605"/>
                    </a:lnTo>
                    <a:lnTo>
                      <a:pt x="694" y="605"/>
                    </a:lnTo>
                    <a:lnTo>
                      <a:pt x="718" y="587"/>
                    </a:lnTo>
                    <a:lnTo>
                      <a:pt x="748" y="569"/>
                    </a:lnTo>
                    <a:lnTo>
                      <a:pt x="778" y="551"/>
                    </a:lnTo>
                    <a:lnTo>
                      <a:pt x="796" y="533"/>
                    </a:lnTo>
                    <a:lnTo>
                      <a:pt x="819" y="515"/>
                    </a:lnTo>
                    <a:lnTo>
                      <a:pt x="843" y="497"/>
                    </a:lnTo>
                    <a:lnTo>
                      <a:pt x="867" y="467"/>
                    </a:lnTo>
                    <a:lnTo>
                      <a:pt x="879" y="449"/>
                    </a:lnTo>
                    <a:lnTo>
                      <a:pt x="879" y="443"/>
                    </a:lnTo>
                    <a:lnTo>
                      <a:pt x="885" y="443"/>
                    </a:lnTo>
                    <a:lnTo>
                      <a:pt x="891" y="431"/>
                    </a:lnTo>
                    <a:lnTo>
                      <a:pt x="903" y="425"/>
                    </a:lnTo>
                    <a:lnTo>
                      <a:pt x="909" y="414"/>
                    </a:lnTo>
                    <a:lnTo>
                      <a:pt x="909" y="390"/>
                    </a:lnTo>
                    <a:lnTo>
                      <a:pt x="903" y="360"/>
                    </a:lnTo>
                    <a:lnTo>
                      <a:pt x="927" y="348"/>
                    </a:lnTo>
                    <a:lnTo>
                      <a:pt x="951" y="330"/>
                    </a:lnTo>
                    <a:lnTo>
                      <a:pt x="975" y="318"/>
                    </a:lnTo>
                    <a:lnTo>
                      <a:pt x="993" y="300"/>
                    </a:lnTo>
                    <a:lnTo>
                      <a:pt x="999" y="306"/>
                    </a:lnTo>
                    <a:lnTo>
                      <a:pt x="1011" y="306"/>
                    </a:lnTo>
                    <a:lnTo>
                      <a:pt x="1023" y="336"/>
                    </a:lnTo>
                    <a:lnTo>
                      <a:pt x="1023" y="336"/>
                    </a:lnTo>
                    <a:lnTo>
                      <a:pt x="1071" y="449"/>
                    </a:lnTo>
                    <a:lnTo>
                      <a:pt x="1071" y="467"/>
                    </a:lnTo>
                    <a:lnTo>
                      <a:pt x="1077" y="497"/>
                    </a:lnTo>
                    <a:lnTo>
                      <a:pt x="1101" y="563"/>
                    </a:lnTo>
                    <a:lnTo>
                      <a:pt x="1118" y="617"/>
                    </a:lnTo>
                    <a:lnTo>
                      <a:pt x="1124" y="641"/>
                    </a:lnTo>
                    <a:lnTo>
                      <a:pt x="1124" y="653"/>
                    </a:lnTo>
                    <a:lnTo>
                      <a:pt x="1118" y="659"/>
                    </a:lnTo>
                    <a:lnTo>
                      <a:pt x="1112" y="671"/>
                    </a:lnTo>
                    <a:lnTo>
                      <a:pt x="1112" y="689"/>
                    </a:lnTo>
                    <a:lnTo>
                      <a:pt x="1118" y="701"/>
                    </a:lnTo>
                    <a:lnTo>
                      <a:pt x="1124" y="719"/>
                    </a:lnTo>
                    <a:lnTo>
                      <a:pt x="1130" y="737"/>
                    </a:lnTo>
                    <a:lnTo>
                      <a:pt x="1136" y="749"/>
                    </a:lnTo>
                    <a:lnTo>
                      <a:pt x="1148" y="749"/>
                    </a:lnTo>
                    <a:lnTo>
                      <a:pt x="1154" y="743"/>
                    </a:lnTo>
                    <a:lnTo>
                      <a:pt x="1154" y="725"/>
                    </a:lnTo>
                    <a:lnTo>
                      <a:pt x="1148" y="707"/>
                    </a:lnTo>
                    <a:lnTo>
                      <a:pt x="1148" y="701"/>
                    </a:lnTo>
                    <a:lnTo>
                      <a:pt x="1202" y="713"/>
                    </a:lnTo>
                    <a:lnTo>
                      <a:pt x="1208" y="719"/>
                    </a:lnTo>
                    <a:lnTo>
                      <a:pt x="1214" y="737"/>
                    </a:lnTo>
                    <a:lnTo>
                      <a:pt x="1220" y="749"/>
                    </a:lnTo>
                    <a:lnTo>
                      <a:pt x="1232" y="755"/>
                    </a:lnTo>
                    <a:lnTo>
                      <a:pt x="1238" y="749"/>
                    </a:lnTo>
                    <a:lnTo>
                      <a:pt x="1232" y="737"/>
                    </a:lnTo>
                    <a:lnTo>
                      <a:pt x="1238" y="749"/>
                    </a:lnTo>
                    <a:lnTo>
                      <a:pt x="1244" y="755"/>
                    </a:lnTo>
                    <a:lnTo>
                      <a:pt x="1250" y="749"/>
                    </a:lnTo>
                    <a:lnTo>
                      <a:pt x="1250" y="743"/>
                    </a:lnTo>
                    <a:lnTo>
                      <a:pt x="1250" y="731"/>
                    </a:lnTo>
                    <a:lnTo>
                      <a:pt x="1244" y="719"/>
                    </a:lnTo>
                    <a:lnTo>
                      <a:pt x="1244" y="713"/>
                    </a:lnTo>
                    <a:lnTo>
                      <a:pt x="1244" y="713"/>
                    </a:lnTo>
                    <a:close/>
                    <a:moveTo>
                      <a:pt x="694" y="264"/>
                    </a:moveTo>
                    <a:lnTo>
                      <a:pt x="700" y="276"/>
                    </a:lnTo>
                    <a:lnTo>
                      <a:pt x="712" y="288"/>
                    </a:lnTo>
                    <a:lnTo>
                      <a:pt x="742" y="330"/>
                    </a:lnTo>
                    <a:lnTo>
                      <a:pt x="778" y="360"/>
                    </a:lnTo>
                    <a:lnTo>
                      <a:pt x="784" y="372"/>
                    </a:lnTo>
                    <a:lnTo>
                      <a:pt x="790" y="378"/>
                    </a:lnTo>
                    <a:lnTo>
                      <a:pt x="796" y="384"/>
                    </a:lnTo>
                    <a:lnTo>
                      <a:pt x="796" y="384"/>
                    </a:lnTo>
                    <a:lnTo>
                      <a:pt x="790" y="431"/>
                    </a:lnTo>
                    <a:lnTo>
                      <a:pt x="766" y="443"/>
                    </a:lnTo>
                    <a:lnTo>
                      <a:pt x="748" y="461"/>
                    </a:lnTo>
                    <a:lnTo>
                      <a:pt x="724" y="485"/>
                    </a:lnTo>
                    <a:lnTo>
                      <a:pt x="712" y="503"/>
                    </a:lnTo>
                    <a:lnTo>
                      <a:pt x="712" y="509"/>
                    </a:lnTo>
                    <a:lnTo>
                      <a:pt x="706" y="515"/>
                    </a:lnTo>
                    <a:lnTo>
                      <a:pt x="688" y="533"/>
                    </a:lnTo>
                    <a:lnTo>
                      <a:pt x="670" y="551"/>
                    </a:lnTo>
                    <a:lnTo>
                      <a:pt x="658" y="563"/>
                    </a:lnTo>
                    <a:lnTo>
                      <a:pt x="658" y="569"/>
                    </a:lnTo>
                    <a:lnTo>
                      <a:pt x="658" y="569"/>
                    </a:lnTo>
                    <a:lnTo>
                      <a:pt x="658" y="569"/>
                    </a:lnTo>
                    <a:lnTo>
                      <a:pt x="652" y="569"/>
                    </a:lnTo>
                    <a:lnTo>
                      <a:pt x="652" y="575"/>
                    </a:lnTo>
                    <a:lnTo>
                      <a:pt x="640" y="581"/>
                    </a:lnTo>
                    <a:lnTo>
                      <a:pt x="616" y="593"/>
                    </a:lnTo>
                    <a:lnTo>
                      <a:pt x="604" y="599"/>
                    </a:lnTo>
                    <a:lnTo>
                      <a:pt x="592" y="605"/>
                    </a:lnTo>
                    <a:lnTo>
                      <a:pt x="592" y="605"/>
                    </a:lnTo>
                    <a:lnTo>
                      <a:pt x="586" y="611"/>
                    </a:lnTo>
                    <a:lnTo>
                      <a:pt x="574" y="617"/>
                    </a:lnTo>
                    <a:lnTo>
                      <a:pt x="562" y="629"/>
                    </a:lnTo>
                    <a:lnTo>
                      <a:pt x="550" y="635"/>
                    </a:lnTo>
                    <a:lnTo>
                      <a:pt x="550" y="653"/>
                    </a:lnTo>
                    <a:lnTo>
                      <a:pt x="556" y="677"/>
                    </a:lnTo>
                    <a:lnTo>
                      <a:pt x="562" y="707"/>
                    </a:lnTo>
                    <a:lnTo>
                      <a:pt x="538" y="737"/>
                    </a:lnTo>
                    <a:lnTo>
                      <a:pt x="377" y="785"/>
                    </a:lnTo>
                    <a:lnTo>
                      <a:pt x="365" y="761"/>
                    </a:lnTo>
                    <a:lnTo>
                      <a:pt x="359" y="755"/>
                    </a:lnTo>
                    <a:lnTo>
                      <a:pt x="353" y="755"/>
                    </a:lnTo>
                    <a:lnTo>
                      <a:pt x="359" y="683"/>
                    </a:lnTo>
                    <a:lnTo>
                      <a:pt x="365" y="671"/>
                    </a:lnTo>
                    <a:lnTo>
                      <a:pt x="371" y="665"/>
                    </a:lnTo>
                    <a:lnTo>
                      <a:pt x="389" y="641"/>
                    </a:lnTo>
                    <a:lnTo>
                      <a:pt x="389" y="641"/>
                    </a:lnTo>
                    <a:lnTo>
                      <a:pt x="413" y="629"/>
                    </a:lnTo>
                    <a:lnTo>
                      <a:pt x="431" y="611"/>
                    </a:lnTo>
                    <a:lnTo>
                      <a:pt x="419" y="623"/>
                    </a:lnTo>
                    <a:lnTo>
                      <a:pt x="419" y="629"/>
                    </a:lnTo>
                    <a:lnTo>
                      <a:pt x="425" y="647"/>
                    </a:lnTo>
                    <a:lnTo>
                      <a:pt x="425" y="659"/>
                    </a:lnTo>
                    <a:lnTo>
                      <a:pt x="431" y="665"/>
                    </a:lnTo>
                    <a:lnTo>
                      <a:pt x="437" y="659"/>
                    </a:lnTo>
                    <a:lnTo>
                      <a:pt x="443" y="635"/>
                    </a:lnTo>
                    <a:lnTo>
                      <a:pt x="443" y="617"/>
                    </a:lnTo>
                    <a:lnTo>
                      <a:pt x="443" y="605"/>
                    </a:lnTo>
                    <a:lnTo>
                      <a:pt x="491" y="575"/>
                    </a:lnTo>
                    <a:lnTo>
                      <a:pt x="527" y="545"/>
                    </a:lnTo>
                    <a:lnTo>
                      <a:pt x="550" y="527"/>
                    </a:lnTo>
                    <a:lnTo>
                      <a:pt x="568" y="515"/>
                    </a:lnTo>
                    <a:lnTo>
                      <a:pt x="586" y="503"/>
                    </a:lnTo>
                    <a:lnTo>
                      <a:pt x="598" y="497"/>
                    </a:lnTo>
                    <a:lnTo>
                      <a:pt x="610" y="485"/>
                    </a:lnTo>
                    <a:lnTo>
                      <a:pt x="616" y="479"/>
                    </a:lnTo>
                    <a:lnTo>
                      <a:pt x="616" y="473"/>
                    </a:lnTo>
                    <a:lnTo>
                      <a:pt x="628" y="455"/>
                    </a:lnTo>
                    <a:lnTo>
                      <a:pt x="634" y="431"/>
                    </a:lnTo>
                    <a:lnTo>
                      <a:pt x="640" y="408"/>
                    </a:lnTo>
                    <a:lnTo>
                      <a:pt x="640" y="402"/>
                    </a:lnTo>
                    <a:lnTo>
                      <a:pt x="640" y="396"/>
                    </a:lnTo>
                    <a:lnTo>
                      <a:pt x="628" y="396"/>
                    </a:lnTo>
                    <a:lnTo>
                      <a:pt x="634" y="396"/>
                    </a:lnTo>
                    <a:lnTo>
                      <a:pt x="634" y="396"/>
                    </a:lnTo>
                    <a:lnTo>
                      <a:pt x="634" y="390"/>
                    </a:lnTo>
                    <a:lnTo>
                      <a:pt x="640" y="378"/>
                    </a:lnTo>
                    <a:lnTo>
                      <a:pt x="652" y="336"/>
                    </a:lnTo>
                    <a:lnTo>
                      <a:pt x="664" y="300"/>
                    </a:lnTo>
                    <a:lnTo>
                      <a:pt x="664" y="282"/>
                    </a:lnTo>
                    <a:lnTo>
                      <a:pt x="670" y="276"/>
                    </a:lnTo>
                    <a:lnTo>
                      <a:pt x="664" y="270"/>
                    </a:lnTo>
                    <a:lnTo>
                      <a:pt x="658" y="258"/>
                    </a:lnTo>
                    <a:lnTo>
                      <a:pt x="646" y="246"/>
                    </a:lnTo>
                    <a:lnTo>
                      <a:pt x="640" y="240"/>
                    </a:lnTo>
                    <a:lnTo>
                      <a:pt x="676" y="258"/>
                    </a:lnTo>
                    <a:lnTo>
                      <a:pt x="682" y="192"/>
                    </a:lnTo>
                    <a:lnTo>
                      <a:pt x="682" y="198"/>
                    </a:lnTo>
                    <a:lnTo>
                      <a:pt x="682" y="222"/>
                    </a:lnTo>
                    <a:lnTo>
                      <a:pt x="688" y="246"/>
                    </a:lnTo>
                    <a:lnTo>
                      <a:pt x="694" y="264"/>
                    </a:lnTo>
                    <a:lnTo>
                      <a:pt x="694" y="264"/>
                    </a:lnTo>
                    <a:close/>
                    <a:moveTo>
                      <a:pt x="532" y="455"/>
                    </a:moveTo>
                    <a:lnTo>
                      <a:pt x="527" y="461"/>
                    </a:lnTo>
                    <a:lnTo>
                      <a:pt x="532" y="449"/>
                    </a:lnTo>
                    <a:lnTo>
                      <a:pt x="532" y="455"/>
                    </a:lnTo>
                    <a:lnTo>
                      <a:pt x="532" y="455"/>
                    </a:lnTo>
                    <a:close/>
                    <a:moveTo>
                      <a:pt x="634" y="803"/>
                    </a:moveTo>
                    <a:lnTo>
                      <a:pt x="634" y="803"/>
                    </a:lnTo>
                    <a:lnTo>
                      <a:pt x="634" y="803"/>
                    </a:lnTo>
                    <a:lnTo>
                      <a:pt x="634" y="803"/>
                    </a:lnTo>
                    <a:lnTo>
                      <a:pt x="634" y="803"/>
                    </a:lnTo>
                    <a:close/>
                  </a:path>
                </a:pathLst>
              </a:custGeom>
              <a:solidFill>
                <a:schemeClr val="bg2"/>
              </a:solidFill>
              <a:ln w="9525">
                <a:noFill/>
                <a:round/>
                <a:headEnd/>
                <a:tailEnd/>
              </a:ln>
            </p:spPr>
            <p:txBody>
              <a:bodyPr/>
              <a:lstStyle/>
              <a:p>
                <a:pPr>
                  <a:defRPr/>
                </a:pPr>
                <a:endParaRPr lang="tr-TR" sz="1800"/>
              </a:p>
            </p:txBody>
          </p:sp>
          <p:sp>
            <p:nvSpPr>
              <p:cNvPr id="447507" name="Freeform 19">
                <a:extLst>
                  <a:ext uri="{FF2B5EF4-FFF2-40B4-BE49-F238E27FC236}">
                    <a16:creationId xmlns:a16="http://schemas.microsoft.com/office/drawing/2014/main" id="{3C8B0B44-0363-4B45-AB1D-6345B84A5ADD}"/>
                  </a:ext>
                </a:extLst>
              </p:cNvPr>
              <p:cNvSpPr>
                <a:spLocks/>
              </p:cNvSpPr>
              <p:nvPr/>
            </p:nvSpPr>
            <p:spPr bwMode="hidden">
              <a:xfrm>
                <a:off x="684" y="2709"/>
                <a:ext cx="47" cy="78"/>
              </a:xfrm>
              <a:custGeom>
                <a:avLst/>
                <a:gdLst/>
                <a:ahLst/>
                <a:cxnLst>
                  <a:cxn ang="0">
                    <a:pos x="12" y="72"/>
                  </a:cxn>
                  <a:cxn ang="0">
                    <a:pos x="18" y="60"/>
                  </a:cxn>
                  <a:cxn ang="0">
                    <a:pos x="24" y="54"/>
                  </a:cxn>
                  <a:cxn ang="0">
                    <a:pos x="47" y="0"/>
                  </a:cxn>
                  <a:cxn ang="0">
                    <a:pos x="0" y="78"/>
                  </a:cxn>
                  <a:cxn ang="0">
                    <a:pos x="12" y="72"/>
                  </a:cxn>
                  <a:cxn ang="0">
                    <a:pos x="12" y="72"/>
                  </a:cxn>
                </a:cxnLst>
                <a:rect l="0" t="0" r="r" b="b"/>
                <a:pathLst>
                  <a:path w="47" h="78">
                    <a:moveTo>
                      <a:pt x="12" y="72"/>
                    </a:moveTo>
                    <a:lnTo>
                      <a:pt x="18" y="60"/>
                    </a:lnTo>
                    <a:lnTo>
                      <a:pt x="24" y="54"/>
                    </a:lnTo>
                    <a:lnTo>
                      <a:pt x="47" y="0"/>
                    </a:lnTo>
                    <a:lnTo>
                      <a:pt x="0" y="78"/>
                    </a:lnTo>
                    <a:lnTo>
                      <a:pt x="12" y="72"/>
                    </a:lnTo>
                    <a:lnTo>
                      <a:pt x="12" y="72"/>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08" name="Freeform 20">
                <a:extLst>
                  <a:ext uri="{FF2B5EF4-FFF2-40B4-BE49-F238E27FC236}">
                    <a16:creationId xmlns:a16="http://schemas.microsoft.com/office/drawing/2014/main" id="{1E7B64C1-A0E6-F94A-969D-AE8551904D77}"/>
                  </a:ext>
                </a:extLst>
              </p:cNvPr>
              <p:cNvSpPr>
                <a:spLocks/>
              </p:cNvSpPr>
              <p:nvPr/>
            </p:nvSpPr>
            <p:spPr bwMode="hidden">
              <a:xfrm>
                <a:off x="1284" y="2572"/>
                <a:ext cx="149" cy="419"/>
              </a:xfrm>
              <a:custGeom>
                <a:avLst/>
                <a:gdLst/>
                <a:ahLst/>
                <a:cxnLst>
                  <a:cxn ang="0">
                    <a:pos x="29" y="96"/>
                  </a:cxn>
                  <a:cxn ang="0">
                    <a:pos x="41" y="126"/>
                  </a:cxn>
                  <a:cxn ang="0">
                    <a:pos x="29" y="161"/>
                  </a:cxn>
                  <a:cxn ang="0">
                    <a:pos x="47" y="149"/>
                  </a:cxn>
                  <a:cxn ang="0">
                    <a:pos x="53" y="347"/>
                  </a:cxn>
                  <a:cxn ang="0">
                    <a:pos x="65" y="371"/>
                  </a:cxn>
                  <a:cxn ang="0">
                    <a:pos x="65" y="377"/>
                  </a:cxn>
                  <a:cxn ang="0">
                    <a:pos x="65" y="389"/>
                  </a:cxn>
                  <a:cxn ang="0">
                    <a:pos x="77" y="395"/>
                  </a:cxn>
                  <a:cxn ang="0">
                    <a:pos x="101" y="407"/>
                  </a:cxn>
                  <a:cxn ang="0">
                    <a:pos x="125" y="413"/>
                  </a:cxn>
                  <a:cxn ang="0">
                    <a:pos x="149" y="419"/>
                  </a:cxn>
                  <a:cxn ang="0">
                    <a:pos x="125" y="395"/>
                  </a:cxn>
                  <a:cxn ang="0">
                    <a:pos x="77" y="365"/>
                  </a:cxn>
                  <a:cxn ang="0">
                    <a:pos x="77" y="365"/>
                  </a:cxn>
                  <a:cxn ang="0">
                    <a:pos x="77" y="353"/>
                  </a:cxn>
                  <a:cxn ang="0">
                    <a:pos x="83" y="329"/>
                  </a:cxn>
                  <a:cxn ang="0">
                    <a:pos x="83" y="293"/>
                  </a:cxn>
                  <a:cxn ang="0">
                    <a:pos x="83" y="257"/>
                  </a:cxn>
                  <a:cxn ang="0">
                    <a:pos x="83" y="221"/>
                  </a:cxn>
                  <a:cxn ang="0">
                    <a:pos x="77" y="185"/>
                  </a:cxn>
                  <a:cxn ang="0">
                    <a:pos x="65" y="155"/>
                  </a:cxn>
                  <a:cxn ang="0">
                    <a:pos x="59" y="143"/>
                  </a:cxn>
                  <a:cxn ang="0">
                    <a:pos x="53" y="137"/>
                  </a:cxn>
                  <a:cxn ang="0">
                    <a:pos x="53" y="120"/>
                  </a:cxn>
                  <a:cxn ang="0">
                    <a:pos x="53" y="108"/>
                  </a:cxn>
                  <a:cxn ang="0">
                    <a:pos x="47" y="90"/>
                  </a:cxn>
                  <a:cxn ang="0">
                    <a:pos x="35" y="54"/>
                  </a:cxn>
                  <a:cxn ang="0">
                    <a:pos x="23" y="18"/>
                  </a:cxn>
                  <a:cxn ang="0">
                    <a:pos x="17" y="6"/>
                  </a:cxn>
                  <a:cxn ang="0">
                    <a:pos x="17" y="0"/>
                  </a:cxn>
                  <a:cxn ang="0">
                    <a:pos x="0" y="6"/>
                  </a:cxn>
                  <a:cxn ang="0">
                    <a:pos x="6" y="114"/>
                  </a:cxn>
                  <a:cxn ang="0">
                    <a:pos x="29" y="96"/>
                  </a:cxn>
                  <a:cxn ang="0">
                    <a:pos x="29" y="96"/>
                  </a:cxn>
                </a:cxnLst>
                <a:rect l="0" t="0" r="r" b="b"/>
                <a:pathLst>
                  <a:path w="149" h="419">
                    <a:moveTo>
                      <a:pt x="29" y="96"/>
                    </a:moveTo>
                    <a:lnTo>
                      <a:pt x="41" y="126"/>
                    </a:lnTo>
                    <a:lnTo>
                      <a:pt x="29" y="161"/>
                    </a:lnTo>
                    <a:lnTo>
                      <a:pt x="47" y="149"/>
                    </a:lnTo>
                    <a:lnTo>
                      <a:pt x="53" y="347"/>
                    </a:lnTo>
                    <a:lnTo>
                      <a:pt x="65" y="371"/>
                    </a:lnTo>
                    <a:lnTo>
                      <a:pt x="65" y="377"/>
                    </a:lnTo>
                    <a:lnTo>
                      <a:pt x="65" y="389"/>
                    </a:lnTo>
                    <a:lnTo>
                      <a:pt x="77" y="395"/>
                    </a:lnTo>
                    <a:lnTo>
                      <a:pt x="101" y="407"/>
                    </a:lnTo>
                    <a:lnTo>
                      <a:pt x="125" y="413"/>
                    </a:lnTo>
                    <a:lnTo>
                      <a:pt x="149" y="419"/>
                    </a:lnTo>
                    <a:lnTo>
                      <a:pt x="125" y="395"/>
                    </a:lnTo>
                    <a:lnTo>
                      <a:pt x="77" y="365"/>
                    </a:lnTo>
                    <a:lnTo>
                      <a:pt x="77" y="365"/>
                    </a:lnTo>
                    <a:lnTo>
                      <a:pt x="77" y="353"/>
                    </a:lnTo>
                    <a:lnTo>
                      <a:pt x="83" y="329"/>
                    </a:lnTo>
                    <a:lnTo>
                      <a:pt x="83" y="293"/>
                    </a:lnTo>
                    <a:lnTo>
                      <a:pt x="83" y="257"/>
                    </a:lnTo>
                    <a:lnTo>
                      <a:pt x="83" y="221"/>
                    </a:lnTo>
                    <a:lnTo>
                      <a:pt x="77" y="185"/>
                    </a:lnTo>
                    <a:lnTo>
                      <a:pt x="65" y="155"/>
                    </a:lnTo>
                    <a:lnTo>
                      <a:pt x="59" y="143"/>
                    </a:lnTo>
                    <a:lnTo>
                      <a:pt x="53" y="137"/>
                    </a:lnTo>
                    <a:lnTo>
                      <a:pt x="53" y="120"/>
                    </a:lnTo>
                    <a:lnTo>
                      <a:pt x="53" y="108"/>
                    </a:lnTo>
                    <a:lnTo>
                      <a:pt x="47" y="90"/>
                    </a:lnTo>
                    <a:lnTo>
                      <a:pt x="35" y="54"/>
                    </a:lnTo>
                    <a:lnTo>
                      <a:pt x="23" y="18"/>
                    </a:lnTo>
                    <a:lnTo>
                      <a:pt x="17" y="6"/>
                    </a:lnTo>
                    <a:lnTo>
                      <a:pt x="17" y="0"/>
                    </a:lnTo>
                    <a:lnTo>
                      <a:pt x="0" y="6"/>
                    </a:lnTo>
                    <a:lnTo>
                      <a:pt x="6" y="114"/>
                    </a:lnTo>
                    <a:lnTo>
                      <a:pt x="29" y="96"/>
                    </a:lnTo>
                    <a:lnTo>
                      <a:pt x="29" y="9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09" name="Freeform 21">
                <a:extLst>
                  <a:ext uri="{FF2B5EF4-FFF2-40B4-BE49-F238E27FC236}">
                    <a16:creationId xmlns:a16="http://schemas.microsoft.com/office/drawing/2014/main" id="{F72EBE97-D388-C147-B519-4D7A1FCCE4E3}"/>
                  </a:ext>
                </a:extLst>
              </p:cNvPr>
              <p:cNvSpPr>
                <a:spLocks/>
              </p:cNvSpPr>
              <p:nvPr/>
            </p:nvSpPr>
            <p:spPr bwMode="hidden">
              <a:xfrm>
                <a:off x="1140" y="2434"/>
                <a:ext cx="167" cy="138"/>
              </a:xfrm>
              <a:custGeom>
                <a:avLst/>
                <a:gdLst/>
                <a:ahLst/>
                <a:cxnLst>
                  <a:cxn ang="0">
                    <a:pos x="102" y="18"/>
                  </a:cxn>
                  <a:cxn ang="0">
                    <a:pos x="96" y="12"/>
                  </a:cxn>
                  <a:cxn ang="0">
                    <a:pos x="90" y="0"/>
                  </a:cxn>
                  <a:cxn ang="0">
                    <a:pos x="78" y="0"/>
                  </a:cxn>
                  <a:cxn ang="0">
                    <a:pos x="66" y="0"/>
                  </a:cxn>
                  <a:cxn ang="0">
                    <a:pos x="60" y="0"/>
                  </a:cxn>
                  <a:cxn ang="0">
                    <a:pos x="48" y="6"/>
                  </a:cxn>
                  <a:cxn ang="0">
                    <a:pos x="36" y="12"/>
                  </a:cxn>
                  <a:cxn ang="0">
                    <a:pos x="30" y="12"/>
                  </a:cxn>
                  <a:cxn ang="0">
                    <a:pos x="24" y="24"/>
                  </a:cxn>
                  <a:cxn ang="0">
                    <a:pos x="18" y="42"/>
                  </a:cxn>
                  <a:cxn ang="0">
                    <a:pos x="6" y="66"/>
                  </a:cxn>
                  <a:cxn ang="0">
                    <a:pos x="0" y="72"/>
                  </a:cxn>
                  <a:cxn ang="0">
                    <a:pos x="42" y="30"/>
                  </a:cxn>
                  <a:cxn ang="0">
                    <a:pos x="30" y="66"/>
                  </a:cxn>
                  <a:cxn ang="0">
                    <a:pos x="96" y="36"/>
                  </a:cxn>
                  <a:cxn ang="0">
                    <a:pos x="120" y="78"/>
                  </a:cxn>
                  <a:cxn ang="0">
                    <a:pos x="120" y="54"/>
                  </a:cxn>
                  <a:cxn ang="0">
                    <a:pos x="167" y="138"/>
                  </a:cxn>
                  <a:cxn ang="0">
                    <a:pos x="167" y="120"/>
                  </a:cxn>
                  <a:cxn ang="0">
                    <a:pos x="161" y="102"/>
                  </a:cxn>
                  <a:cxn ang="0">
                    <a:pos x="138" y="60"/>
                  </a:cxn>
                  <a:cxn ang="0">
                    <a:pos x="114" y="30"/>
                  </a:cxn>
                  <a:cxn ang="0">
                    <a:pos x="108" y="24"/>
                  </a:cxn>
                  <a:cxn ang="0">
                    <a:pos x="102" y="18"/>
                  </a:cxn>
                  <a:cxn ang="0">
                    <a:pos x="102" y="18"/>
                  </a:cxn>
                </a:cxnLst>
                <a:rect l="0" t="0" r="r" b="b"/>
                <a:pathLst>
                  <a:path w="167" h="138">
                    <a:moveTo>
                      <a:pt x="102" y="18"/>
                    </a:moveTo>
                    <a:lnTo>
                      <a:pt x="96" y="12"/>
                    </a:lnTo>
                    <a:lnTo>
                      <a:pt x="90" y="0"/>
                    </a:lnTo>
                    <a:lnTo>
                      <a:pt x="78" y="0"/>
                    </a:lnTo>
                    <a:lnTo>
                      <a:pt x="66" y="0"/>
                    </a:lnTo>
                    <a:lnTo>
                      <a:pt x="60" y="0"/>
                    </a:lnTo>
                    <a:lnTo>
                      <a:pt x="48" y="6"/>
                    </a:lnTo>
                    <a:lnTo>
                      <a:pt x="36" y="12"/>
                    </a:lnTo>
                    <a:lnTo>
                      <a:pt x="30" y="12"/>
                    </a:lnTo>
                    <a:lnTo>
                      <a:pt x="24" y="24"/>
                    </a:lnTo>
                    <a:lnTo>
                      <a:pt x="18" y="42"/>
                    </a:lnTo>
                    <a:lnTo>
                      <a:pt x="6" y="66"/>
                    </a:lnTo>
                    <a:lnTo>
                      <a:pt x="0" y="72"/>
                    </a:lnTo>
                    <a:lnTo>
                      <a:pt x="42" y="30"/>
                    </a:lnTo>
                    <a:lnTo>
                      <a:pt x="30" y="66"/>
                    </a:lnTo>
                    <a:lnTo>
                      <a:pt x="96" y="36"/>
                    </a:lnTo>
                    <a:lnTo>
                      <a:pt x="120" y="78"/>
                    </a:lnTo>
                    <a:lnTo>
                      <a:pt x="120" y="54"/>
                    </a:lnTo>
                    <a:lnTo>
                      <a:pt x="167" y="138"/>
                    </a:lnTo>
                    <a:lnTo>
                      <a:pt x="167" y="120"/>
                    </a:lnTo>
                    <a:lnTo>
                      <a:pt x="161" y="102"/>
                    </a:lnTo>
                    <a:lnTo>
                      <a:pt x="138" y="60"/>
                    </a:lnTo>
                    <a:lnTo>
                      <a:pt x="114" y="30"/>
                    </a:lnTo>
                    <a:lnTo>
                      <a:pt x="108" y="24"/>
                    </a:lnTo>
                    <a:lnTo>
                      <a:pt x="102" y="18"/>
                    </a:lnTo>
                    <a:lnTo>
                      <a:pt x="102" y="18"/>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0" name="Freeform 22">
                <a:extLst>
                  <a:ext uri="{FF2B5EF4-FFF2-40B4-BE49-F238E27FC236}">
                    <a16:creationId xmlns:a16="http://schemas.microsoft.com/office/drawing/2014/main" id="{82DF5BCC-1652-FF44-B5F2-E24EE465A9D8}"/>
                  </a:ext>
                </a:extLst>
              </p:cNvPr>
              <p:cNvSpPr>
                <a:spLocks/>
              </p:cNvSpPr>
              <p:nvPr/>
            </p:nvSpPr>
            <p:spPr bwMode="hidden">
              <a:xfrm>
                <a:off x="948" y="2314"/>
                <a:ext cx="113" cy="114"/>
              </a:xfrm>
              <a:custGeom>
                <a:avLst/>
                <a:gdLst/>
                <a:ahLst/>
                <a:cxnLst>
                  <a:cxn ang="0">
                    <a:pos x="0" y="0"/>
                  </a:cxn>
                  <a:cxn ang="0">
                    <a:pos x="6" y="0"/>
                  </a:cxn>
                  <a:cxn ang="0">
                    <a:pos x="24" y="6"/>
                  </a:cxn>
                  <a:cxn ang="0">
                    <a:pos x="48" y="18"/>
                  </a:cxn>
                  <a:cxn ang="0">
                    <a:pos x="71" y="36"/>
                  </a:cxn>
                  <a:cxn ang="0">
                    <a:pos x="83" y="48"/>
                  </a:cxn>
                  <a:cxn ang="0">
                    <a:pos x="95" y="66"/>
                  </a:cxn>
                  <a:cxn ang="0">
                    <a:pos x="107" y="90"/>
                  </a:cxn>
                  <a:cxn ang="0">
                    <a:pos x="113" y="114"/>
                  </a:cxn>
                  <a:cxn ang="0">
                    <a:pos x="83" y="66"/>
                  </a:cxn>
                  <a:cxn ang="0">
                    <a:pos x="60" y="78"/>
                  </a:cxn>
                  <a:cxn ang="0">
                    <a:pos x="71" y="54"/>
                  </a:cxn>
                  <a:cxn ang="0">
                    <a:pos x="12" y="78"/>
                  </a:cxn>
                  <a:cxn ang="0">
                    <a:pos x="60" y="48"/>
                  </a:cxn>
                  <a:cxn ang="0">
                    <a:pos x="60" y="42"/>
                  </a:cxn>
                  <a:cxn ang="0">
                    <a:pos x="54" y="30"/>
                  </a:cxn>
                  <a:cxn ang="0">
                    <a:pos x="36" y="18"/>
                  </a:cxn>
                  <a:cxn ang="0">
                    <a:pos x="0" y="0"/>
                  </a:cxn>
                  <a:cxn ang="0">
                    <a:pos x="0" y="0"/>
                  </a:cxn>
                </a:cxnLst>
                <a:rect l="0" t="0" r="r" b="b"/>
                <a:pathLst>
                  <a:path w="113" h="114">
                    <a:moveTo>
                      <a:pt x="0" y="0"/>
                    </a:moveTo>
                    <a:lnTo>
                      <a:pt x="6" y="0"/>
                    </a:lnTo>
                    <a:lnTo>
                      <a:pt x="24" y="6"/>
                    </a:lnTo>
                    <a:lnTo>
                      <a:pt x="48" y="18"/>
                    </a:lnTo>
                    <a:lnTo>
                      <a:pt x="71" y="36"/>
                    </a:lnTo>
                    <a:lnTo>
                      <a:pt x="83" y="48"/>
                    </a:lnTo>
                    <a:lnTo>
                      <a:pt x="95" y="66"/>
                    </a:lnTo>
                    <a:lnTo>
                      <a:pt x="107" y="90"/>
                    </a:lnTo>
                    <a:lnTo>
                      <a:pt x="113" y="114"/>
                    </a:lnTo>
                    <a:lnTo>
                      <a:pt x="83" y="66"/>
                    </a:lnTo>
                    <a:lnTo>
                      <a:pt x="60" y="78"/>
                    </a:lnTo>
                    <a:lnTo>
                      <a:pt x="71" y="54"/>
                    </a:lnTo>
                    <a:lnTo>
                      <a:pt x="12" y="78"/>
                    </a:lnTo>
                    <a:lnTo>
                      <a:pt x="60" y="48"/>
                    </a:lnTo>
                    <a:lnTo>
                      <a:pt x="60" y="42"/>
                    </a:lnTo>
                    <a:lnTo>
                      <a:pt x="54" y="30"/>
                    </a:lnTo>
                    <a:lnTo>
                      <a:pt x="36" y="18"/>
                    </a:lnTo>
                    <a:lnTo>
                      <a:pt x="0" y="0"/>
                    </a:lnTo>
                    <a:lnTo>
                      <a:pt x="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1" name="Freeform 23">
                <a:extLst>
                  <a:ext uri="{FF2B5EF4-FFF2-40B4-BE49-F238E27FC236}">
                    <a16:creationId xmlns:a16="http://schemas.microsoft.com/office/drawing/2014/main" id="{0D56DF35-C688-A745-9421-6EE575E2E413}"/>
                  </a:ext>
                </a:extLst>
              </p:cNvPr>
              <p:cNvSpPr>
                <a:spLocks/>
              </p:cNvSpPr>
              <p:nvPr/>
            </p:nvSpPr>
            <p:spPr bwMode="hidden">
              <a:xfrm>
                <a:off x="1122" y="2578"/>
                <a:ext cx="66" cy="60"/>
              </a:xfrm>
              <a:custGeom>
                <a:avLst/>
                <a:gdLst/>
                <a:ahLst/>
                <a:cxnLst>
                  <a:cxn ang="0">
                    <a:pos x="54" y="0"/>
                  </a:cxn>
                  <a:cxn ang="0">
                    <a:pos x="42" y="18"/>
                  </a:cxn>
                  <a:cxn ang="0">
                    <a:pos x="36" y="6"/>
                  </a:cxn>
                  <a:cxn ang="0">
                    <a:pos x="24" y="30"/>
                  </a:cxn>
                  <a:cxn ang="0">
                    <a:pos x="18" y="36"/>
                  </a:cxn>
                  <a:cxn ang="0">
                    <a:pos x="6" y="48"/>
                  </a:cxn>
                  <a:cxn ang="0">
                    <a:pos x="0" y="60"/>
                  </a:cxn>
                  <a:cxn ang="0">
                    <a:pos x="12" y="54"/>
                  </a:cxn>
                  <a:cxn ang="0">
                    <a:pos x="30" y="36"/>
                  </a:cxn>
                  <a:cxn ang="0">
                    <a:pos x="54" y="18"/>
                  </a:cxn>
                  <a:cxn ang="0">
                    <a:pos x="66" y="6"/>
                  </a:cxn>
                  <a:cxn ang="0">
                    <a:pos x="54" y="0"/>
                  </a:cxn>
                  <a:cxn ang="0">
                    <a:pos x="54" y="0"/>
                  </a:cxn>
                </a:cxnLst>
                <a:rect l="0" t="0" r="r" b="b"/>
                <a:pathLst>
                  <a:path w="66" h="60">
                    <a:moveTo>
                      <a:pt x="54" y="0"/>
                    </a:moveTo>
                    <a:lnTo>
                      <a:pt x="42" y="18"/>
                    </a:lnTo>
                    <a:lnTo>
                      <a:pt x="36" y="6"/>
                    </a:lnTo>
                    <a:lnTo>
                      <a:pt x="24" y="30"/>
                    </a:lnTo>
                    <a:lnTo>
                      <a:pt x="18" y="36"/>
                    </a:lnTo>
                    <a:lnTo>
                      <a:pt x="6" y="48"/>
                    </a:lnTo>
                    <a:lnTo>
                      <a:pt x="0" y="60"/>
                    </a:lnTo>
                    <a:lnTo>
                      <a:pt x="12" y="54"/>
                    </a:lnTo>
                    <a:lnTo>
                      <a:pt x="30" y="36"/>
                    </a:lnTo>
                    <a:lnTo>
                      <a:pt x="54" y="18"/>
                    </a:lnTo>
                    <a:lnTo>
                      <a:pt x="66" y="6"/>
                    </a:lnTo>
                    <a:lnTo>
                      <a:pt x="54" y="0"/>
                    </a:lnTo>
                    <a:lnTo>
                      <a:pt x="54"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2" name="Freeform 24">
                <a:extLst>
                  <a:ext uri="{FF2B5EF4-FFF2-40B4-BE49-F238E27FC236}">
                    <a16:creationId xmlns:a16="http://schemas.microsoft.com/office/drawing/2014/main" id="{01E96469-AF6C-144D-A97E-59FC63E52FDD}"/>
                  </a:ext>
                </a:extLst>
              </p:cNvPr>
              <p:cNvSpPr>
                <a:spLocks/>
              </p:cNvSpPr>
              <p:nvPr/>
            </p:nvSpPr>
            <p:spPr bwMode="hidden">
              <a:xfrm>
                <a:off x="942" y="2674"/>
                <a:ext cx="161" cy="179"/>
              </a:xfrm>
              <a:custGeom>
                <a:avLst/>
                <a:gdLst/>
                <a:ahLst/>
                <a:cxnLst>
                  <a:cxn ang="0">
                    <a:pos x="131" y="53"/>
                  </a:cxn>
                  <a:cxn ang="0">
                    <a:pos x="137" y="53"/>
                  </a:cxn>
                  <a:cxn ang="0">
                    <a:pos x="143" y="41"/>
                  </a:cxn>
                  <a:cxn ang="0">
                    <a:pos x="155" y="35"/>
                  </a:cxn>
                  <a:cxn ang="0">
                    <a:pos x="161" y="24"/>
                  </a:cxn>
                  <a:cxn ang="0">
                    <a:pos x="161" y="12"/>
                  </a:cxn>
                  <a:cxn ang="0">
                    <a:pos x="161" y="0"/>
                  </a:cxn>
                  <a:cxn ang="0">
                    <a:pos x="149" y="24"/>
                  </a:cxn>
                  <a:cxn ang="0">
                    <a:pos x="143" y="35"/>
                  </a:cxn>
                  <a:cxn ang="0">
                    <a:pos x="131" y="35"/>
                  </a:cxn>
                  <a:cxn ang="0">
                    <a:pos x="119" y="41"/>
                  </a:cxn>
                  <a:cxn ang="0">
                    <a:pos x="125" y="53"/>
                  </a:cxn>
                  <a:cxn ang="0">
                    <a:pos x="95" y="95"/>
                  </a:cxn>
                  <a:cxn ang="0">
                    <a:pos x="0" y="137"/>
                  </a:cxn>
                  <a:cxn ang="0">
                    <a:pos x="60" y="119"/>
                  </a:cxn>
                  <a:cxn ang="0">
                    <a:pos x="54" y="125"/>
                  </a:cxn>
                  <a:cxn ang="0">
                    <a:pos x="48" y="131"/>
                  </a:cxn>
                  <a:cxn ang="0">
                    <a:pos x="24" y="155"/>
                  </a:cxn>
                  <a:cxn ang="0">
                    <a:pos x="12" y="167"/>
                  </a:cxn>
                  <a:cxn ang="0">
                    <a:pos x="0" y="173"/>
                  </a:cxn>
                  <a:cxn ang="0">
                    <a:pos x="0" y="179"/>
                  </a:cxn>
                  <a:cxn ang="0">
                    <a:pos x="6" y="173"/>
                  </a:cxn>
                  <a:cxn ang="0">
                    <a:pos x="30" y="155"/>
                  </a:cxn>
                  <a:cxn ang="0">
                    <a:pos x="48" y="143"/>
                  </a:cxn>
                  <a:cxn ang="0">
                    <a:pos x="71" y="125"/>
                  </a:cxn>
                  <a:cxn ang="0">
                    <a:pos x="95" y="107"/>
                  </a:cxn>
                  <a:cxn ang="0">
                    <a:pos x="119" y="77"/>
                  </a:cxn>
                  <a:cxn ang="0">
                    <a:pos x="131" y="59"/>
                  </a:cxn>
                  <a:cxn ang="0">
                    <a:pos x="131" y="53"/>
                  </a:cxn>
                  <a:cxn ang="0">
                    <a:pos x="131" y="53"/>
                  </a:cxn>
                </a:cxnLst>
                <a:rect l="0" t="0" r="r" b="b"/>
                <a:pathLst>
                  <a:path w="161" h="179">
                    <a:moveTo>
                      <a:pt x="131" y="53"/>
                    </a:moveTo>
                    <a:lnTo>
                      <a:pt x="137" y="53"/>
                    </a:lnTo>
                    <a:lnTo>
                      <a:pt x="143" y="41"/>
                    </a:lnTo>
                    <a:lnTo>
                      <a:pt x="155" y="35"/>
                    </a:lnTo>
                    <a:lnTo>
                      <a:pt x="161" y="24"/>
                    </a:lnTo>
                    <a:lnTo>
                      <a:pt x="161" y="12"/>
                    </a:lnTo>
                    <a:lnTo>
                      <a:pt x="161" y="0"/>
                    </a:lnTo>
                    <a:lnTo>
                      <a:pt x="149" y="24"/>
                    </a:lnTo>
                    <a:lnTo>
                      <a:pt x="143" y="35"/>
                    </a:lnTo>
                    <a:lnTo>
                      <a:pt x="131" y="35"/>
                    </a:lnTo>
                    <a:lnTo>
                      <a:pt x="119" y="41"/>
                    </a:lnTo>
                    <a:lnTo>
                      <a:pt x="125" y="53"/>
                    </a:lnTo>
                    <a:lnTo>
                      <a:pt x="95" y="95"/>
                    </a:lnTo>
                    <a:lnTo>
                      <a:pt x="0" y="137"/>
                    </a:lnTo>
                    <a:lnTo>
                      <a:pt x="60" y="119"/>
                    </a:lnTo>
                    <a:lnTo>
                      <a:pt x="54" y="125"/>
                    </a:lnTo>
                    <a:lnTo>
                      <a:pt x="48" y="131"/>
                    </a:lnTo>
                    <a:lnTo>
                      <a:pt x="24" y="155"/>
                    </a:lnTo>
                    <a:lnTo>
                      <a:pt x="12" y="167"/>
                    </a:lnTo>
                    <a:lnTo>
                      <a:pt x="0" y="173"/>
                    </a:lnTo>
                    <a:lnTo>
                      <a:pt x="0" y="179"/>
                    </a:lnTo>
                    <a:lnTo>
                      <a:pt x="6" y="173"/>
                    </a:lnTo>
                    <a:lnTo>
                      <a:pt x="30" y="155"/>
                    </a:lnTo>
                    <a:lnTo>
                      <a:pt x="48" y="143"/>
                    </a:lnTo>
                    <a:lnTo>
                      <a:pt x="71" y="125"/>
                    </a:lnTo>
                    <a:lnTo>
                      <a:pt x="95" y="107"/>
                    </a:lnTo>
                    <a:lnTo>
                      <a:pt x="119" y="77"/>
                    </a:lnTo>
                    <a:lnTo>
                      <a:pt x="131" y="59"/>
                    </a:lnTo>
                    <a:lnTo>
                      <a:pt x="131" y="53"/>
                    </a:lnTo>
                    <a:lnTo>
                      <a:pt x="131" y="5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3" name="Freeform 25">
                <a:extLst>
                  <a:ext uri="{FF2B5EF4-FFF2-40B4-BE49-F238E27FC236}">
                    <a16:creationId xmlns:a16="http://schemas.microsoft.com/office/drawing/2014/main" id="{E3BA3B03-55C4-9B4F-81C2-ABF8DF2F7302}"/>
                  </a:ext>
                </a:extLst>
              </p:cNvPr>
              <p:cNvSpPr>
                <a:spLocks/>
              </p:cNvSpPr>
              <p:nvPr/>
            </p:nvSpPr>
            <p:spPr bwMode="hidden">
              <a:xfrm>
                <a:off x="737" y="2763"/>
                <a:ext cx="73" cy="54"/>
              </a:xfrm>
              <a:custGeom>
                <a:avLst/>
                <a:gdLst/>
                <a:ahLst/>
                <a:cxnLst>
                  <a:cxn ang="0">
                    <a:pos x="24" y="36"/>
                  </a:cxn>
                  <a:cxn ang="0">
                    <a:pos x="48" y="24"/>
                  </a:cxn>
                  <a:cxn ang="0">
                    <a:pos x="60" y="12"/>
                  </a:cxn>
                  <a:cxn ang="0">
                    <a:pos x="66" y="6"/>
                  </a:cxn>
                  <a:cxn ang="0">
                    <a:pos x="72" y="0"/>
                  </a:cxn>
                  <a:cxn ang="0">
                    <a:pos x="42" y="18"/>
                  </a:cxn>
                  <a:cxn ang="0">
                    <a:pos x="30" y="24"/>
                  </a:cxn>
                  <a:cxn ang="0">
                    <a:pos x="24" y="24"/>
                  </a:cxn>
                  <a:cxn ang="0">
                    <a:pos x="18" y="18"/>
                  </a:cxn>
                  <a:cxn ang="0">
                    <a:pos x="12" y="12"/>
                  </a:cxn>
                  <a:cxn ang="0">
                    <a:pos x="0" y="54"/>
                  </a:cxn>
                  <a:cxn ang="0">
                    <a:pos x="12" y="42"/>
                  </a:cxn>
                  <a:cxn ang="0">
                    <a:pos x="24" y="36"/>
                  </a:cxn>
                  <a:cxn ang="0">
                    <a:pos x="24" y="36"/>
                  </a:cxn>
                </a:cxnLst>
                <a:rect l="0" t="0" r="r" b="b"/>
                <a:pathLst>
                  <a:path w="72" h="54">
                    <a:moveTo>
                      <a:pt x="24" y="36"/>
                    </a:moveTo>
                    <a:lnTo>
                      <a:pt x="48" y="24"/>
                    </a:lnTo>
                    <a:lnTo>
                      <a:pt x="60" y="12"/>
                    </a:lnTo>
                    <a:lnTo>
                      <a:pt x="66" y="6"/>
                    </a:lnTo>
                    <a:lnTo>
                      <a:pt x="72" y="0"/>
                    </a:lnTo>
                    <a:lnTo>
                      <a:pt x="42" y="18"/>
                    </a:lnTo>
                    <a:lnTo>
                      <a:pt x="30" y="24"/>
                    </a:lnTo>
                    <a:lnTo>
                      <a:pt x="24" y="24"/>
                    </a:lnTo>
                    <a:lnTo>
                      <a:pt x="18" y="18"/>
                    </a:lnTo>
                    <a:lnTo>
                      <a:pt x="12" y="12"/>
                    </a:lnTo>
                    <a:lnTo>
                      <a:pt x="0" y="54"/>
                    </a:lnTo>
                    <a:lnTo>
                      <a:pt x="12" y="42"/>
                    </a:lnTo>
                    <a:lnTo>
                      <a:pt x="24" y="36"/>
                    </a:lnTo>
                    <a:lnTo>
                      <a:pt x="24" y="3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4" name="Freeform 26">
                <a:extLst>
                  <a:ext uri="{FF2B5EF4-FFF2-40B4-BE49-F238E27FC236}">
                    <a16:creationId xmlns:a16="http://schemas.microsoft.com/office/drawing/2014/main" id="{5FE576B9-B7FA-164D-B921-B765AABCB35E}"/>
                  </a:ext>
                </a:extLst>
              </p:cNvPr>
              <p:cNvSpPr>
                <a:spLocks/>
              </p:cNvSpPr>
              <p:nvPr/>
            </p:nvSpPr>
            <p:spPr bwMode="hidden">
              <a:xfrm>
                <a:off x="624" y="2889"/>
                <a:ext cx="12" cy="54"/>
              </a:xfrm>
              <a:custGeom>
                <a:avLst/>
                <a:gdLst/>
                <a:ahLst/>
                <a:cxnLst>
                  <a:cxn ang="0">
                    <a:pos x="12" y="0"/>
                  </a:cxn>
                  <a:cxn ang="0">
                    <a:pos x="0" y="12"/>
                  </a:cxn>
                  <a:cxn ang="0">
                    <a:pos x="0" y="18"/>
                  </a:cxn>
                  <a:cxn ang="0">
                    <a:pos x="6" y="54"/>
                  </a:cxn>
                  <a:cxn ang="0">
                    <a:pos x="12" y="36"/>
                  </a:cxn>
                  <a:cxn ang="0">
                    <a:pos x="12" y="18"/>
                  </a:cxn>
                  <a:cxn ang="0">
                    <a:pos x="12" y="6"/>
                  </a:cxn>
                  <a:cxn ang="0">
                    <a:pos x="12" y="0"/>
                  </a:cxn>
                  <a:cxn ang="0">
                    <a:pos x="12" y="0"/>
                  </a:cxn>
                </a:cxnLst>
                <a:rect l="0" t="0" r="r" b="b"/>
                <a:pathLst>
                  <a:path w="12" h="54">
                    <a:moveTo>
                      <a:pt x="12" y="0"/>
                    </a:moveTo>
                    <a:lnTo>
                      <a:pt x="0" y="12"/>
                    </a:lnTo>
                    <a:lnTo>
                      <a:pt x="0" y="18"/>
                    </a:lnTo>
                    <a:lnTo>
                      <a:pt x="6" y="54"/>
                    </a:lnTo>
                    <a:lnTo>
                      <a:pt x="12" y="36"/>
                    </a:lnTo>
                    <a:lnTo>
                      <a:pt x="12" y="18"/>
                    </a:lnTo>
                    <a:lnTo>
                      <a:pt x="12" y="6"/>
                    </a:lnTo>
                    <a:lnTo>
                      <a:pt x="12" y="0"/>
                    </a:lnTo>
                    <a:lnTo>
                      <a:pt x="12"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5" name="Freeform 27">
                <a:extLst>
                  <a:ext uri="{FF2B5EF4-FFF2-40B4-BE49-F238E27FC236}">
                    <a16:creationId xmlns:a16="http://schemas.microsoft.com/office/drawing/2014/main" id="{1E551D92-A92D-144E-8EA4-5AC3CBED4F3A}"/>
                  </a:ext>
                </a:extLst>
              </p:cNvPr>
              <p:cNvSpPr>
                <a:spLocks/>
              </p:cNvSpPr>
              <p:nvPr/>
            </p:nvSpPr>
            <p:spPr bwMode="hidden">
              <a:xfrm>
                <a:off x="492" y="3021"/>
                <a:ext cx="48" cy="72"/>
              </a:xfrm>
              <a:custGeom>
                <a:avLst/>
                <a:gdLst/>
                <a:ahLst/>
                <a:cxnLst>
                  <a:cxn ang="0">
                    <a:pos x="48" y="6"/>
                  </a:cxn>
                  <a:cxn ang="0">
                    <a:pos x="48" y="6"/>
                  </a:cxn>
                  <a:cxn ang="0">
                    <a:pos x="48" y="6"/>
                  </a:cxn>
                  <a:cxn ang="0">
                    <a:pos x="48" y="6"/>
                  </a:cxn>
                  <a:cxn ang="0">
                    <a:pos x="6" y="0"/>
                  </a:cxn>
                  <a:cxn ang="0">
                    <a:pos x="42" y="12"/>
                  </a:cxn>
                  <a:cxn ang="0">
                    <a:pos x="42" y="12"/>
                  </a:cxn>
                  <a:cxn ang="0">
                    <a:pos x="0" y="72"/>
                  </a:cxn>
                  <a:cxn ang="0">
                    <a:pos x="18" y="54"/>
                  </a:cxn>
                  <a:cxn ang="0">
                    <a:pos x="18" y="66"/>
                  </a:cxn>
                  <a:cxn ang="0">
                    <a:pos x="48" y="6"/>
                  </a:cxn>
                  <a:cxn ang="0">
                    <a:pos x="48" y="6"/>
                  </a:cxn>
                  <a:cxn ang="0">
                    <a:pos x="48" y="6"/>
                  </a:cxn>
                </a:cxnLst>
                <a:rect l="0" t="0" r="r" b="b"/>
                <a:pathLst>
                  <a:path w="48" h="72">
                    <a:moveTo>
                      <a:pt x="48" y="6"/>
                    </a:moveTo>
                    <a:lnTo>
                      <a:pt x="48" y="6"/>
                    </a:lnTo>
                    <a:lnTo>
                      <a:pt x="48" y="6"/>
                    </a:lnTo>
                    <a:lnTo>
                      <a:pt x="48" y="6"/>
                    </a:lnTo>
                    <a:lnTo>
                      <a:pt x="6" y="0"/>
                    </a:lnTo>
                    <a:lnTo>
                      <a:pt x="42" y="12"/>
                    </a:lnTo>
                    <a:lnTo>
                      <a:pt x="42" y="12"/>
                    </a:lnTo>
                    <a:lnTo>
                      <a:pt x="0" y="72"/>
                    </a:lnTo>
                    <a:lnTo>
                      <a:pt x="18" y="54"/>
                    </a:lnTo>
                    <a:lnTo>
                      <a:pt x="18" y="66"/>
                    </a:lnTo>
                    <a:lnTo>
                      <a:pt x="48" y="6"/>
                    </a:lnTo>
                    <a:lnTo>
                      <a:pt x="48" y="6"/>
                    </a:lnTo>
                    <a:lnTo>
                      <a:pt x="48"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6" name="Freeform 28">
                <a:extLst>
                  <a:ext uri="{FF2B5EF4-FFF2-40B4-BE49-F238E27FC236}">
                    <a16:creationId xmlns:a16="http://schemas.microsoft.com/office/drawing/2014/main" id="{99921EFF-8FCA-E84B-A10B-8B3D6A663CA5}"/>
                  </a:ext>
                </a:extLst>
              </p:cNvPr>
              <p:cNvSpPr>
                <a:spLocks/>
              </p:cNvSpPr>
              <p:nvPr/>
            </p:nvSpPr>
            <p:spPr bwMode="hidden">
              <a:xfrm>
                <a:off x="437" y="3027"/>
                <a:ext cx="288" cy="84"/>
              </a:xfrm>
              <a:custGeom>
                <a:avLst/>
                <a:gdLst/>
                <a:ahLst/>
                <a:cxnLst>
                  <a:cxn ang="0">
                    <a:pos x="287" y="0"/>
                  </a:cxn>
                  <a:cxn ang="0">
                    <a:pos x="0" y="84"/>
                  </a:cxn>
                  <a:cxn ang="0">
                    <a:pos x="168" y="36"/>
                  </a:cxn>
                  <a:cxn ang="0">
                    <a:pos x="114" y="60"/>
                  </a:cxn>
                  <a:cxn ang="0">
                    <a:pos x="276" y="18"/>
                  </a:cxn>
                  <a:cxn ang="0">
                    <a:pos x="287" y="0"/>
                  </a:cxn>
                  <a:cxn ang="0">
                    <a:pos x="287" y="0"/>
                  </a:cxn>
                </a:cxnLst>
                <a:rect l="0" t="0" r="r" b="b"/>
                <a:pathLst>
                  <a:path w="287" h="84">
                    <a:moveTo>
                      <a:pt x="287" y="0"/>
                    </a:moveTo>
                    <a:lnTo>
                      <a:pt x="0" y="84"/>
                    </a:lnTo>
                    <a:lnTo>
                      <a:pt x="168" y="36"/>
                    </a:lnTo>
                    <a:lnTo>
                      <a:pt x="114" y="60"/>
                    </a:lnTo>
                    <a:lnTo>
                      <a:pt x="276" y="18"/>
                    </a:lnTo>
                    <a:lnTo>
                      <a:pt x="287" y="0"/>
                    </a:lnTo>
                    <a:lnTo>
                      <a:pt x="287"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7" name="Freeform 29">
                <a:extLst>
                  <a:ext uri="{FF2B5EF4-FFF2-40B4-BE49-F238E27FC236}">
                    <a16:creationId xmlns:a16="http://schemas.microsoft.com/office/drawing/2014/main" id="{96C14297-A743-BC4C-AE71-4793C74B6FAC}"/>
                  </a:ext>
                </a:extLst>
              </p:cNvPr>
              <p:cNvSpPr>
                <a:spLocks/>
              </p:cNvSpPr>
              <p:nvPr/>
            </p:nvSpPr>
            <p:spPr bwMode="hidden">
              <a:xfrm>
                <a:off x="828" y="3003"/>
                <a:ext cx="66" cy="108"/>
              </a:xfrm>
              <a:custGeom>
                <a:avLst/>
                <a:gdLst/>
                <a:ahLst/>
                <a:cxnLst>
                  <a:cxn ang="0">
                    <a:pos x="6" y="0"/>
                  </a:cxn>
                  <a:cxn ang="0">
                    <a:pos x="66" y="6"/>
                  </a:cxn>
                  <a:cxn ang="0">
                    <a:pos x="0" y="84"/>
                  </a:cxn>
                  <a:cxn ang="0">
                    <a:pos x="54" y="24"/>
                  </a:cxn>
                  <a:cxn ang="0">
                    <a:pos x="6" y="108"/>
                  </a:cxn>
                  <a:cxn ang="0">
                    <a:pos x="66" y="6"/>
                  </a:cxn>
                  <a:cxn ang="0">
                    <a:pos x="6" y="0"/>
                  </a:cxn>
                  <a:cxn ang="0">
                    <a:pos x="6" y="0"/>
                  </a:cxn>
                </a:cxnLst>
                <a:rect l="0" t="0" r="r" b="b"/>
                <a:pathLst>
                  <a:path w="66" h="108">
                    <a:moveTo>
                      <a:pt x="6" y="0"/>
                    </a:moveTo>
                    <a:lnTo>
                      <a:pt x="66" y="6"/>
                    </a:lnTo>
                    <a:lnTo>
                      <a:pt x="0" y="84"/>
                    </a:lnTo>
                    <a:lnTo>
                      <a:pt x="54" y="24"/>
                    </a:lnTo>
                    <a:lnTo>
                      <a:pt x="6" y="108"/>
                    </a:lnTo>
                    <a:lnTo>
                      <a:pt x="66" y="6"/>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8" name="Freeform 30">
                <a:extLst>
                  <a:ext uri="{FF2B5EF4-FFF2-40B4-BE49-F238E27FC236}">
                    <a16:creationId xmlns:a16="http://schemas.microsoft.com/office/drawing/2014/main" id="{09D591C4-D8FE-804F-BCE6-20CC8D95ED20}"/>
                  </a:ext>
                </a:extLst>
              </p:cNvPr>
              <p:cNvSpPr>
                <a:spLocks/>
              </p:cNvSpPr>
              <p:nvPr/>
            </p:nvSpPr>
            <p:spPr bwMode="hidden">
              <a:xfrm>
                <a:off x="366" y="3111"/>
                <a:ext cx="77" cy="42"/>
              </a:xfrm>
              <a:custGeom>
                <a:avLst/>
                <a:gdLst/>
                <a:ahLst/>
                <a:cxnLst>
                  <a:cxn ang="0">
                    <a:pos x="36" y="0"/>
                  </a:cxn>
                  <a:cxn ang="0">
                    <a:pos x="42" y="0"/>
                  </a:cxn>
                  <a:cxn ang="0">
                    <a:pos x="60" y="6"/>
                  </a:cxn>
                  <a:cxn ang="0">
                    <a:pos x="48" y="6"/>
                  </a:cxn>
                  <a:cxn ang="0">
                    <a:pos x="42" y="6"/>
                  </a:cxn>
                  <a:cxn ang="0">
                    <a:pos x="60" y="6"/>
                  </a:cxn>
                  <a:cxn ang="0">
                    <a:pos x="0" y="24"/>
                  </a:cxn>
                  <a:cxn ang="0">
                    <a:pos x="71" y="6"/>
                  </a:cxn>
                  <a:cxn ang="0">
                    <a:pos x="66" y="42"/>
                  </a:cxn>
                  <a:cxn ang="0">
                    <a:pos x="77" y="6"/>
                  </a:cxn>
                  <a:cxn ang="0">
                    <a:pos x="36" y="0"/>
                  </a:cxn>
                  <a:cxn ang="0">
                    <a:pos x="36" y="0"/>
                  </a:cxn>
                </a:cxnLst>
                <a:rect l="0" t="0" r="r" b="b"/>
                <a:pathLst>
                  <a:path w="77" h="42">
                    <a:moveTo>
                      <a:pt x="36" y="0"/>
                    </a:moveTo>
                    <a:lnTo>
                      <a:pt x="42" y="0"/>
                    </a:lnTo>
                    <a:lnTo>
                      <a:pt x="60" y="6"/>
                    </a:lnTo>
                    <a:lnTo>
                      <a:pt x="48" y="6"/>
                    </a:lnTo>
                    <a:lnTo>
                      <a:pt x="42" y="6"/>
                    </a:lnTo>
                    <a:lnTo>
                      <a:pt x="60" y="6"/>
                    </a:lnTo>
                    <a:lnTo>
                      <a:pt x="0" y="24"/>
                    </a:lnTo>
                    <a:lnTo>
                      <a:pt x="71" y="6"/>
                    </a:lnTo>
                    <a:lnTo>
                      <a:pt x="66" y="42"/>
                    </a:lnTo>
                    <a:lnTo>
                      <a:pt x="77" y="6"/>
                    </a:lnTo>
                    <a:lnTo>
                      <a:pt x="36" y="0"/>
                    </a:lnTo>
                    <a:lnTo>
                      <a:pt x="3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9" name="Freeform 31">
                <a:extLst>
                  <a:ext uri="{FF2B5EF4-FFF2-40B4-BE49-F238E27FC236}">
                    <a16:creationId xmlns:a16="http://schemas.microsoft.com/office/drawing/2014/main" id="{0A368045-3E85-1948-B870-5FDE099740E9}"/>
                  </a:ext>
                </a:extLst>
              </p:cNvPr>
              <p:cNvSpPr>
                <a:spLocks/>
              </p:cNvSpPr>
              <p:nvPr/>
            </p:nvSpPr>
            <p:spPr bwMode="hidden">
              <a:xfrm>
                <a:off x="498" y="3165"/>
                <a:ext cx="66" cy="30"/>
              </a:xfrm>
              <a:custGeom>
                <a:avLst/>
                <a:gdLst/>
                <a:ahLst/>
                <a:cxnLst>
                  <a:cxn ang="0">
                    <a:pos x="66" y="6"/>
                  </a:cxn>
                  <a:cxn ang="0">
                    <a:pos x="0" y="0"/>
                  </a:cxn>
                  <a:cxn ang="0">
                    <a:pos x="54" y="6"/>
                  </a:cxn>
                  <a:cxn ang="0">
                    <a:pos x="18" y="18"/>
                  </a:cxn>
                  <a:cxn ang="0">
                    <a:pos x="60" y="12"/>
                  </a:cxn>
                  <a:cxn ang="0">
                    <a:pos x="60" y="30"/>
                  </a:cxn>
                  <a:cxn ang="0">
                    <a:pos x="60" y="30"/>
                  </a:cxn>
                  <a:cxn ang="0">
                    <a:pos x="66" y="6"/>
                  </a:cxn>
                  <a:cxn ang="0">
                    <a:pos x="66" y="6"/>
                  </a:cxn>
                </a:cxnLst>
                <a:rect l="0" t="0" r="r" b="b"/>
                <a:pathLst>
                  <a:path w="66" h="30">
                    <a:moveTo>
                      <a:pt x="66" y="6"/>
                    </a:moveTo>
                    <a:lnTo>
                      <a:pt x="0" y="0"/>
                    </a:lnTo>
                    <a:lnTo>
                      <a:pt x="54" y="6"/>
                    </a:lnTo>
                    <a:lnTo>
                      <a:pt x="18" y="18"/>
                    </a:lnTo>
                    <a:lnTo>
                      <a:pt x="60" y="12"/>
                    </a:lnTo>
                    <a:lnTo>
                      <a:pt x="60" y="30"/>
                    </a:lnTo>
                    <a:lnTo>
                      <a:pt x="60" y="30"/>
                    </a:lnTo>
                    <a:lnTo>
                      <a:pt x="66" y="6"/>
                    </a:lnTo>
                    <a:lnTo>
                      <a:pt x="66"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20" name="Freeform 32">
                <a:extLst>
                  <a:ext uri="{FF2B5EF4-FFF2-40B4-BE49-F238E27FC236}">
                    <a16:creationId xmlns:a16="http://schemas.microsoft.com/office/drawing/2014/main" id="{3C3C54F8-7AE4-EB48-AFD1-ADA2D06F02DE}"/>
                  </a:ext>
                </a:extLst>
              </p:cNvPr>
              <p:cNvSpPr>
                <a:spLocks/>
              </p:cNvSpPr>
              <p:nvPr/>
            </p:nvSpPr>
            <p:spPr bwMode="hidden">
              <a:xfrm>
                <a:off x="840" y="2919"/>
                <a:ext cx="18" cy="60"/>
              </a:xfrm>
              <a:custGeom>
                <a:avLst/>
                <a:gdLst/>
                <a:ahLst/>
                <a:cxnLst>
                  <a:cxn ang="0">
                    <a:pos x="0" y="24"/>
                  </a:cxn>
                  <a:cxn ang="0">
                    <a:pos x="12" y="24"/>
                  </a:cxn>
                  <a:cxn ang="0">
                    <a:pos x="12" y="60"/>
                  </a:cxn>
                  <a:cxn ang="0">
                    <a:pos x="18" y="18"/>
                  </a:cxn>
                  <a:cxn ang="0">
                    <a:pos x="18" y="18"/>
                  </a:cxn>
                  <a:cxn ang="0">
                    <a:pos x="18" y="0"/>
                  </a:cxn>
                  <a:cxn ang="0">
                    <a:pos x="12" y="18"/>
                  </a:cxn>
                  <a:cxn ang="0">
                    <a:pos x="0" y="24"/>
                  </a:cxn>
                  <a:cxn ang="0">
                    <a:pos x="0" y="24"/>
                  </a:cxn>
                </a:cxnLst>
                <a:rect l="0" t="0" r="r" b="b"/>
                <a:pathLst>
                  <a:path w="18" h="60">
                    <a:moveTo>
                      <a:pt x="0" y="24"/>
                    </a:moveTo>
                    <a:lnTo>
                      <a:pt x="12" y="24"/>
                    </a:lnTo>
                    <a:lnTo>
                      <a:pt x="12" y="60"/>
                    </a:lnTo>
                    <a:lnTo>
                      <a:pt x="18" y="18"/>
                    </a:lnTo>
                    <a:lnTo>
                      <a:pt x="18" y="18"/>
                    </a:lnTo>
                    <a:lnTo>
                      <a:pt x="18" y="0"/>
                    </a:lnTo>
                    <a:lnTo>
                      <a:pt x="12" y="18"/>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21" name="Freeform 33">
                <a:extLst>
                  <a:ext uri="{FF2B5EF4-FFF2-40B4-BE49-F238E27FC236}">
                    <a16:creationId xmlns:a16="http://schemas.microsoft.com/office/drawing/2014/main" id="{2AB9F221-2D92-C44A-8FCC-EDE525E17BBA}"/>
                  </a:ext>
                </a:extLst>
              </p:cNvPr>
              <p:cNvSpPr>
                <a:spLocks/>
              </p:cNvSpPr>
              <p:nvPr/>
            </p:nvSpPr>
            <p:spPr bwMode="hidden">
              <a:xfrm>
                <a:off x="546" y="3021"/>
                <a:ext cx="6" cy="18"/>
              </a:xfrm>
              <a:custGeom>
                <a:avLst/>
                <a:gdLst/>
                <a:ahLst/>
                <a:cxnLst>
                  <a:cxn ang="0">
                    <a:pos x="6" y="0"/>
                  </a:cxn>
                  <a:cxn ang="0">
                    <a:pos x="0" y="18"/>
                  </a:cxn>
                  <a:cxn ang="0">
                    <a:pos x="6" y="12"/>
                  </a:cxn>
                  <a:cxn ang="0">
                    <a:pos x="6" y="0"/>
                  </a:cxn>
                  <a:cxn ang="0">
                    <a:pos x="6" y="0"/>
                  </a:cxn>
                </a:cxnLst>
                <a:rect l="0" t="0" r="r" b="b"/>
                <a:pathLst>
                  <a:path w="6" h="18">
                    <a:moveTo>
                      <a:pt x="6" y="0"/>
                    </a:moveTo>
                    <a:lnTo>
                      <a:pt x="0" y="18"/>
                    </a:lnTo>
                    <a:lnTo>
                      <a:pt x="6" y="12"/>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22" name="Freeform 34">
                <a:extLst>
                  <a:ext uri="{FF2B5EF4-FFF2-40B4-BE49-F238E27FC236}">
                    <a16:creationId xmlns:a16="http://schemas.microsoft.com/office/drawing/2014/main" id="{82D0B546-3CA3-084F-BCE0-B08C74286003}"/>
                  </a:ext>
                </a:extLst>
              </p:cNvPr>
              <p:cNvSpPr>
                <a:spLocks/>
              </p:cNvSpPr>
              <p:nvPr/>
            </p:nvSpPr>
            <p:spPr bwMode="hidden">
              <a:xfrm>
                <a:off x="534" y="2943"/>
                <a:ext cx="30" cy="78"/>
              </a:xfrm>
              <a:custGeom>
                <a:avLst/>
                <a:gdLst/>
                <a:ahLst/>
                <a:cxnLst>
                  <a:cxn ang="0">
                    <a:pos x="24" y="6"/>
                  </a:cxn>
                  <a:cxn ang="0">
                    <a:pos x="18" y="24"/>
                  </a:cxn>
                  <a:cxn ang="0">
                    <a:pos x="0" y="18"/>
                  </a:cxn>
                  <a:cxn ang="0">
                    <a:pos x="12" y="30"/>
                  </a:cxn>
                  <a:cxn ang="0">
                    <a:pos x="6" y="42"/>
                  </a:cxn>
                  <a:cxn ang="0">
                    <a:pos x="18" y="78"/>
                  </a:cxn>
                  <a:cxn ang="0">
                    <a:pos x="18" y="24"/>
                  </a:cxn>
                  <a:cxn ang="0">
                    <a:pos x="24" y="12"/>
                  </a:cxn>
                  <a:cxn ang="0">
                    <a:pos x="30" y="6"/>
                  </a:cxn>
                  <a:cxn ang="0">
                    <a:pos x="30" y="6"/>
                  </a:cxn>
                  <a:cxn ang="0">
                    <a:pos x="12" y="0"/>
                  </a:cxn>
                  <a:cxn ang="0">
                    <a:pos x="24" y="6"/>
                  </a:cxn>
                  <a:cxn ang="0">
                    <a:pos x="24" y="6"/>
                  </a:cxn>
                </a:cxnLst>
                <a:rect l="0" t="0" r="r" b="b"/>
                <a:pathLst>
                  <a:path w="30" h="78">
                    <a:moveTo>
                      <a:pt x="24" y="6"/>
                    </a:moveTo>
                    <a:lnTo>
                      <a:pt x="18" y="24"/>
                    </a:lnTo>
                    <a:lnTo>
                      <a:pt x="0" y="18"/>
                    </a:lnTo>
                    <a:lnTo>
                      <a:pt x="12" y="30"/>
                    </a:lnTo>
                    <a:lnTo>
                      <a:pt x="6" y="42"/>
                    </a:lnTo>
                    <a:lnTo>
                      <a:pt x="18" y="78"/>
                    </a:lnTo>
                    <a:lnTo>
                      <a:pt x="18" y="24"/>
                    </a:lnTo>
                    <a:lnTo>
                      <a:pt x="24" y="12"/>
                    </a:lnTo>
                    <a:lnTo>
                      <a:pt x="30" y="6"/>
                    </a:lnTo>
                    <a:lnTo>
                      <a:pt x="30" y="6"/>
                    </a:lnTo>
                    <a:lnTo>
                      <a:pt x="12" y="0"/>
                    </a:lnTo>
                    <a:lnTo>
                      <a:pt x="24" y="6"/>
                    </a:lnTo>
                    <a:lnTo>
                      <a:pt x="24"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23" name="Freeform 35">
                <a:extLst>
                  <a:ext uri="{FF2B5EF4-FFF2-40B4-BE49-F238E27FC236}">
                    <a16:creationId xmlns:a16="http://schemas.microsoft.com/office/drawing/2014/main" id="{8A1AA0B9-82CA-C24C-8C85-842C5E3E4FA2}"/>
                  </a:ext>
                </a:extLst>
              </p:cNvPr>
              <p:cNvSpPr>
                <a:spLocks/>
              </p:cNvSpPr>
              <p:nvPr/>
            </p:nvSpPr>
            <p:spPr bwMode="hidden">
              <a:xfrm>
                <a:off x="540" y="3039"/>
                <a:ext cx="24" cy="24"/>
              </a:xfrm>
              <a:custGeom>
                <a:avLst/>
                <a:gdLst/>
                <a:ahLst/>
                <a:cxnLst>
                  <a:cxn ang="0">
                    <a:pos x="6" y="0"/>
                  </a:cxn>
                  <a:cxn ang="0">
                    <a:pos x="0" y="0"/>
                  </a:cxn>
                  <a:cxn ang="0">
                    <a:pos x="6" y="0"/>
                  </a:cxn>
                  <a:cxn ang="0">
                    <a:pos x="12" y="6"/>
                  </a:cxn>
                  <a:cxn ang="0">
                    <a:pos x="24" y="24"/>
                  </a:cxn>
                  <a:cxn ang="0">
                    <a:pos x="24" y="18"/>
                  </a:cxn>
                  <a:cxn ang="0">
                    <a:pos x="18" y="6"/>
                  </a:cxn>
                  <a:cxn ang="0">
                    <a:pos x="12" y="0"/>
                  </a:cxn>
                  <a:cxn ang="0">
                    <a:pos x="6" y="0"/>
                  </a:cxn>
                  <a:cxn ang="0">
                    <a:pos x="6" y="0"/>
                  </a:cxn>
                  <a:cxn ang="0">
                    <a:pos x="6" y="0"/>
                  </a:cxn>
                </a:cxnLst>
                <a:rect l="0" t="0" r="r" b="b"/>
                <a:pathLst>
                  <a:path w="24" h="24">
                    <a:moveTo>
                      <a:pt x="6" y="0"/>
                    </a:moveTo>
                    <a:lnTo>
                      <a:pt x="0" y="0"/>
                    </a:lnTo>
                    <a:lnTo>
                      <a:pt x="6" y="0"/>
                    </a:lnTo>
                    <a:lnTo>
                      <a:pt x="12" y="6"/>
                    </a:lnTo>
                    <a:lnTo>
                      <a:pt x="24" y="24"/>
                    </a:lnTo>
                    <a:lnTo>
                      <a:pt x="24" y="18"/>
                    </a:lnTo>
                    <a:lnTo>
                      <a:pt x="18" y="6"/>
                    </a:lnTo>
                    <a:lnTo>
                      <a:pt x="12" y="0"/>
                    </a:lnTo>
                    <a:lnTo>
                      <a:pt x="6" y="0"/>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24" name="Freeform 36">
                <a:extLst>
                  <a:ext uri="{FF2B5EF4-FFF2-40B4-BE49-F238E27FC236}">
                    <a16:creationId xmlns:a16="http://schemas.microsoft.com/office/drawing/2014/main" id="{97C6FF77-4863-CC45-ACF7-2F82FE9D985F}"/>
                  </a:ext>
                </a:extLst>
              </p:cNvPr>
              <p:cNvSpPr>
                <a:spLocks/>
              </p:cNvSpPr>
              <p:nvPr/>
            </p:nvSpPr>
            <p:spPr bwMode="hidden">
              <a:xfrm>
                <a:off x="801" y="2681"/>
                <a:ext cx="215" cy="216"/>
              </a:xfrm>
              <a:custGeom>
                <a:avLst/>
                <a:gdLst/>
                <a:ahLst/>
                <a:cxnLst>
                  <a:cxn ang="0">
                    <a:pos x="215" y="0"/>
                  </a:cxn>
                  <a:cxn ang="0">
                    <a:pos x="147" y="36"/>
                  </a:cxn>
                  <a:cxn ang="0">
                    <a:pos x="132" y="49"/>
                  </a:cxn>
                  <a:cxn ang="0">
                    <a:pos x="104" y="79"/>
                  </a:cxn>
                  <a:cxn ang="0">
                    <a:pos x="87" y="114"/>
                  </a:cxn>
                  <a:cxn ang="0">
                    <a:pos x="48" y="156"/>
                  </a:cxn>
                  <a:cxn ang="0">
                    <a:pos x="42" y="166"/>
                  </a:cxn>
                  <a:cxn ang="0">
                    <a:pos x="29" y="177"/>
                  </a:cxn>
                  <a:cxn ang="0">
                    <a:pos x="0" y="208"/>
                  </a:cxn>
                  <a:cxn ang="0">
                    <a:pos x="48" y="216"/>
                  </a:cxn>
                  <a:cxn ang="0">
                    <a:pos x="215" y="0"/>
                  </a:cxn>
                </a:cxnLst>
                <a:rect l="0" t="0" r="r" b="b"/>
                <a:pathLst>
                  <a:path w="215" h="216">
                    <a:moveTo>
                      <a:pt x="215" y="0"/>
                    </a:moveTo>
                    <a:lnTo>
                      <a:pt x="147" y="36"/>
                    </a:lnTo>
                    <a:lnTo>
                      <a:pt x="132" y="49"/>
                    </a:lnTo>
                    <a:lnTo>
                      <a:pt x="104" y="79"/>
                    </a:lnTo>
                    <a:lnTo>
                      <a:pt x="87" y="114"/>
                    </a:lnTo>
                    <a:lnTo>
                      <a:pt x="48" y="156"/>
                    </a:lnTo>
                    <a:lnTo>
                      <a:pt x="42" y="166"/>
                    </a:lnTo>
                    <a:lnTo>
                      <a:pt x="29" y="177"/>
                    </a:lnTo>
                    <a:lnTo>
                      <a:pt x="0" y="208"/>
                    </a:lnTo>
                    <a:lnTo>
                      <a:pt x="48" y="216"/>
                    </a:lnTo>
                    <a:lnTo>
                      <a:pt x="215" y="0"/>
                    </a:lnTo>
                    <a:close/>
                  </a:path>
                </a:pathLst>
              </a:custGeom>
              <a:solidFill>
                <a:schemeClr val="bg2"/>
              </a:solidFill>
              <a:ln w="9525">
                <a:noFill/>
                <a:round/>
                <a:headEnd/>
                <a:tailEnd/>
              </a:ln>
              <a:effectLst/>
            </p:spPr>
            <p:txBody>
              <a:bodyPr/>
              <a:lstStyle/>
              <a:p>
                <a:pPr>
                  <a:defRPr/>
                </a:pPr>
                <a:endParaRPr lang="tr-TR" sz="1800"/>
              </a:p>
            </p:txBody>
          </p:sp>
          <p:sp>
            <p:nvSpPr>
              <p:cNvPr id="447525" name="Freeform 37">
                <a:extLst>
                  <a:ext uri="{FF2B5EF4-FFF2-40B4-BE49-F238E27FC236}">
                    <a16:creationId xmlns:a16="http://schemas.microsoft.com/office/drawing/2014/main" id="{92511F85-D396-194D-A84A-DF22E9FD4804}"/>
                  </a:ext>
                </a:extLst>
              </p:cNvPr>
              <p:cNvSpPr>
                <a:spLocks/>
              </p:cNvSpPr>
              <p:nvPr/>
            </p:nvSpPr>
            <p:spPr bwMode="hidden">
              <a:xfrm>
                <a:off x="536" y="2710"/>
                <a:ext cx="212" cy="179"/>
              </a:xfrm>
              <a:custGeom>
                <a:avLst/>
                <a:gdLst/>
                <a:ahLst/>
                <a:cxnLst>
                  <a:cxn ang="0">
                    <a:pos x="212" y="0"/>
                  </a:cxn>
                  <a:cxn ang="0">
                    <a:pos x="144" y="36"/>
                  </a:cxn>
                  <a:cxn ang="0">
                    <a:pos x="0" y="179"/>
                  </a:cxn>
                  <a:cxn ang="0">
                    <a:pos x="177" y="85"/>
                  </a:cxn>
                  <a:cxn ang="0">
                    <a:pos x="212" y="0"/>
                  </a:cxn>
                </a:cxnLst>
                <a:rect l="0" t="0" r="r" b="b"/>
                <a:pathLst>
                  <a:path w="212" h="179">
                    <a:moveTo>
                      <a:pt x="212" y="0"/>
                    </a:moveTo>
                    <a:lnTo>
                      <a:pt x="144" y="36"/>
                    </a:lnTo>
                    <a:lnTo>
                      <a:pt x="0" y="179"/>
                    </a:lnTo>
                    <a:lnTo>
                      <a:pt x="177" y="85"/>
                    </a:lnTo>
                    <a:lnTo>
                      <a:pt x="212" y="0"/>
                    </a:lnTo>
                    <a:close/>
                  </a:path>
                </a:pathLst>
              </a:custGeom>
              <a:solidFill>
                <a:schemeClr val="bg2"/>
              </a:solidFill>
              <a:ln w="9525">
                <a:noFill/>
                <a:round/>
                <a:headEnd/>
                <a:tailEnd/>
              </a:ln>
              <a:effectLst/>
            </p:spPr>
            <p:txBody>
              <a:bodyPr/>
              <a:lstStyle/>
              <a:p>
                <a:pPr>
                  <a:defRPr/>
                </a:pPr>
                <a:endParaRPr lang="tr-TR" sz="1800"/>
              </a:p>
            </p:txBody>
          </p:sp>
          <p:sp>
            <p:nvSpPr>
              <p:cNvPr id="447526" name="Freeform 38">
                <a:extLst>
                  <a:ext uri="{FF2B5EF4-FFF2-40B4-BE49-F238E27FC236}">
                    <a16:creationId xmlns:a16="http://schemas.microsoft.com/office/drawing/2014/main" id="{68FC7C7C-6AD4-3242-A77D-019213CDF98F}"/>
                  </a:ext>
                </a:extLst>
              </p:cNvPr>
              <p:cNvSpPr>
                <a:spLocks/>
              </p:cNvSpPr>
              <p:nvPr/>
            </p:nvSpPr>
            <p:spPr bwMode="hidden">
              <a:xfrm>
                <a:off x="1037" y="2609"/>
                <a:ext cx="64" cy="79"/>
              </a:xfrm>
              <a:custGeom>
                <a:avLst/>
                <a:gdLst/>
                <a:ahLst/>
                <a:cxnLst>
                  <a:cxn ang="0">
                    <a:pos x="0" y="22"/>
                  </a:cxn>
                  <a:cxn ang="0">
                    <a:pos x="64" y="79"/>
                  </a:cxn>
                  <a:cxn ang="0">
                    <a:pos x="60" y="0"/>
                  </a:cxn>
                  <a:cxn ang="0">
                    <a:pos x="0" y="22"/>
                  </a:cxn>
                </a:cxnLst>
                <a:rect l="0" t="0" r="r" b="b"/>
                <a:pathLst>
                  <a:path w="64" h="79">
                    <a:moveTo>
                      <a:pt x="0" y="22"/>
                    </a:moveTo>
                    <a:lnTo>
                      <a:pt x="64" y="79"/>
                    </a:lnTo>
                    <a:lnTo>
                      <a:pt x="60" y="0"/>
                    </a:lnTo>
                    <a:lnTo>
                      <a:pt x="0" y="22"/>
                    </a:lnTo>
                    <a:close/>
                  </a:path>
                </a:pathLst>
              </a:custGeom>
              <a:solidFill>
                <a:schemeClr val="bg2"/>
              </a:solidFill>
              <a:ln w="9525">
                <a:noFill/>
                <a:round/>
                <a:headEnd/>
                <a:tailEnd/>
              </a:ln>
              <a:effectLst/>
            </p:spPr>
            <p:txBody>
              <a:bodyPr/>
              <a:lstStyle/>
              <a:p>
                <a:pPr>
                  <a:defRPr/>
                </a:pPr>
                <a:endParaRPr lang="tr-TR" sz="1800"/>
              </a:p>
            </p:txBody>
          </p:sp>
          <p:sp>
            <p:nvSpPr>
              <p:cNvPr id="447527" name="Freeform 39">
                <a:extLst>
                  <a:ext uri="{FF2B5EF4-FFF2-40B4-BE49-F238E27FC236}">
                    <a16:creationId xmlns:a16="http://schemas.microsoft.com/office/drawing/2014/main" id="{E6669249-F649-C644-A5F2-79B5CB9CA10E}"/>
                  </a:ext>
                </a:extLst>
              </p:cNvPr>
              <p:cNvSpPr>
                <a:spLocks/>
              </p:cNvSpPr>
              <p:nvPr userDrawn="1"/>
            </p:nvSpPr>
            <p:spPr bwMode="hidden">
              <a:xfrm>
                <a:off x="867" y="2471"/>
                <a:ext cx="137" cy="207"/>
              </a:xfrm>
              <a:custGeom>
                <a:avLst/>
                <a:gdLst/>
                <a:ahLst/>
                <a:cxnLst>
                  <a:cxn ang="0">
                    <a:pos x="0" y="0"/>
                  </a:cxn>
                  <a:cxn ang="0">
                    <a:pos x="17" y="87"/>
                  </a:cxn>
                  <a:cxn ang="0">
                    <a:pos x="69" y="154"/>
                  </a:cxn>
                  <a:cxn ang="0">
                    <a:pos x="137" y="207"/>
                  </a:cxn>
                  <a:cxn ang="0">
                    <a:pos x="0" y="0"/>
                  </a:cxn>
                </a:cxnLst>
                <a:rect l="0" t="0" r="r" b="b"/>
                <a:pathLst>
                  <a:path w="137" h="207">
                    <a:moveTo>
                      <a:pt x="0" y="0"/>
                    </a:moveTo>
                    <a:lnTo>
                      <a:pt x="17" y="87"/>
                    </a:lnTo>
                    <a:lnTo>
                      <a:pt x="69" y="154"/>
                    </a:lnTo>
                    <a:lnTo>
                      <a:pt x="137" y="207"/>
                    </a:lnTo>
                    <a:lnTo>
                      <a:pt x="0" y="0"/>
                    </a:lnTo>
                    <a:close/>
                  </a:path>
                </a:pathLst>
              </a:custGeom>
              <a:solidFill>
                <a:schemeClr val="bg2"/>
              </a:solidFill>
              <a:ln w="9525">
                <a:noFill/>
                <a:round/>
                <a:headEnd/>
                <a:tailEnd/>
              </a:ln>
              <a:effectLst/>
            </p:spPr>
            <p:txBody>
              <a:bodyPr/>
              <a:lstStyle/>
              <a:p>
                <a:pPr>
                  <a:defRPr/>
                </a:pPr>
                <a:endParaRPr lang="tr-TR" sz="1800"/>
              </a:p>
            </p:txBody>
          </p:sp>
          <p:sp>
            <p:nvSpPr>
              <p:cNvPr id="447528" name="Freeform 40">
                <a:extLst>
                  <a:ext uri="{FF2B5EF4-FFF2-40B4-BE49-F238E27FC236}">
                    <a16:creationId xmlns:a16="http://schemas.microsoft.com/office/drawing/2014/main" id="{0B45D7AE-FE1E-6745-B22E-73A87B728B57}"/>
                  </a:ext>
                </a:extLst>
              </p:cNvPr>
              <p:cNvSpPr>
                <a:spLocks/>
              </p:cNvSpPr>
              <p:nvPr userDrawn="1"/>
            </p:nvSpPr>
            <p:spPr bwMode="hidden">
              <a:xfrm>
                <a:off x="817" y="2507"/>
                <a:ext cx="65" cy="222"/>
              </a:xfrm>
              <a:custGeom>
                <a:avLst/>
                <a:gdLst/>
                <a:ahLst/>
                <a:cxnLst>
                  <a:cxn ang="0">
                    <a:pos x="0" y="222"/>
                  </a:cxn>
                  <a:cxn ang="0">
                    <a:pos x="40" y="142"/>
                  </a:cxn>
                  <a:cxn ang="0">
                    <a:pos x="65" y="72"/>
                  </a:cxn>
                  <a:cxn ang="0">
                    <a:pos x="7" y="0"/>
                  </a:cxn>
                  <a:cxn ang="0">
                    <a:pos x="0" y="222"/>
                  </a:cxn>
                </a:cxnLst>
                <a:rect l="0" t="0" r="r" b="b"/>
                <a:pathLst>
                  <a:path w="65" h="222">
                    <a:moveTo>
                      <a:pt x="0" y="222"/>
                    </a:moveTo>
                    <a:lnTo>
                      <a:pt x="40" y="142"/>
                    </a:lnTo>
                    <a:lnTo>
                      <a:pt x="65" y="72"/>
                    </a:lnTo>
                    <a:lnTo>
                      <a:pt x="7" y="0"/>
                    </a:lnTo>
                    <a:lnTo>
                      <a:pt x="0" y="222"/>
                    </a:lnTo>
                    <a:close/>
                  </a:path>
                </a:pathLst>
              </a:custGeom>
              <a:solidFill>
                <a:schemeClr val="bg2"/>
              </a:solidFill>
              <a:ln w="9525">
                <a:noFill/>
                <a:round/>
                <a:headEnd/>
                <a:tailEnd/>
              </a:ln>
              <a:effectLst/>
            </p:spPr>
            <p:txBody>
              <a:bodyPr/>
              <a:lstStyle/>
              <a:p>
                <a:pPr>
                  <a:defRPr/>
                </a:pPr>
                <a:endParaRPr lang="tr-TR" sz="1800"/>
              </a:p>
            </p:txBody>
          </p:sp>
        </p:grpSp>
      </p:grpSp>
      <p:sp>
        <p:nvSpPr>
          <p:cNvPr id="447529" name="Rectangle 41">
            <a:extLst>
              <a:ext uri="{FF2B5EF4-FFF2-40B4-BE49-F238E27FC236}">
                <a16:creationId xmlns:a16="http://schemas.microsoft.com/office/drawing/2014/main" id="{E0CE4F13-1FD6-1D42-BB76-CF4DEA01B401}"/>
              </a:ext>
            </a:extLst>
          </p:cNvPr>
          <p:cNvSpPr>
            <a:spLocks noGrp="1" noChangeArrowheads="1"/>
          </p:cNvSpPr>
          <p:nvPr>
            <p:ph type="title"/>
          </p:nvPr>
        </p:nvSpPr>
        <p:spPr bwMode="auto">
          <a:xfrm>
            <a:off x="609600" y="158750"/>
            <a:ext cx="10972800" cy="1258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Asıl başlık stili için tıklatın</a:t>
            </a:r>
          </a:p>
        </p:txBody>
      </p:sp>
      <p:sp>
        <p:nvSpPr>
          <p:cNvPr id="447530" name="Rectangle 42">
            <a:extLst>
              <a:ext uri="{FF2B5EF4-FFF2-40B4-BE49-F238E27FC236}">
                <a16:creationId xmlns:a16="http://schemas.microsoft.com/office/drawing/2014/main" id="{DF23CD93-C6A2-4C4A-AC9E-017A44FFD5CB}"/>
              </a:ext>
            </a:extLst>
          </p:cNvPr>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p>
        </p:txBody>
      </p:sp>
      <p:sp>
        <p:nvSpPr>
          <p:cNvPr id="447531" name="Rectangle 43">
            <a:extLst>
              <a:ext uri="{FF2B5EF4-FFF2-40B4-BE49-F238E27FC236}">
                <a16:creationId xmlns:a16="http://schemas.microsoft.com/office/drawing/2014/main" id="{E449498D-3F30-0847-B6D4-6198DA74451A}"/>
              </a:ext>
            </a:extLst>
          </p:cNvPr>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pPr>
              <a:defRPr/>
            </a:pPr>
            <a:endParaRPr lang="en-US"/>
          </a:p>
        </p:txBody>
      </p:sp>
      <p:sp>
        <p:nvSpPr>
          <p:cNvPr id="447532" name="Rectangle 44">
            <a:extLst>
              <a:ext uri="{FF2B5EF4-FFF2-40B4-BE49-F238E27FC236}">
                <a16:creationId xmlns:a16="http://schemas.microsoft.com/office/drawing/2014/main" id="{BB8C5B9C-4AC8-6541-ACA3-4BAA28BFCD14}"/>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pPr>
              <a:defRPr/>
            </a:pPr>
            <a:endParaRPr lang="en-US"/>
          </a:p>
        </p:txBody>
      </p:sp>
      <p:sp>
        <p:nvSpPr>
          <p:cNvPr id="447533" name="Rectangle 45">
            <a:extLst>
              <a:ext uri="{FF2B5EF4-FFF2-40B4-BE49-F238E27FC236}">
                <a16:creationId xmlns:a16="http://schemas.microsoft.com/office/drawing/2014/main" id="{097407A7-A0B6-964C-B867-A2CA844DF2BA}"/>
              </a:ext>
            </a:extLst>
          </p:cNvPr>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fld id="{D7BE985C-0396-7A46-B2CB-6D14CE0516B8}" type="slidenum">
              <a:rPr lang="en-US" altLang="tr-TR"/>
              <a:pPr/>
              <a:t>‹#›</a:t>
            </a:fld>
            <a:endParaRPr lang="en-US" altLang="tr-TR"/>
          </a:p>
        </p:txBody>
      </p:sp>
    </p:spTree>
    <p:extLst>
      <p:ext uri="{BB962C8B-B14F-4D97-AF65-F5344CB8AC3E}">
        <p14:creationId xmlns:p14="http://schemas.microsoft.com/office/powerpoint/2010/main" val="3209075222"/>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Blip>
          <a:blip r:embed="rId18"/>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Blip>
          <a:blip r:embed="rId18"/>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Blip>
          <a:blip r:embed="rId18"/>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Blip>
          <a:blip r:embed="rId18"/>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Blip>
          <a:blip r:embed="rId18"/>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Blip>
          <a:blip r:embed="rId18"/>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Blip>
          <a:blip r:embed="rId18"/>
        </a:buBlip>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E4E3D30-58CC-5248-A086-365EEE52573C}"/>
              </a:ext>
            </a:extLst>
          </p:cNvPr>
          <p:cNvSpPr>
            <a:spLocks noGrp="1" noChangeArrowheads="1"/>
          </p:cNvSpPr>
          <p:nvPr>
            <p:ph type="title"/>
          </p:nvPr>
        </p:nvSpPr>
        <p:spPr/>
        <p:txBody>
          <a:bodyPr/>
          <a:lstStyle/>
          <a:p>
            <a:pPr>
              <a:defRPr/>
            </a:pPr>
            <a:r>
              <a:rPr lang="en-US">
                <a:solidFill>
                  <a:schemeClr val="tx1"/>
                </a:solidFill>
              </a:rPr>
              <a:t>Stratejik Plan</a:t>
            </a:r>
          </a:p>
        </p:txBody>
      </p:sp>
      <p:sp>
        <p:nvSpPr>
          <p:cNvPr id="5123" name="Rectangle 3">
            <a:extLst>
              <a:ext uri="{FF2B5EF4-FFF2-40B4-BE49-F238E27FC236}">
                <a16:creationId xmlns:a16="http://schemas.microsoft.com/office/drawing/2014/main" id="{A34CD40B-4A96-FA45-A789-AE7064D8DEED}"/>
              </a:ext>
            </a:extLst>
          </p:cNvPr>
          <p:cNvSpPr>
            <a:spLocks noGrp="1" noChangeArrowheads="1"/>
          </p:cNvSpPr>
          <p:nvPr>
            <p:ph type="body" idx="1"/>
          </p:nvPr>
        </p:nvSpPr>
        <p:spPr>
          <a:xfrm>
            <a:off x="2438400" y="1933576"/>
            <a:ext cx="7772400" cy="4029075"/>
          </a:xfrm>
        </p:spPr>
        <p:txBody>
          <a:bodyPr/>
          <a:lstStyle/>
          <a:p>
            <a:pPr>
              <a:defRPr/>
            </a:pPr>
            <a:endParaRPr lang="en-US"/>
          </a:p>
          <a:p>
            <a:pPr lvl="1">
              <a:defRPr/>
            </a:pPr>
            <a:r>
              <a:rPr lang="en-US"/>
              <a:t>Biz nerdeyiz?</a:t>
            </a:r>
          </a:p>
          <a:p>
            <a:pPr lvl="1">
              <a:defRPr/>
            </a:pPr>
            <a:r>
              <a:rPr lang="en-US"/>
              <a:t>Nereye gideceğiz?</a:t>
            </a:r>
          </a:p>
          <a:p>
            <a:pPr lvl="1">
              <a:defRPr/>
            </a:pPr>
            <a:r>
              <a:rPr lang="en-US"/>
              <a:t>Nasıl gideceğiz?</a:t>
            </a:r>
          </a:p>
          <a:p>
            <a:pPr lvl="2">
              <a:defRPr/>
            </a:pPr>
            <a:r>
              <a:rPr lang="en-US"/>
              <a:t>Ayırt edici özellikler</a:t>
            </a:r>
          </a:p>
          <a:p>
            <a:pPr lvl="2">
              <a:defRPr/>
            </a:pPr>
            <a:r>
              <a:rPr lang="en-US"/>
              <a:t>rekabet avantajı</a:t>
            </a:r>
          </a:p>
        </p:txBody>
      </p:sp>
    </p:spTree>
    <p:extLst>
      <p:ext uri="{BB962C8B-B14F-4D97-AF65-F5344CB8AC3E}">
        <p14:creationId xmlns:p14="http://schemas.microsoft.com/office/powerpoint/2010/main" val="41351545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animEffect transition="in" filter="strips(downRight)">
                                      <p:cBhvr>
                                        <p:cTn id="7" dur="500"/>
                                        <p:tgtEl>
                                          <p:spTgt spid="512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5123">
                                            <p:txEl>
                                              <p:pRg st="2" end="2"/>
                                            </p:txEl>
                                          </p:spTgt>
                                        </p:tgtEl>
                                        <p:attrNameLst>
                                          <p:attrName>style.visibility</p:attrName>
                                        </p:attrNameLst>
                                      </p:cBhvr>
                                      <p:to>
                                        <p:strVal val="visible"/>
                                      </p:to>
                                    </p:set>
                                    <p:animEffect transition="in" filter="strips(downRight)">
                                      <p:cBhvr>
                                        <p:cTn id="12" dur="500"/>
                                        <p:tgtEl>
                                          <p:spTgt spid="512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5123">
                                            <p:txEl>
                                              <p:pRg st="3" end="3"/>
                                            </p:txEl>
                                          </p:spTgt>
                                        </p:tgtEl>
                                        <p:attrNameLst>
                                          <p:attrName>style.visibility</p:attrName>
                                        </p:attrNameLst>
                                      </p:cBhvr>
                                      <p:to>
                                        <p:strVal val="visible"/>
                                      </p:to>
                                    </p:set>
                                    <p:animEffect transition="in" filter="strips(downRight)">
                                      <p:cBhvr>
                                        <p:cTn id="17" dur="500"/>
                                        <p:tgtEl>
                                          <p:spTgt spid="512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5123">
                                            <p:txEl>
                                              <p:pRg st="4" end="4"/>
                                            </p:txEl>
                                          </p:spTgt>
                                        </p:tgtEl>
                                        <p:attrNameLst>
                                          <p:attrName>style.visibility</p:attrName>
                                        </p:attrNameLst>
                                      </p:cBhvr>
                                      <p:to>
                                        <p:strVal val="visible"/>
                                      </p:to>
                                    </p:set>
                                    <p:animEffect transition="in" filter="strips(downRight)">
                                      <p:cBhvr>
                                        <p:cTn id="22" dur="500"/>
                                        <p:tgtEl>
                                          <p:spTgt spid="512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5123">
                                            <p:txEl>
                                              <p:pRg st="5" end="5"/>
                                            </p:txEl>
                                          </p:spTgt>
                                        </p:tgtEl>
                                        <p:attrNameLst>
                                          <p:attrName>style.visibility</p:attrName>
                                        </p:attrNameLst>
                                      </p:cBhvr>
                                      <p:to>
                                        <p:strVal val="visible"/>
                                      </p:to>
                                    </p:set>
                                    <p:animEffect transition="in" filter="strips(downRight)">
                                      <p:cBhvr>
                                        <p:cTn id="27" dur="500"/>
                                        <p:tgtEl>
                                          <p:spTgt spid="51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bldLvl="5"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40262FFC-5DB5-F740-A970-58CB043841D8}"/>
              </a:ext>
            </a:extLst>
          </p:cNvPr>
          <p:cNvSpPr>
            <a:spLocks noGrp="1" noChangeArrowheads="1"/>
          </p:cNvSpPr>
          <p:nvPr>
            <p:ph type="title"/>
          </p:nvPr>
        </p:nvSpPr>
        <p:spPr/>
        <p:txBody>
          <a:bodyPr/>
          <a:lstStyle/>
          <a:p>
            <a:pPr>
              <a:defRPr/>
            </a:pPr>
            <a:r>
              <a:rPr lang="en-US" sz="4600">
                <a:solidFill>
                  <a:schemeClr val="tx1"/>
                </a:solidFill>
              </a:rPr>
              <a:t>Stratejik Plan</a:t>
            </a:r>
            <a:endParaRPr lang="tr-TR" sz="4600">
              <a:solidFill>
                <a:schemeClr val="tx1"/>
              </a:solidFill>
            </a:endParaRPr>
          </a:p>
        </p:txBody>
      </p:sp>
      <p:sp>
        <p:nvSpPr>
          <p:cNvPr id="100355" name="Rectangle 3">
            <a:extLst>
              <a:ext uri="{FF2B5EF4-FFF2-40B4-BE49-F238E27FC236}">
                <a16:creationId xmlns:a16="http://schemas.microsoft.com/office/drawing/2014/main" id="{526DADB3-E6CF-DC4A-8547-2569896B80AF}"/>
              </a:ext>
            </a:extLst>
          </p:cNvPr>
          <p:cNvSpPr>
            <a:spLocks noGrp="1" noChangeArrowheads="1"/>
          </p:cNvSpPr>
          <p:nvPr>
            <p:ph type="body" idx="1"/>
          </p:nvPr>
        </p:nvSpPr>
        <p:spPr/>
        <p:txBody>
          <a:bodyPr/>
          <a:lstStyle/>
          <a:p>
            <a:pPr>
              <a:defRPr/>
            </a:pPr>
            <a:r>
              <a:rPr lang="tr-TR"/>
              <a:t>Biz Neredeyiz?</a:t>
            </a:r>
          </a:p>
          <a:p>
            <a:pPr lvl="1">
              <a:defRPr/>
            </a:pPr>
            <a:r>
              <a:rPr lang="tr-TR"/>
              <a:t>PEST Analizi</a:t>
            </a:r>
          </a:p>
          <a:p>
            <a:pPr lvl="1">
              <a:defRPr/>
            </a:pPr>
            <a:r>
              <a:rPr lang="tr-TR"/>
              <a:t>Pazar Analizi</a:t>
            </a:r>
          </a:p>
          <a:p>
            <a:pPr lvl="2">
              <a:defRPr/>
            </a:pPr>
            <a:r>
              <a:rPr lang="tr-TR"/>
              <a:t>Rekabet Analizi</a:t>
            </a:r>
          </a:p>
          <a:p>
            <a:pPr lvl="2">
              <a:defRPr/>
            </a:pPr>
            <a:r>
              <a:rPr lang="tr-TR"/>
              <a:t>Pazar Potansiyeli</a:t>
            </a:r>
          </a:p>
          <a:p>
            <a:pPr lvl="2">
              <a:defRPr/>
            </a:pPr>
            <a:r>
              <a:rPr lang="tr-TR"/>
              <a:t>Tüketici Davarnışları</a:t>
            </a:r>
          </a:p>
          <a:p>
            <a:pPr lvl="1">
              <a:defRPr/>
            </a:pPr>
            <a:r>
              <a:rPr lang="tr-TR"/>
              <a:t>İşletme Analizi</a:t>
            </a:r>
          </a:p>
          <a:p>
            <a:pPr lvl="1">
              <a:defRPr/>
            </a:pPr>
            <a:endParaRPr lang="tr-TR"/>
          </a:p>
          <a:p>
            <a:pPr lvl="1">
              <a:defRPr/>
            </a:pPr>
            <a:endParaRPr lang="tr-TR"/>
          </a:p>
          <a:p>
            <a:pPr lvl="1">
              <a:defRPr/>
            </a:pPr>
            <a:endParaRPr lang="tr-TR"/>
          </a:p>
        </p:txBody>
      </p:sp>
    </p:spTree>
    <p:extLst>
      <p:ext uri="{BB962C8B-B14F-4D97-AF65-F5344CB8AC3E}">
        <p14:creationId xmlns:p14="http://schemas.microsoft.com/office/powerpoint/2010/main" val="3445942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BE3DC53-2C58-F547-82D2-F75E0F9A4415}"/>
              </a:ext>
            </a:extLst>
          </p:cNvPr>
          <p:cNvSpPr>
            <a:spLocks noGrp="1" noChangeArrowheads="1"/>
          </p:cNvSpPr>
          <p:nvPr>
            <p:ph type="title"/>
          </p:nvPr>
        </p:nvSpPr>
        <p:spPr/>
        <p:txBody>
          <a:bodyPr/>
          <a:lstStyle/>
          <a:p>
            <a:pPr>
              <a:defRPr/>
            </a:pPr>
            <a:r>
              <a:rPr lang="tr-TR" sz="2800" dirty="0"/>
              <a:t>PEST</a:t>
            </a:r>
          </a:p>
        </p:txBody>
      </p:sp>
      <p:sp>
        <p:nvSpPr>
          <p:cNvPr id="12291" name="Rectangle 3">
            <a:extLst>
              <a:ext uri="{FF2B5EF4-FFF2-40B4-BE49-F238E27FC236}">
                <a16:creationId xmlns:a16="http://schemas.microsoft.com/office/drawing/2014/main" id="{172E29DC-C13C-F648-A14E-CD6F65BB9CB6}"/>
              </a:ext>
            </a:extLst>
          </p:cNvPr>
          <p:cNvSpPr>
            <a:spLocks noGrp="1" noChangeArrowheads="1"/>
          </p:cNvSpPr>
          <p:nvPr>
            <p:ph type="body" idx="1"/>
          </p:nvPr>
        </p:nvSpPr>
        <p:spPr/>
        <p:txBody>
          <a:bodyPr/>
          <a:lstStyle/>
          <a:p>
            <a:pPr>
              <a:defRPr/>
            </a:pPr>
            <a:r>
              <a:rPr lang="tr-TR" sz="2400" dirty="0"/>
              <a:t>Politik Çevre</a:t>
            </a:r>
          </a:p>
          <a:p>
            <a:pPr>
              <a:defRPr/>
            </a:pPr>
            <a:endParaRPr lang="tr-TR" sz="2400" dirty="0"/>
          </a:p>
          <a:p>
            <a:pPr marL="922338" lvl="2" indent="-7938">
              <a:buNone/>
              <a:defRPr/>
            </a:pPr>
            <a:r>
              <a:rPr lang="tr-TR" dirty="0"/>
              <a:t>İşletmenin içinde bulunduğu ülkenin politik şartları, işletmede alınan çeşitli kararlarda etkili olur. Aynı durum işletmenin ithalat, ihracat, ortak yatırım ve başka şekillerde ilişki içinde bulunduğu diğer ülkelerin politik şartları için de geçerlidir.</a:t>
            </a:r>
          </a:p>
        </p:txBody>
      </p:sp>
    </p:spTree>
    <p:extLst>
      <p:ext uri="{BB962C8B-B14F-4D97-AF65-F5344CB8AC3E}">
        <p14:creationId xmlns:p14="http://schemas.microsoft.com/office/powerpoint/2010/main" val="1164305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D5A9F5A-BB04-1F4A-B2DE-91ED9938B6F0}"/>
              </a:ext>
            </a:extLst>
          </p:cNvPr>
          <p:cNvSpPr>
            <a:spLocks noGrp="1" noChangeArrowheads="1"/>
          </p:cNvSpPr>
          <p:nvPr>
            <p:ph type="title"/>
          </p:nvPr>
        </p:nvSpPr>
        <p:spPr/>
        <p:txBody>
          <a:bodyPr/>
          <a:lstStyle/>
          <a:p>
            <a:pPr>
              <a:defRPr/>
            </a:pPr>
            <a:r>
              <a:rPr lang="tr-TR" sz="2800" dirty="0"/>
              <a:t>PEST</a:t>
            </a:r>
          </a:p>
        </p:txBody>
      </p:sp>
      <p:sp>
        <p:nvSpPr>
          <p:cNvPr id="9219" name="Rectangle 3">
            <a:extLst>
              <a:ext uri="{FF2B5EF4-FFF2-40B4-BE49-F238E27FC236}">
                <a16:creationId xmlns:a16="http://schemas.microsoft.com/office/drawing/2014/main" id="{26E821D1-E80A-A84A-A59A-8794BAF74089}"/>
              </a:ext>
            </a:extLst>
          </p:cNvPr>
          <p:cNvSpPr>
            <a:spLocks noGrp="1" noChangeArrowheads="1"/>
          </p:cNvSpPr>
          <p:nvPr>
            <p:ph type="body" idx="1"/>
          </p:nvPr>
        </p:nvSpPr>
        <p:spPr/>
        <p:txBody>
          <a:bodyPr/>
          <a:lstStyle/>
          <a:p>
            <a:pPr>
              <a:defRPr/>
            </a:pPr>
            <a:r>
              <a:rPr lang="tr-TR" sz="2400" dirty="0"/>
              <a:t>Ekonomik Çevre</a:t>
            </a:r>
          </a:p>
          <a:p>
            <a:pPr>
              <a:defRPr/>
            </a:pPr>
            <a:endParaRPr lang="tr-TR" sz="2400" dirty="0"/>
          </a:p>
          <a:p>
            <a:pPr>
              <a:buFontTx/>
              <a:buNone/>
              <a:defRPr/>
            </a:pPr>
            <a:r>
              <a:rPr lang="tr-TR" sz="2400" dirty="0"/>
              <a:t>			Ekonomik Çevre Faktörleri</a:t>
            </a:r>
          </a:p>
          <a:p>
            <a:pPr lvl="4">
              <a:defRPr/>
            </a:pPr>
            <a:r>
              <a:rPr lang="tr-TR" sz="2400" dirty="0"/>
              <a:t>Piyasa tipleri</a:t>
            </a:r>
          </a:p>
          <a:p>
            <a:pPr lvl="4">
              <a:defRPr/>
            </a:pPr>
            <a:r>
              <a:rPr lang="tr-TR" sz="2400" dirty="0"/>
              <a:t>Milli gelir, kişi başına düşen gelir,</a:t>
            </a:r>
          </a:p>
          <a:p>
            <a:pPr lvl="4">
              <a:defRPr/>
            </a:pPr>
            <a:r>
              <a:rPr lang="tr-TR" sz="2400" dirty="0"/>
              <a:t>Tüketim ve tasarruf hacmi ile tercihler</a:t>
            </a:r>
          </a:p>
          <a:p>
            <a:pPr lvl="4">
              <a:defRPr/>
            </a:pPr>
            <a:r>
              <a:rPr lang="tr-TR" sz="2400" dirty="0"/>
              <a:t>Ekonomik politikalar</a:t>
            </a:r>
          </a:p>
          <a:p>
            <a:pPr lvl="4">
              <a:defRPr/>
            </a:pPr>
            <a:r>
              <a:rPr lang="tr-TR" sz="2400" dirty="0"/>
              <a:t>Dış ve iç pazardaki değişim veya değişim beklentisi</a:t>
            </a:r>
          </a:p>
          <a:p>
            <a:pPr lvl="4">
              <a:defRPr/>
            </a:pPr>
            <a:endParaRPr lang="tr-TR" sz="2400" dirty="0"/>
          </a:p>
        </p:txBody>
      </p:sp>
    </p:spTree>
    <p:extLst>
      <p:ext uri="{BB962C8B-B14F-4D97-AF65-F5344CB8AC3E}">
        <p14:creationId xmlns:p14="http://schemas.microsoft.com/office/powerpoint/2010/main" val="2618658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89A6CF8-7554-7E40-A187-09592ACE8281}"/>
              </a:ext>
            </a:extLst>
          </p:cNvPr>
          <p:cNvSpPr>
            <a:spLocks noGrp="1" noChangeArrowheads="1"/>
          </p:cNvSpPr>
          <p:nvPr>
            <p:ph type="title"/>
          </p:nvPr>
        </p:nvSpPr>
        <p:spPr/>
        <p:txBody>
          <a:bodyPr/>
          <a:lstStyle/>
          <a:p>
            <a:pPr>
              <a:defRPr/>
            </a:pPr>
            <a:r>
              <a:rPr lang="tr-TR" sz="2800" dirty="0"/>
              <a:t>PEST</a:t>
            </a:r>
          </a:p>
        </p:txBody>
      </p:sp>
      <p:sp>
        <p:nvSpPr>
          <p:cNvPr id="11267" name="Rectangle 3">
            <a:extLst>
              <a:ext uri="{FF2B5EF4-FFF2-40B4-BE49-F238E27FC236}">
                <a16:creationId xmlns:a16="http://schemas.microsoft.com/office/drawing/2014/main" id="{3BC64D37-9CFA-4640-BBCE-92C6FC753758}"/>
              </a:ext>
            </a:extLst>
          </p:cNvPr>
          <p:cNvSpPr>
            <a:spLocks noGrp="1" noChangeArrowheads="1"/>
          </p:cNvSpPr>
          <p:nvPr>
            <p:ph type="body" idx="1"/>
          </p:nvPr>
        </p:nvSpPr>
        <p:spPr/>
        <p:txBody>
          <a:bodyPr/>
          <a:lstStyle/>
          <a:p>
            <a:pPr>
              <a:lnSpc>
                <a:spcPct val="90000"/>
              </a:lnSpc>
              <a:defRPr/>
            </a:pPr>
            <a:r>
              <a:rPr lang="tr-TR" sz="2400" dirty="0"/>
              <a:t>Sosyal Çevre</a:t>
            </a:r>
          </a:p>
          <a:p>
            <a:pPr>
              <a:lnSpc>
                <a:spcPct val="90000"/>
              </a:lnSpc>
              <a:defRPr/>
            </a:pPr>
            <a:endParaRPr lang="tr-TR" sz="2400" dirty="0"/>
          </a:p>
          <a:p>
            <a:pPr marL="1339850" lvl="3" indent="0">
              <a:lnSpc>
                <a:spcPct val="90000"/>
              </a:lnSpc>
              <a:buNone/>
              <a:defRPr/>
            </a:pPr>
            <a:r>
              <a:rPr lang="tr-TR" sz="2400" dirty="0"/>
              <a:t>İşletmeyi sarmalayan ve işletme ile doğrudan veya dolaylı şekilde ilişkide bulunan insan grupları (demografik ve kültürel özellikleriyle birlikte tüm nitelikliliklerini kapsayacak şekilde) işletmenin sosyal çevresini oluştururlar.</a:t>
            </a:r>
          </a:p>
          <a:p>
            <a:pPr marL="1339850" lvl="3" indent="0">
              <a:lnSpc>
                <a:spcPct val="90000"/>
              </a:lnSpc>
              <a:buNone/>
              <a:defRPr/>
            </a:pPr>
            <a:endParaRPr lang="tr-TR" sz="2400" dirty="0"/>
          </a:p>
          <a:p>
            <a:pPr marL="1339850" lvl="3" indent="0">
              <a:lnSpc>
                <a:spcPct val="90000"/>
              </a:lnSpc>
              <a:buNone/>
              <a:defRPr/>
            </a:pPr>
            <a:r>
              <a:rPr lang="tr-TR" sz="2400" dirty="0"/>
              <a:t>Sosyal Çevre ikiye ayrılabilir;</a:t>
            </a:r>
          </a:p>
          <a:p>
            <a:pPr marL="1339850" lvl="3" indent="0">
              <a:lnSpc>
                <a:spcPct val="90000"/>
              </a:lnSpc>
              <a:buNone/>
              <a:defRPr/>
            </a:pPr>
            <a:r>
              <a:rPr lang="tr-TR" sz="2400" dirty="0"/>
              <a:t>		a) iç sosyal çevre</a:t>
            </a:r>
          </a:p>
          <a:p>
            <a:pPr marL="1339850" lvl="3" indent="0">
              <a:lnSpc>
                <a:spcPct val="90000"/>
              </a:lnSpc>
              <a:buNone/>
              <a:defRPr/>
            </a:pPr>
            <a:r>
              <a:rPr lang="tr-TR" sz="2400" dirty="0"/>
              <a:t>		b) dış sosyal çevre	</a:t>
            </a:r>
          </a:p>
          <a:p>
            <a:pPr marL="1339850" lvl="3" indent="0">
              <a:lnSpc>
                <a:spcPct val="90000"/>
              </a:lnSpc>
              <a:buNone/>
              <a:defRPr/>
            </a:pPr>
            <a:endParaRPr lang="tr-TR" sz="2400" dirty="0"/>
          </a:p>
          <a:p>
            <a:pPr marL="1339850" lvl="3" indent="0">
              <a:lnSpc>
                <a:spcPct val="90000"/>
              </a:lnSpc>
              <a:buNone/>
              <a:defRPr/>
            </a:pPr>
            <a:endParaRPr lang="tr-TR" sz="2400" dirty="0"/>
          </a:p>
        </p:txBody>
      </p:sp>
    </p:spTree>
    <p:extLst>
      <p:ext uri="{BB962C8B-B14F-4D97-AF65-F5344CB8AC3E}">
        <p14:creationId xmlns:p14="http://schemas.microsoft.com/office/powerpoint/2010/main" val="1449143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1B89188-1A3B-7D49-BFD3-F39ABE166F38}"/>
              </a:ext>
            </a:extLst>
          </p:cNvPr>
          <p:cNvSpPr>
            <a:spLocks noGrp="1" noChangeArrowheads="1"/>
          </p:cNvSpPr>
          <p:nvPr>
            <p:ph type="title"/>
          </p:nvPr>
        </p:nvSpPr>
        <p:spPr/>
        <p:txBody>
          <a:bodyPr/>
          <a:lstStyle/>
          <a:p>
            <a:pPr>
              <a:defRPr/>
            </a:pPr>
            <a:r>
              <a:rPr lang="tr-TR" sz="2800" dirty="0"/>
              <a:t>PEST</a:t>
            </a:r>
          </a:p>
        </p:txBody>
      </p:sp>
      <p:sp>
        <p:nvSpPr>
          <p:cNvPr id="13315" name="Rectangle 3">
            <a:extLst>
              <a:ext uri="{FF2B5EF4-FFF2-40B4-BE49-F238E27FC236}">
                <a16:creationId xmlns:a16="http://schemas.microsoft.com/office/drawing/2014/main" id="{C18F4569-6B82-8649-95ED-D4D7B8AB9988}"/>
              </a:ext>
            </a:extLst>
          </p:cNvPr>
          <p:cNvSpPr>
            <a:spLocks noGrp="1" noChangeArrowheads="1"/>
          </p:cNvSpPr>
          <p:nvPr>
            <p:ph type="body" idx="1"/>
          </p:nvPr>
        </p:nvSpPr>
        <p:spPr/>
        <p:txBody>
          <a:bodyPr/>
          <a:lstStyle/>
          <a:p>
            <a:pPr>
              <a:defRPr/>
            </a:pPr>
            <a:r>
              <a:rPr lang="tr-TR" sz="2400" dirty="0"/>
              <a:t>Teknolojik Çevresi</a:t>
            </a:r>
          </a:p>
          <a:p>
            <a:pPr>
              <a:buFontTx/>
              <a:buNone/>
              <a:defRPr/>
            </a:pPr>
            <a:endParaRPr lang="tr-TR" sz="2400" dirty="0"/>
          </a:p>
          <a:p>
            <a:pPr>
              <a:buFontTx/>
              <a:buNone/>
              <a:defRPr/>
            </a:pPr>
            <a:endParaRPr lang="tr-TR" sz="2400" dirty="0"/>
          </a:p>
          <a:p>
            <a:pPr>
              <a:buFontTx/>
              <a:buNone/>
              <a:defRPr/>
            </a:pPr>
            <a:r>
              <a:rPr lang="tr-TR" sz="2400" dirty="0"/>
              <a:t>		İşletme faaliyetlerin oluşturan çabaların 	gerçekleştirilmesi için kullanılan teknikler işletmenin 	teknolojik çevresini oluştururlar.  Bu tekniklerin 	değişimi ile bu değişimin izlenmesi işletme 	başarısında etkili olur. </a:t>
            </a:r>
          </a:p>
        </p:txBody>
      </p:sp>
    </p:spTree>
    <p:extLst>
      <p:ext uri="{BB962C8B-B14F-4D97-AF65-F5344CB8AC3E}">
        <p14:creationId xmlns:p14="http://schemas.microsoft.com/office/powerpoint/2010/main" val="3402695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7F285489-7B8A-4847-BFA6-C8BFFE17DB63}"/>
              </a:ext>
            </a:extLst>
          </p:cNvPr>
          <p:cNvSpPr>
            <a:spLocks noGrp="1" noChangeArrowheads="1"/>
          </p:cNvSpPr>
          <p:nvPr>
            <p:ph type="title"/>
          </p:nvPr>
        </p:nvSpPr>
        <p:spPr/>
        <p:txBody>
          <a:bodyPr/>
          <a:lstStyle/>
          <a:p>
            <a:pPr>
              <a:defRPr/>
            </a:pPr>
            <a:r>
              <a:rPr lang="tr-TR" sz="2800"/>
              <a:t>İŞLETME VE ÇEVRESİ</a:t>
            </a:r>
          </a:p>
        </p:txBody>
      </p:sp>
      <p:sp>
        <p:nvSpPr>
          <p:cNvPr id="14339" name="Rectangle 3">
            <a:extLst>
              <a:ext uri="{FF2B5EF4-FFF2-40B4-BE49-F238E27FC236}">
                <a16:creationId xmlns:a16="http://schemas.microsoft.com/office/drawing/2014/main" id="{9DE04FB4-D68B-0440-AFD1-EDEBECFC6ACA}"/>
              </a:ext>
            </a:extLst>
          </p:cNvPr>
          <p:cNvSpPr>
            <a:spLocks noGrp="1" noChangeArrowheads="1"/>
          </p:cNvSpPr>
          <p:nvPr>
            <p:ph type="body" idx="1"/>
          </p:nvPr>
        </p:nvSpPr>
        <p:spPr/>
        <p:txBody>
          <a:bodyPr/>
          <a:lstStyle/>
          <a:p>
            <a:pPr>
              <a:defRPr/>
            </a:pPr>
            <a:r>
              <a:rPr lang="tr-TR" sz="2400" dirty="0"/>
              <a:t>İşletme ve Yasal Çevre</a:t>
            </a:r>
          </a:p>
          <a:p>
            <a:pPr>
              <a:defRPr/>
            </a:pPr>
            <a:endParaRPr lang="tr-TR" sz="2400" dirty="0"/>
          </a:p>
          <a:p>
            <a:pPr>
              <a:buFontTx/>
              <a:buNone/>
              <a:defRPr/>
            </a:pPr>
            <a:r>
              <a:rPr lang="tr-TR" sz="2400" dirty="0"/>
              <a:t>	İşletmeler belirli bir hukuk düzeni içinde faaliyetlerini sürdürürler. Bu hukuk düzeni içindeki yasalar işletmenin yasal çevresini oluştur. İşletmeler bu yasal düzenlemeler göre faaliyetlerini sürdürmek zorundadırlar. </a:t>
            </a:r>
          </a:p>
        </p:txBody>
      </p:sp>
    </p:spTree>
    <p:extLst>
      <p:ext uri="{BB962C8B-B14F-4D97-AF65-F5344CB8AC3E}">
        <p14:creationId xmlns:p14="http://schemas.microsoft.com/office/powerpoint/2010/main" val="3113629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92EE306-711B-B243-A40B-97B1E916880E}"/>
              </a:ext>
            </a:extLst>
          </p:cNvPr>
          <p:cNvSpPr>
            <a:spLocks noGrp="1" noChangeArrowheads="1"/>
          </p:cNvSpPr>
          <p:nvPr>
            <p:ph type="title"/>
          </p:nvPr>
        </p:nvSpPr>
        <p:spPr/>
        <p:txBody>
          <a:bodyPr/>
          <a:lstStyle/>
          <a:p>
            <a:pPr>
              <a:defRPr/>
            </a:pPr>
            <a:r>
              <a:rPr lang="tr-TR" sz="2800" dirty="0"/>
              <a:t>PEST+</a:t>
            </a:r>
          </a:p>
        </p:txBody>
      </p:sp>
      <p:sp>
        <p:nvSpPr>
          <p:cNvPr id="15363" name="Rectangle 3">
            <a:extLst>
              <a:ext uri="{FF2B5EF4-FFF2-40B4-BE49-F238E27FC236}">
                <a16:creationId xmlns:a16="http://schemas.microsoft.com/office/drawing/2014/main" id="{D8D9DBEB-E446-A147-94C2-4D06BC26A4EC}"/>
              </a:ext>
            </a:extLst>
          </p:cNvPr>
          <p:cNvSpPr>
            <a:spLocks noGrp="1" noChangeArrowheads="1"/>
          </p:cNvSpPr>
          <p:nvPr>
            <p:ph type="body" idx="1"/>
          </p:nvPr>
        </p:nvSpPr>
        <p:spPr/>
        <p:txBody>
          <a:bodyPr/>
          <a:lstStyle/>
          <a:p>
            <a:pPr>
              <a:defRPr/>
            </a:pPr>
            <a:r>
              <a:rPr lang="tr-TR" sz="2400" dirty="0"/>
              <a:t>Doğal Çevre</a:t>
            </a:r>
          </a:p>
          <a:p>
            <a:pPr>
              <a:defRPr/>
            </a:pPr>
            <a:endParaRPr lang="tr-TR" sz="2400" dirty="0"/>
          </a:p>
          <a:p>
            <a:pPr marL="1339850" lvl="3" indent="0">
              <a:buNone/>
              <a:defRPr/>
            </a:pPr>
            <a:r>
              <a:rPr lang="tr-TR" sz="2400" dirty="0"/>
              <a:t>İşletmenin faaliyetlerini sürdürdüğü çevrenin ulaşım olanakları, su ve hava şartları, çevredeki maden rezervleri, enerji kaynakları, alt yapı durumu, iklim şartları gibi faktörler işletmenin doğal çevresini oluştur. Bu faktörler işletme faaliyetlerini gerçekleştirilmesine etkili olur.</a:t>
            </a:r>
          </a:p>
        </p:txBody>
      </p:sp>
    </p:spTree>
    <p:extLst>
      <p:ext uri="{BB962C8B-B14F-4D97-AF65-F5344CB8AC3E}">
        <p14:creationId xmlns:p14="http://schemas.microsoft.com/office/powerpoint/2010/main" val="4000560114"/>
      </p:ext>
    </p:extLst>
  </p:cSld>
  <p:clrMapOvr>
    <a:masterClrMapping/>
  </p:clrMapOvr>
</p:sld>
</file>

<file path=ppt/theme/theme1.xml><?xml version="1.0" encoding="utf-8"?>
<a:theme xmlns:a="http://schemas.openxmlformats.org/drawingml/2006/main" name="Rakipler">
  <a:themeElements>
    <a:clrScheme name="Rakipler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fontScheme name="Rakipler">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akipler 1">
        <a:dk1>
          <a:srgbClr val="5C1F00"/>
        </a:dk1>
        <a:lt1>
          <a:srgbClr val="FFFFFF"/>
        </a:lt1>
        <a:dk2>
          <a:srgbClr val="990000"/>
        </a:dk2>
        <a:lt2>
          <a:srgbClr val="FFF9BB"/>
        </a:lt2>
        <a:accent1>
          <a:srgbClr val="FF3300"/>
        </a:accent1>
        <a:accent2>
          <a:srgbClr val="B86D52"/>
        </a:accent2>
        <a:accent3>
          <a:srgbClr val="CAAAAA"/>
        </a:accent3>
        <a:accent4>
          <a:srgbClr val="DADADA"/>
        </a:accent4>
        <a:accent5>
          <a:srgbClr val="FFADAA"/>
        </a:accent5>
        <a:accent6>
          <a:srgbClr val="A66249"/>
        </a:accent6>
        <a:hlink>
          <a:srgbClr val="FF9900"/>
        </a:hlink>
        <a:folHlink>
          <a:srgbClr val="FFCC66"/>
        </a:folHlink>
      </a:clrScheme>
      <a:clrMap bg1="dk2" tx1="lt1" bg2="dk1" tx2="lt2" accent1="accent1" accent2="accent2" accent3="accent3" accent4="accent4" accent5="accent5" accent6="accent6" hlink="hlink" folHlink="folHlink"/>
    </a:extraClrScheme>
    <a:extraClrScheme>
      <a:clrScheme name="Rakipler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Rakipler 3">
        <a:dk1>
          <a:srgbClr val="2A5400"/>
        </a:dk1>
        <a:lt1>
          <a:srgbClr val="FFFFFF"/>
        </a:lt1>
        <a:dk2>
          <a:srgbClr val="4A9400"/>
        </a:dk2>
        <a:lt2>
          <a:srgbClr val="F3F2D9"/>
        </a:lt2>
        <a:accent1>
          <a:srgbClr val="99CC00"/>
        </a:accent1>
        <a:accent2>
          <a:srgbClr val="6B4A39"/>
        </a:accent2>
        <a:accent3>
          <a:srgbClr val="B1C8AA"/>
        </a:accent3>
        <a:accent4>
          <a:srgbClr val="DADADA"/>
        </a:accent4>
        <a:accent5>
          <a:srgbClr val="CAE2AA"/>
        </a:accent5>
        <a:accent6>
          <a:srgbClr val="604233"/>
        </a:accent6>
        <a:hlink>
          <a:srgbClr val="E2BC5E"/>
        </a:hlink>
        <a:folHlink>
          <a:srgbClr val="AB7F6B"/>
        </a:folHlink>
      </a:clrScheme>
      <a:clrMap bg1="dk2" tx1="lt1" bg2="dk1" tx2="lt2" accent1="accent1" accent2="accent2" accent3="accent3" accent4="accent4" accent5="accent5" accent6="accent6" hlink="hlink" folHlink="folHlink"/>
    </a:extraClrScheme>
    <a:extraClrScheme>
      <a:clrScheme name="Rakipler 4">
        <a:dk1>
          <a:srgbClr val="005A58"/>
        </a:dk1>
        <a:lt1>
          <a:srgbClr val="FFFFFF"/>
        </a:lt1>
        <a:dk2>
          <a:srgbClr val="009E9A"/>
        </a:dk2>
        <a:lt2>
          <a:srgbClr val="C5EBE4"/>
        </a:lt2>
        <a:accent1>
          <a:srgbClr val="0099CC"/>
        </a:accent1>
        <a:accent2>
          <a:srgbClr val="339933"/>
        </a:accent2>
        <a:accent3>
          <a:srgbClr val="AACCCA"/>
        </a:accent3>
        <a:accent4>
          <a:srgbClr val="DADADA"/>
        </a:accent4>
        <a:accent5>
          <a:srgbClr val="AACAE2"/>
        </a:accent5>
        <a:accent6>
          <a:srgbClr val="2D8A2D"/>
        </a:accent6>
        <a:hlink>
          <a:srgbClr val="00FF99"/>
        </a:hlink>
        <a:folHlink>
          <a:srgbClr val="4CD2D2"/>
        </a:folHlink>
      </a:clrScheme>
      <a:clrMap bg1="dk2" tx1="lt1" bg2="dk1" tx2="lt2" accent1="accent1" accent2="accent2" accent3="accent3" accent4="accent4" accent5="accent5" accent6="accent6" hlink="hlink" folHlink="folHlink"/>
    </a:extraClrScheme>
    <a:extraClrScheme>
      <a:clrScheme name="Rakipler 5">
        <a:dk1>
          <a:srgbClr val="000070"/>
        </a:dk1>
        <a:lt1>
          <a:srgbClr val="FFFFFF"/>
        </a:lt1>
        <a:dk2>
          <a:srgbClr val="0000FF"/>
        </a:dk2>
        <a:lt2>
          <a:srgbClr val="C5C5FF"/>
        </a:lt2>
        <a:accent1>
          <a:srgbClr val="0099FF"/>
        </a:accent1>
        <a:accent2>
          <a:srgbClr val="7883B4"/>
        </a:accent2>
        <a:accent3>
          <a:srgbClr val="AAAAFF"/>
        </a:accent3>
        <a:accent4>
          <a:srgbClr val="DADADA"/>
        </a:accent4>
        <a:accent5>
          <a:srgbClr val="AACAFF"/>
        </a:accent5>
        <a:accent6>
          <a:srgbClr val="6C76A3"/>
        </a:accent6>
        <a:hlink>
          <a:srgbClr val="00FFFF"/>
        </a:hlink>
        <a:folHlink>
          <a:srgbClr val="2DBF68"/>
        </a:folHlink>
      </a:clrScheme>
      <a:clrMap bg1="dk2" tx1="lt1" bg2="dk1" tx2="lt2" accent1="accent1" accent2="accent2" accent3="accent3" accent4="accent4" accent5="accent5" accent6="accent6" hlink="hlink" folHlink="folHlink"/>
    </a:extraClrScheme>
    <a:extraClrScheme>
      <a:clrScheme name="Rakipler 6">
        <a:dk1>
          <a:srgbClr val="4D4D4D"/>
        </a:dk1>
        <a:lt1>
          <a:srgbClr val="FFFFFF"/>
        </a:lt1>
        <a:dk2>
          <a:srgbClr val="8202E2"/>
        </a:dk2>
        <a:lt2>
          <a:srgbClr val="CCCCFF"/>
        </a:lt2>
        <a:accent1>
          <a:srgbClr val="CC99FF"/>
        </a:accent1>
        <a:accent2>
          <a:srgbClr val="666699"/>
        </a:accent2>
        <a:accent3>
          <a:srgbClr val="C1AAEE"/>
        </a:accent3>
        <a:accent4>
          <a:srgbClr val="DADADA"/>
        </a:accent4>
        <a:accent5>
          <a:srgbClr val="E2CAFF"/>
        </a:accent5>
        <a:accent6>
          <a:srgbClr val="5C5C8A"/>
        </a:accent6>
        <a:hlink>
          <a:srgbClr val="FF7C80"/>
        </a:hlink>
        <a:folHlink>
          <a:srgbClr val="FF5050"/>
        </a:folHlink>
      </a:clrScheme>
      <a:clrMap bg1="dk2" tx1="lt1" bg2="dk1" tx2="lt2" accent1="accent1" accent2="accent2" accent3="accent3" accent4="accent4" accent5="accent5" accent6="accent6" hlink="hlink" folHlink="folHlink"/>
    </a:extraClrScheme>
    <a:extraClrScheme>
      <a:clrScheme name="Rakipler 7">
        <a:dk1>
          <a:srgbClr val="575863"/>
        </a:dk1>
        <a:lt1>
          <a:srgbClr val="FFFFFF"/>
        </a:lt1>
        <a:dk2>
          <a:srgbClr val="818982"/>
        </a:dk2>
        <a:lt2>
          <a:srgbClr val="EAEAEA"/>
        </a:lt2>
        <a:accent1>
          <a:srgbClr val="CC6600"/>
        </a:accent1>
        <a:accent2>
          <a:srgbClr val="A4A686"/>
        </a:accent2>
        <a:accent3>
          <a:srgbClr val="C1C4C1"/>
        </a:accent3>
        <a:accent4>
          <a:srgbClr val="DADADA"/>
        </a:accent4>
        <a:accent5>
          <a:srgbClr val="E2B8AA"/>
        </a:accent5>
        <a:accent6>
          <a:srgbClr val="949679"/>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Rakipler 8">
        <a:dk1>
          <a:srgbClr val="000000"/>
        </a:dk1>
        <a:lt1>
          <a:srgbClr val="FFFFFF"/>
        </a:lt1>
        <a:dk2>
          <a:srgbClr val="000000"/>
        </a:dk2>
        <a:lt2>
          <a:srgbClr val="CDCDCD"/>
        </a:lt2>
        <a:accent1>
          <a:srgbClr val="CDD9F7"/>
        </a:accent1>
        <a:accent2>
          <a:srgbClr val="99FF33"/>
        </a:accent2>
        <a:accent3>
          <a:srgbClr val="FFFFFF"/>
        </a:accent3>
        <a:accent4>
          <a:srgbClr val="000000"/>
        </a:accent4>
        <a:accent5>
          <a:srgbClr val="E3E9FA"/>
        </a:accent5>
        <a:accent6>
          <a:srgbClr val="8AE72D"/>
        </a:accent6>
        <a:hlink>
          <a:srgbClr val="0033CC"/>
        </a:hlink>
        <a:folHlink>
          <a:srgbClr val="66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TotalTime>
  <Words>167</Words>
  <Application>Microsoft Macintosh PowerPoint</Application>
  <PresentationFormat>Geniş ekran</PresentationFormat>
  <Paragraphs>50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Verdana</vt:lpstr>
      <vt:lpstr>Wingdings</vt:lpstr>
      <vt:lpstr>Rakipler</vt:lpstr>
      <vt:lpstr>Stratejik Plan</vt:lpstr>
      <vt:lpstr>Stratejik Plan</vt:lpstr>
      <vt:lpstr>PEST</vt:lpstr>
      <vt:lpstr>PEST</vt:lpstr>
      <vt:lpstr>PEST</vt:lpstr>
      <vt:lpstr>PEST</vt:lpstr>
      <vt:lpstr>İŞLETME VE ÇEVRESİ</vt:lpstr>
      <vt:lpstr>PEST+</vt:lpstr>
    </vt:vector>
  </TitlesOfParts>
  <Company/>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Stratejik Plan</dc:title>
  <dc:creator>sparrow gulencer</dc:creator>
  <cp:lastModifiedBy>sparrow gulencer</cp:lastModifiedBy>
  <cp:revision>1</cp:revision>
  <dcterms:created xsi:type="dcterms:W3CDTF">2018-04-01T19:14:41Z</dcterms:created>
  <dcterms:modified xsi:type="dcterms:W3CDTF">2018-04-01T19:16:08Z</dcterms:modified>
</cp:coreProperties>
</file>