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Breeder</a:t>
            </a:r>
            <a:r>
              <a:rPr lang="tr-TR" dirty="0" smtClean="0"/>
              <a:t> Management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65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Type</a:t>
            </a:r>
            <a:r>
              <a:rPr lang="tr-TR" dirty="0" smtClean="0"/>
              <a:t> of </a:t>
            </a:r>
            <a:r>
              <a:rPr lang="tr-TR" dirty="0" err="1"/>
              <a:t>b</a:t>
            </a:r>
            <a:r>
              <a:rPr lang="tr-TR" dirty="0" err="1" smtClean="0"/>
              <a:t>reeder</a:t>
            </a:r>
            <a:r>
              <a:rPr lang="tr-TR" dirty="0" smtClean="0"/>
              <a:t> </a:t>
            </a:r>
            <a:r>
              <a:rPr lang="tr-TR" dirty="0" err="1"/>
              <a:t>h</a:t>
            </a:r>
            <a:r>
              <a:rPr lang="tr-TR" dirty="0" err="1" smtClean="0"/>
              <a:t>ouse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</a:t>
            </a:r>
            <a:r>
              <a:rPr lang="en-US" dirty="0" smtClean="0"/>
              <a:t>actors </a:t>
            </a:r>
            <a:r>
              <a:rPr lang="en-US" dirty="0"/>
              <a:t>effective in first </a:t>
            </a:r>
            <a:r>
              <a:rPr lang="en-US" dirty="0" smtClean="0"/>
              <a:t>week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Water</a:t>
            </a:r>
            <a:r>
              <a:rPr lang="tr-TR" dirty="0" smtClean="0"/>
              <a:t>,</a:t>
            </a:r>
            <a:endParaRPr lang="en-US" dirty="0"/>
          </a:p>
          <a:p>
            <a:r>
              <a:rPr lang="en-US" dirty="0" smtClean="0"/>
              <a:t>f</a:t>
            </a:r>
            <a:r>
              <a:rPr lang="tr-TR" dirty="0" err="1" smtClean="0"/>
              <a:t>eed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temperature,</a:t>
            </a:r>
          </a:p>
          <a:p>
            <a:r>
              <a:rPr lang="en-US" dirty="0"/>
              <a:t>moisture,</a:t>
            </a:r>
          </a:p>
          <a:p>
            <a:r>
              <a:rPr lang="en-US" dirty="0"/>
              <a:t>lighting,</a:t>
            </a:r>
          </a:p>
          <a:p>
            <a:r>
              <a:rPr lang="tr-TR" dirty="0" err="1"/>
              <a:t>s</a:t>
            </a:r>
            <a:r>
              <a:rPr lang="tr-TR" dirty="0" err="1" smtClean="0"/>
              <a:t>tocking</a:t>
            </a:r>
            <a:r>
              <a:rPr lang="tr-TR" dirty="0" smtClean="0"/>
              <a:t> </a:t>
            </a:r>
            <a:r>
              <a:rPr lang="tr-TR" dirty="0" err="1" smtClean="0"/>
              <a:t>density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litter and</a:t>
            </a:r>
          </a:p>
          <a:p>
            <a:r>
              <a:rPr lang="en-US" dirty="0" smtClean="0"/>
              <a:t>ventilation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904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+mn-lt"/>
              </a:rPr>
              <a:t>Management of </a:t>
            </a:r>
            <a:r>
              <a:rPr lang="tr-TR" dirty="0" err="1" smtClean="0">
                <a:latin typeface="+mn-lt"/>
              </a:rPr>
              <a:t>cocks</a:t>
            </a:r>
            <a:r>
              <a:rPr lang="tr-TR" dirty="0" smtClean="0">
                <a:solidFill>
                  <a:srgbClr val="954F7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tr-TR" dirty="0" smtClean="0">
                <a:solidFill>
                  <a:srgbClr val="954F7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873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sz="4000" dirty="0" smtClean="0"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tr-TR" sz="4000" dirty="0" err="1" smtClean="0">
                <a:ea typeface="+mj-ea"/>
                <a:cs typeface="+mj-cs"/>
              </a:rPr>
              <a:t>Floor</a:t>
            </a:r>
            <a:r>
              <a:rPr lang="tr-TR" sz="4000" dirty="0" smtClean="0">
                <a:ea typeface="+mj-ea"/>
                <a:cs typeface="+mj-cs"/>
              </a:rPr>
              <a:t> </a:t>
            </a:r>
            <a:r>
              <a:rPr lang="tr-TR" sz="4000" dirty="0" err="1" smtClean="0">
                <a:ea typeface="+mj-ea"/>
                <a:cs typeface="+mj-cs"/>
              </a:rPr>
              <a:t>eggs</a:t>
            </a:r>
            <a:r>
              <a:rPr lang="tr-TR" sz="4000" dirty="0" smtClean="0">
                <a:ea typeface="+mj-ea"/>
                <a:cs typeface="+mj-cs"/>
              </a:rPr>
              <a:t> </a:t>
            </a:r>
            <a:r>
              <a:rPr lang="tr-TR" sz="4000" dirty="0" err="1" smtClean="0">
                <a:ea typeface="+mj-ea"/>
                <a:cs typeface="+mj-cs"/>
              </a:rPr>
              <a:t>and</a:t>
            </a:r>
            <a:r>
              <a:rPr lang="tr-TR" sz="4000" dirty="0" smtClean="0">
                <a:ea typeface="+mj-ea"/>
                <a:cs typeface="+mj-cs"/>
              </a:rPr>
              <a:t> </a:t>
            </a:r>
            <a:r>
              <a:rPr lang="tr-TR" sz="4000" dirty="0" err="1" smtClean="0">
                <a:ea typeface="+mj-ea"/>
                <a:cs typeface="+mj-cs"/>
              </a:rPr>
              <a:t>solutions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85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sz="4000" dirty="0" smtClean="0"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4000" dirty="0" smtClean="0">
                <a:ea typeface="+mj-ea"/>
                <a:cs typeface="+mj-cs"/>
              </a:rPr>
              <a:t>Yield </a:t>
            </a:r>
            <a:r>
              <a:rPr lang="en-US" sz="4000" dirty="0">
                <a:ea typeface="+mj-ea"/>
                <a:cs typeface="+mj-cs"/>
              </a:rPr>
              <a:t>properties for breeding flocks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309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1598</TotalTime>
  <Words>42</Words>
  <Application>Microsoft Office PowerPoint</Application>
  <PresentationFormat>Geniş ekran</PresentationFormat>
  <Paragraphs>16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Breeder Management</vt:lpstr>
      <vt:lpstr>Type of breeder house </vt:lpstr>
      <vt:lpstr>Factors effective in first week</vt:lpstr>
      <vt:lpstr>Management of cocks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52</cp:revision>
  <dcterms:created xsi:type="dcterms:W3CDTF">2019-10-16T11:05:23Z</dcterms:created>
  <dcterms:modified xsi:type="dcterms:W3CDTF">2019-10-18T06:10:38Z</dcterms:modified>
</cp:coreProperties>
</file>