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75" r:id="rId3"/>
    <p:sldId id="276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2" r:id="rId13"/>
    <p:sldId id="273" r:id="rId14"/>
    <p:sldId id="274" r:id="rId15"/>
    <p:sldId id="261" r:id="rId16"/>
    <p:sldId id="277" r:id="rId17"/>
    <p:sldId id="278" r:id="rId18"/>
    <p:sldId id="279" r:id="rId19"/>
    <p:sldId id="280" r:id="rId20"/>
    <p:sldId id="281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235116-86F5-4ED9-A99A-63691C06FDB9}" type="doc">
      <dgm:prSet loTypeId="urn:microsoft.com/office/officeart/2005/8/layout/default#3" loCatId="list" qsTypeId="urn:microsoft.com/office/officeart/2005/8/quickstyle/simple3" qsCatId="simple" csTypeId="urn:microsoft.com/office/officeart/2005/8/colors/accent4_4" csCatId="accent4" phldr="1"/>
      <dgm:spPr/>
      <dgm:t>
        <a:bodyPr/>
        <a:lstStyle/>
        <a:p>
          <a:endParaRPr lang="en-US"/>
        </a:p>
      </dgm:t>
    </dgm:pt>
    <dgm:pt modelId="{7D02BE84-72D2-494A-A658-C86D3001F19D}">
      <dgm:prSet phldrT="[Text]"/>
      <dgm:spPr/>
      <dgm:t>
        <a:bodyPr/>
        <a:lstStyle/>
        <a:p>
          <a:r>
            <a:rPr lang="tr-TR" dirty="0"/>
            <a:t>Bilgisayarı başlat ve kapat</a:t>
          </a:r>
          <a:endParaRPr lang="en-US" dirty="0"/>
        </a:p>
      </dgm:t>
    </dgm:pt>
    <dgm:pt modelId="{B648E2DC-8AF5-408D-9146-3121BA8F2E6E}" type="parTrans" cxnId="{A63D8F05-122A-49F7-814D-85FCDF32F2FE}">
      <dgm:prSet/>
      <dgm:spPr/>
      <dgm:t>
        <a:bodyPr/>
        <a:lstStyle/>
        <a:p>
          <a:endParaRPr lang="en-US"/>
        </a:p>
      </dgm:t>
    </dgm:pt>
    <dgm:pt modelId="{7B7BB452-F82D-4621-8591-1703A90B56DB}" type="sibTrans" cxnId="{A63D8F05-122A-49F7-814D-85FCDF32F2FE}">
      <dgm:prSet/>
      <dgm:spPr/>
      <dgm:t>
        <a:bodyPr/>
        <a:lstStyle/>
        <a:p>
          <a:endParaRPr lang="en-US"/>
        </a:p>
      </dgm:t>
    </dgm:pt>
    <dgm:pt modelId="{F30768BA-92F1-4F08-B7C3-55845BCCB324}">
      <dgm:prSet phldrT="[Text]"/>
      <dgm:spPr/>
      <dgm:t>
        <a:bodyPr/>
        <a:lstStyle/>
        <a:p>
          <a:r>
            <a:rPr lang="tr-TR" dirty="0"/>
            <a:t>Kullanıcı </a:t>
          </a:r>
          <a:r>
            <a:rPr lang="tr-TR" dirty="0" err="1"/>
            <a:t>arayüzü</a:t>
          </a:r>
          <a:r>
            <a:rPr lang="tr-TR" dirty="0"/>
            <a:t> sağla</a:t>
          </a:r>
          <a:endParaRPr lang="en-US" dirty="0"/>
        </a:p>
      </dgm:t>
    </dgm:pt>
    <dgm:pt modelId="{A1E66015-72A6-40F1-A696-841C3F31ADC0}" type="parTrans" cxnId="{15B423F6-CBF9-4876-98B9-4AF9CEF8F4C6}">
      <dgm:prSet/>
      <dgm:spPr/>
      <dgm:t>
        <a:bodyPr/>
        <a:lstStyle/>
        <a:p>
          <a:endParaRPr lang="en-US"/>
        </a:p>
      </dgm:t>
    </dgm:pt>
    <dgm:pt modelId="{EFC706B9-A171-4ADF-BEC4-83508FC09766}" type="sibTrans" cxnId="{15B423F6-CBF9-4876-98B9-4AF9CEF8F4C6}">
      <dgm:prSet/>
      <dgm:spPr/>
      <dgm:t>
        <a:bodyPr/>
        <a:lstStyle/>
        <a:p>
          <a:endParaRPr lang="en-US"/>
        </a:p>
      </dgm:t>
    </dgm:pt>
    <dgm:pt modelId="{F943564C-C0CF-43B1-95F1-FE05623014C1}">
      <dgm:prSet phldrT="[Text]"/>
      <dgm:spPr/>
      <dgm:t>
        <a:bodyPr/>
        <a:lstStyle/>
        <a:p>
          <a:r>
            <a:rPr lang="tr-TR" dirty="0"/>
            <a:t>Programları yönet</a:t>
          </a:r>
          <a:endParaRPr lang="en-US" dirty="0"/>
        </a:p>
      </dgm:t>
    </dgm:pt>
    <dgm:pt modelId="{CE52C849-EE96-4433-8752-8CC3FBA900D9}" type="parTrans" cxnId="{933AD5A0-AFE8-4F84-8B87-7EA95648C598}">
      <dgm:prSet/>
      <dgm:spPr/>
      <dgm:t>
        <a:bodyPr/>
        <a:lstStyle/>
        <a:p>
          <a:endParaRPr lang="en-US"/>
        </a:p>
      </dgm:t>
    </dgm:pt>
    <dgm:pt modelId="{1BC763A7-81C2-48FD-88DC-FC47AE8EE2E6}" type="sibTrans" cxnId="{933AD5A0-AFE8-4F84-8B87-7EA95648C598}">
      <dgm:prSet/>
      <dgm:spPr/>
      <dgm:t>
        <a:bodyPr/>
        <a:lstStyle/>
        <a:p>
          <a:endParaRPr lang="en-US"/>
        </a:p>
      </dgm:t>
    </dgm:pt>
    <dgm:pt modelId="{4240CC52-E9BA-4E92-9D89-A7C8277C16F3}">
      <dgm:prSet phldrT="[Text]"/>
      <dgm:spPr/>
      <dgm:t>
        <a:bodyPr/>
        <a:lstStyle/>
        <a:p>
          <a:r>
            <a:rPr lang="tr-TR" dirty="0"/>
            <a:t>Belleği yönet</a:t>
          </a:r>
          <a:endParaRPr lang="en-US" dirty="0"/>
        </a:p>
      </dgm:t>
    </dgm:pt>
    <dgm:pt modelId="{09D710A7-3660-4E0D-9D56-B5026D1C7A35}" type="parTrans" cxnId="{AA39817B-CE7F-46E9-9CFA-895CAA82CB11}">
      <dgm:prSet/>
      <dgm:spPr/>
      <dgm:t>
        <a:bodyPr/>
        <a:lstStyle/>
        <a:p>
          <a:endParaRPr lang="en-US"/>
        </a:p>
      </dgm:t>
    </dgm:pt>
    <dgm:pt modelId="{EFA66925-4A81-465E-843C-35DF3DDB2535}" type="sibTrans" cxnId="{AA39817B-CE7F-46E9-9CFA-895CAA82CB11}">
      <dgm:prSet/>
      <dgm:spPr/>
      <dgm:t>
        <a:bodyPr/>
        <a:lstStyle/>
        <a:p>
          <a:endParaRPr lang="en-US"/>
        </a:p>
      </dgm:t>
    </dgm:pt>
    <dgm:pt modelId="{01110615-C13F-499C-B817-0FD6AADB1E6A}">
      <dgm:prSet phldrT="[Text]"/>
      <dgm:spPr/>
      <dgm:t>
        <a:bodyPr/>
        <a:lstStyle/>
        <a:p>
          <a:r>
            <a:rPr lang="tr-TR" dirty="0"/>
            <a:t>Görevleri düzenle</a:t>
          </a:r>
          <a:endParaRPr lang="en-US" dirty="0"/>
        </a:p>
      </dgm:t>
    </dgm:pt>
    <dgm:pt modelId="{6051EF1A-BB48-46CB-A984-2B609F6E900E}" type="parTrans" cxnId="{069B472A-9A3C-4210-8520-C64633E965E7}">
      <dgm:prSet/>
      <dgm:spPr/>
      <dgm:t>
        <a:bodyPr/>
        <a:lstStyle/>
        <a:p>
          <a:endParaRPr lang="en-US"/>
        </a:p>
      </dgm:t>
    </dgm:pt>
    <dgm:pt modelId="{BF534C2D-2F7F-45DB-84B5-9B4BD635D7FA}" type="sibTrans" cxnId="{069B472A-9A3C-4210-8520-C64633E965E7}">
      <dgm:prSet/>
      <dgm:spPr/>
      <dgm:t>
        <a:bodyPr/>
        <a:lstStyle/>
        <a:p>
          <a:endParaRPr lang="en-US"/>
        </a:p>
      </dgm:t>
    </dgm:pt>
    <dgm:pt modelId="{54665117-E495-4CDB-8DFB-8B73A9970C8C}">
      <dgm:prSet phldrT="[Text]"/>
      <dgm:spPr/>
      <dgm:t>
        <a:bodyPr/>
        <a:lstStyle/>
        <a:p>
          <a:r>
            <a:rPr lang="tr-TR" dirty="0"/>
            <a:t>Aygıtları düzenle</a:t>
          </a:r>
          <a:endParaRPr lang="en-US" dirty="0"/>
        </a:p>
      </dgm:t>
    </dgm:pt>
    <dgm:pt modelId="{F00FE3DA-A469-40D8-BD67-62632E119C19}" type="parTrans" cxnId="{E5EDBDCD-2461-41E1-9A9A-319D28B41C5D}">
      <dgm:prSet/>
      <dgm:spPr/>
      <dgm:t>
        <a:bodyPr/>
        <a:lstStyle/>
        <a:p>
          <a:endParaRPr lang="en-US"/>
        </a:p>
      </dgm:t>
    </dgm:pt>
    <dgm:pt modelId="{BE6C358B-7F54-413D-BF8B-6C45BD33735F}" type="sibTrans" cxnId="{E5EDBDCD-2461-41E1-9A9A-319D28B41C5D}">
      <dgm:prSet/>
      <dgm:spPr/>
      <dgm:t>
        <a:bodyPr/>
        <a:lstStyle/>
        <a:p>
          <a:endParaRPr lang="en-US"/>
        </a:p>
      </dgm:t>
    </dgm:pt>
    <dgm:pt modelId="{AD9944F6-89C4-4466-A62B-F07D2C4C3D0E}">
      <dgm:prSet phldrT="[Text]"/>
      <dgm:spPr/>
      <dgm:t>
        <a:bodyPr/>
        <a:lstStyle/>
        <a:p>
          <a:r>
            <a:rPr lang="tr-TR" dirty="0"/>
            <a:t>İnternet bağlantısı oluştur</a:t>
          </a:r>
          <a:endParaRPr lang="en-US" dirty="0"/>
        </a:p>
      </dgm:t>
    </dgm:pt>
    <dgm:pt modelId="{CAA37415-16D8-42E0-992B-4E0752F2FA85}" type="parTrans" cxnId="{B0DADD79-8D0A-4F53-8B17-572237936802}">
      <dgm:prSet/>
      <dgm:spPr/>
      <dgm:t>
        <a:bodyPr/>
        <a:lstStyle/>
        <a:p>
          <a:endParaRPr lang="en-US"/>
        </a:p>
      </dgm:t>
    </dgm:pt>
    <dgm:pt modelId="{19AF0E7C-CF69-4345-BFA7-31AF491771E4}" type="sibTrans" cxnId="{B0DADD79-8D0A-4F53-8B17-572237936802}">
      <dgm:prSet/>
      <dgm:spPr/>
      <dgm:t>
        <a:bodyPr/>
        <a:lstStyle/>
        <a:p>
          <a:endParaRPr lang="en-US"/>
        </a:p>
      </dgm:t>
    </dgm:pt>
    <dgm:pt modelId="{90F06852-2412-4EDA-8201-9BD51122B938}">
      <dgm:prSet phldrT="[Text]"/>
      <dgm:spPr/>
      <dgm:t>
        <a:bodyPr/>
        <a:lstStyle/>
        <a:p>
          <a:r>
            <a:rPr lang="tr-TR" dirty="0"/>
            <a:t>Monitör performansı</a:t>
          </a:r>
          <a:endParaRPr lang="en-US" dirty="0"/>
        </a:p>
      </dgm:t>
    </dgm:pt>
    <dgm:pt modelId="{3B4BD790-164B-4FC5-BAB4-16D0B7372F4F}" type="parTrans" cxnId="{E686476A-D5E1-4DF0-81B1-A8230765C3B9}">
      <dgm:prSet/>
      <dgm:spPr/>
      <dgm:t>
        <a:bodyPr/>
        <a:lstStyle/>
        <a:p>
          <a:endParaRPr lang="en-US"/>
        </a:p>
      </dgm:t>
    </dgm:pt>
    <dgm:pt modelId="{1844C8D7-CF35-426B-AAAD-07A409C4F9F6}" type="sibTrans" cxnId="{E686476A-D5E1-4DF0-81B1-A8230765C3B9}">
      <dgm:prSet/>
      <dgm:spPr/>
      <dgm:t>
        <a:bodyPr/>
        <a:lstStyle/>
        <a:p>
          <a:endParaRPr lang="en-US"/>
        </a:p>
      </dgm:t>
    </dgm:pt>
    <dgm:pt modelId="{050979E1-8463-4278-A14A-B49CCC32A0B6}">
      <dgm:prSet phldrT="[Text]"/>
      <dgm:spPr/>
      <dgm:t>
        <a:bodyPr/>
        <a:lstStyle/>
        <a:p>
          <a:r>
            <a:rPr lang="tr-TR" dirty="0"/>
            <a:t>Yardımcı programlar sağla</a:t>
          </a:r>
          <a:endParaRPr lang="en-US" dirty="0"/>
        </a:p>
      </dgm:t>
    </dgm:pt>
    <dgm:pt modelId="{871CF587-95F2-4288-A342-A1F1F0BF50C9}" type="parTrans" cxnId="{30C0C8E7-E33D-44BA-82B7-CF0FD42D7354}">
      <dgm:prSet/>
      <dgm:spPr/>
      <dgm:t>
        <a:bodyPr/>
        <a:lstStyle/>
        <a:p>
          <a:endParaRPr lang="en-US"/>
        </a:p>
      </dgm:t>
    </dgm:pt>
    <dgm:pt modelId="{B2314192-F723-46CD-9690-6C02FED91687}" type="sibTrans" cxnId="{30C0C8E7-E33D-44BA-82B7-CF0FD42D7354}">
      <dgm:prSet/>
      <dgm:spPr/>
      <dgm:t>
        <a:bodyPr/>
        <a:lstStyle/>
        <a:p>
          <a:endParaRPr lang="en-US"/>
        </a:p>
      </dgm:t>
    </dgm:pt>
    <dgm:pt modelId="{FCF3FCC5-76B3-47DB-A918-27D3A83C122E}">
      <dgm:prSet phldrT="[Text]"/>
      <dgm:spPr/>
      <dgm:t>
        <a:bodyPr/>
        <a:lstStyle/>
        <a:p>
          <a:r>
            <a:rPr lang="tr-TR" dirty="0"/>
            <a:t>Otomatik olarak güncelle</a:t>
          </a:r>
          <a:endParaRPr lang="en-US" dirty="0"/>
        </a:p>
      </dgm:t>
    </dgm:pt>
    <dgm:pt modelId="{4A697D1E-1ED5-48F2-A53E-ACE41702662C}" type="parTrans" cxnId="{03F76919-44D7-4104-9FA2-A1C692CDEDD2}">
      <dgm:prSet/>
      <dgm:spPr/>
      <dgm:t>
        <a:bodyPr/>
        <a:lstStyle/>
        <a:p>
          <a:endParaRPr lang="en-US"/>
        </a:p>
      </dgm:t>
    </dgm:pt>
    <dgm:pt modelId="{CCB35D04-5551-4B24-9E86-2DC4069829C4}" type="sibTrans" cxnId="{03F76919-44D7-4104-9FA2-A1C692CDEDD2}">
      <dgm:prSet/>
      <dgm:spPr/>
      <dgm:t>
        <a:bodyPr/>
        <a:lstStyle/>
        <a:p>
          <a:endParaRPr lang="en-US"/>
        </a:p>
      </dgm:t>
    </dgm:pt>
    <dgm:pt modelId="{279AFD18-AAAC-41CD-9BE4-F30F27F6C207}">
      <dgm:prSet phldrT="[Text]"/>
      <dgm:spPr/>
      <dgm:t>
        <a:bodyPr/>
        <a:lstStyle/>
        <a:p>
          <a:r>
            <a:rPr lang="tr-TR" dirty="0"/>
            <a:t>Ağı kontrol et</a:t>
          </a:r>
          <a:endParaRPr lang="en-US" dirty="0"/>
        </a:p>
      </dgm:t>
    </dgm:pt>
    <dgm:pt modelId="{1CDEBEFA-584A-49C5-AC5C-12FFF486B623}" type="parTrans" cxnId="{31AFF2C6-CC6A-4203-B965-E59C50389550}">
      <dgm:prSet/>
      <dgm:spPr/>
      <dgm:t>
        <a:bodyPr/>
        <a:lstStyle/>
        <a:p>
          <a:endParaRPr lang="en-US"/>
        </a:p>
      </dgm:t>
    </dgm:pt>
    <dgm:pt modelId="{3CC517CC-56CC-4F49-BC8D-67D90CA283DB}" type="sibTrans" cxnId="{31AFF2C6-CC6A-4203-B965-E59C50389550}">
      <dgm:prSet/>
      <dgm:spPr/>
      <dgm:t>
        <a:bodyPr/>
        <a:lstStyle/>
        <a:p>
          <a:endParaRPr lang="en-US"/>
        </a:p>
      </dgm:t>
    </dgm:pt>
    <dgm:pt modelId="{EB4EBF78-CDDF-4B98-A705-84EF15903717}">
      <dgm:prSet phldrT="[Text]"/>
      <dgm:spPr/>
      <dgm:t>
        <a:bodyPr/>
        <a:lstStyle/>
        <a:p>
          <a:r>
            <a:rPr lang="tr-TR" dirty="0"/>
            <a:t>Güvenliği yönet</a:t>
          </a:r>
          <a:endParaRPr lang="en-US" dirty="0"/>
        </a:p>
      </dgm:t>
    </dgm:pt>
    <dgm:pt modelId="{5800ED96-28F8-47AE-ACF0-C97F84FE983C}" type="parTrans" cxnId="{C011753C-49BA-4250-A58D-96BF1BB3544D}">
      <dgm:prSet/>
      <dgm:spPr/>
      <dgm:t>
        <a:bodyPr/>
        <a:lstStyle/>
        <a:p>
          <a:endParaRPr lang="en-US"/>
        </a:p>
      </dgm:t>
    </dgm:pt>
    <dgm:pt modelId="{89962A86-2161-4FAB-8754-18C87E997CE2}" type="sibTrans" cxnId="{C011753C-49BA-4250-A58D-96BF1BB3544D}">
      <dgm:prSet/>
      <dgm:spPr/>
      <dgm:t>
        <a:bodyPr/>
        <a:lstStyle/>
        <a:p>
          <a:endParaRPr lang="en-US"/>
        </a:p>
      </dgm:t>
    </dgm:pt>
    <dgm:pt modelId="{FA93D46C-9B31-4E19-9CCC-891638FAA5C6}" type="pres">
      <dgm:prSet presAssocID="{62235116-86F5-4ED9-A99A-63691C06FDB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3F51301-56CD-4DC2-9166-70B7979B232E}" type="pres">
      <dgm:prSet presAssocID="{7D02BE84-72D2-494A-A658-C86D3001F19D}" presName="node" presStyleLbl="node1" presStyleIdx="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85BBC6FD-C98E-4109-A91C-F4BAEC6504AF}" type="pres">
      <dgm:prSet presAssocID="{7B7BB452-F82D-4621-8591-1703A90B56DB}" presName="sibTrans" presStyleCnt="0"/>
      <dgm:spPr/>
    </dgm:pt>
    <dgm:pt modelId="{5F78F0EB-1D3D-49E9-A075-DA1C2B0B087C}" type="pres">
      <dgm:prSet presAssocID="{F30768BA-92F1-4F08-B7C3-55845BCCB324}" presName="node" presStyleLbl="node1" presStyleIdx="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C85C5F87-4AD6-4595-B128-51DCEA5B9733}" type="pres">
      <dgm:prSet presAssocID="{EFC706B9-A171-4ADF-BEC4-83508FC09766}" presName="sibTrans" presStyleCnt="0"/>
      <dgm:spPr/>
    </dgm:pt>
    <dgm:pt modelId="{C2D35DD1-9ACB-431A-8AED-DC83903728AB}" type="pres">
      <dgm:prSet presAssocID="{F943564C-C0CF-43B1-95F1-FE05623014C1}" presName="node" presStyleLbl="node1" presStyleIdx="2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28CC19D1-0CB1-49C9-AE8A-A3E95D82453E}" type="pres">
      <dgm:prSet presAssocID="{1BC763A7-81C2-48FD-88DC-FC47AE8EE2E6}" presName="sibTrans" presStyleCnt="0"/>
      <dgm:spPr/>
    </dgm:pt>
    <dgm:pt modelId="{9208C6FD-EB52-49F8-8A91-967A39F1083E}" type="pres">
      <dgm:prSet presAssocID="{4240CC52-E9BA-4E92-9D89-A7C8277C16F3}" presName="node" presStyleLbl="node1" presStyleIdx="3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E4F1AB7-7968-44BE-AB7B-AB8A8903D926}" type="pres">
      <dgm:prSet presAssocID="{EFA66925-4A81-465E-843C-35DF3DDB2535}" presName="sibTrans" presStyleCnt="0"/>
      <dgm:spPr/>
    </dgm:pt>
    <dgm:pt modelId="{25EBB903-9C38-479C-A60E-428584639E29}" type="pres">
      <dgm:prSet presAssocID="{01110615-C13F-499C-B817-0FD6AADB1E6A}" presName="node" presStyleLbl="node1" presStyleIdx="4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51FD4D09-4874-439F-8388-215EC859FFB8}" type="pres">
      <dgm:prSet presAssocID="{BF534C2D-2F7F-45DB-84B5-9B4BD635D7FA}" presName="sibTrans" presStyleCnt="0"/>
      <dgm:spPr/>
    </dgm:pt>
    <dgm:pt modelId="{60955569-A30E-4A3F-957A-07852ED12309}" type="pres">
      <dgm:prSet presAssocID="{54665117-E495-4CDB-8DFB-8B73A9970C8C}" presName="node" presStyleLbl="node1" presStyleIdx="5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4FB78B4E-A298-48FD-A2E9-DC84692FC7EC}" type="pres">
      <dgm:prSet presAssocID="{BE6C358B-7F54-413D-BF8B-6C45BD33735F}" presName="sibTrans" presStyleCnt="0"/>
      <dgm:spPr/>
    </dgm:pt>
    <dgm:pt modelId="{57388318-03DB-4BDF-A303-A993F92C829E}" type="pres">
      <dgm:prSet presAssocID="{AD9944F6-89C4-4466-A62B-F07D2C4C3D0E}" presName="node" presStyleLbl="node1" presStyleIdx="6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350B1865-D23E-4F7F-88A3-2365F1CDC98F}" type="pres">
      <dgm:prSet presAssocID="{19AF0E7C-CF69-4345-BFA7-31AF491771E4}" presName="sibTrans" presStyleCnt="0"/>
      <dgm:spPr/>
    </dgm:pt>
    <dgm:pt modelId="{AF562479-5CBE-4F46-9367-9B29C9349CCA}" type="pres">
      <dgm:prSet presAssocID="{90F06852-2412-4EDA-8201-9BD51122B938}" presName="node" presStyleLbl="node1" presStyleIdx="7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229E5FDA-9C01-4B15-B66B-1770F930574F}" type="pres">
      <dgm:prSet presAssocID="{1844C8D7-CF35-426B-AAAD-07A409C4F9F6}" presName="sibTrans" presStyleCnt="0"/>
      <dgm:spPr/>
    </dgm:pt>
    <dgm:pt modelId="{6AF31FB4-A620-4F5F-AA6A-CEBC89873331}" type="pres">
      <dgm:prSet presAssocID="{050979E1-8463-4278-A14A-B49CCC32A0B6}" presName="node" presStyleLbl="node1" presStyleIdx="8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6252CC7A-8B20-4EAF-A73A-D9A52B857758}" type="pres">
      <dgm:prSet presAssocID="{B2314192-F723-46CD-9690-6C02FED91687}" presName="sibTrans" presStyleCnt="0"/>
      <dgm:spPr/>
    </dgm:pt>
    <dgm:pt modelId="{A6505D82-75AA-4E62-8C11-F72FF038E790}" type="pres">
      <dgm:prSet presAssocID="{FCF3FCC5-76B3-47DB-A918-27D3A83C122E}" presName="node" presStyleLbl="node1" presStyleIdx="9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36E04F60-4221-406C-8059-3641FF081520}" type="pres">
      <dgm:prSet presAssocID="{CCB35D04-5551-4B24-9E86-2DC4069829C4}" presName="sibTrans" presStyleCnt="0"/>
      <dgm:spPr/>
    </dgm:pt>
    <dgm:pt modelId="{835AEB78-9258-4204-B8E8-F57A98DDDC34}" type="pres">
      <dgm:prSet presAssocID="{279AFD18-AAAC-41CD-9BE4-F30F27F6C207}" presName="node" presStyleLbl="node1" presStyleIdx="10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  <dgm:pt modelId="{627D23C2-906F-47AF-BE6D-C02B2E4FEF13}" type="pres">
      <dgm:prSet presAssocID="{3CC517CC-56CC-4F49-BC8D-67D90CA283DB}" presName="sibTrans" presStyleCnt="0"/>
      <dgm:spPr/>
    </dgm:pt>
    <dgm:pt modelId="{38723709-A0F5-46C8-9137-61F819BAD77C}" type="pres">
      <dgm:prSet presAssocID="{EB4EBF78-CDDF-4B98-A705-84EF15903717}" presName="node" presStyleLbl="node1" presStyleIdx="11" presStyleCnt="12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tr-TR"/>
        </a:p>
      </dgm:t>
    </dgm:pt>
  </dgm:ptLst>
  <dgm:cxnLst>
    <dgm:cxn modelId="{770FA061-D5F0-4C47-AFE3-44C8DA472E83}" type="presOf" srcId="{7D02BE84-72D2-494A-A658-C86D3001F19D}" destId="{C3F51301-56CD-4DC2-9166-70B7979B232E}" srcOrd="0" destOrd="0" presId="urn:microsoft.com/office/officeart/2005/8/layout/default#3"/>
    <dgm:cxn modelId="{9D03BE7E-D7B9-4976-8223-B0D11C3E3262}" type="presOf" srcId="{F30768BA-92F1-4F08-B7C3-55845BCCB324}" destId="{5F78F0EB-1D3D-49E9-A075-DA1C2B0B087C}" srcOrd="0" destOrd="0" presId="urn:microsoft.com/office/officeart/2005/8/layout/default#3"/>
    <dgm:cxn modelId="{933AD5A0-AFE8-4F84-8B87-7EA95648C598}" srcId="{62235116-86F5-4ED9-A99A-63691C06FDB9}" destId="{F943564C-C0CF-43B1-95F1-FE05623014C1}" srcOrd="2" destOrd="0" parTransId="{CE52C849-EE96-4433-8752-8CC3FBA900D9}" sibTransId="{1BC763A7-81C2-48FD-88DC-FC47AE8EE2E6}"/>
    <dgm:cxn modelId="{7548E546-2CA0-4143-9C62-DF0C93F78349}" type="presOf" srcId="{279AFD18-AAAC-41CD-9BE4-F30F27F6C207}" destId="{835AEB78-9258-4204-B8E8-F57A98DDDC34}" srcOrd="0" destOrd="0" presId="urn:microsoft.com/office/officeart/2005/8/layout/default#3"/>
    <dgm:cxn modelId="{DB35A071-4BEC-4C47-AF2F-26538250AD19}" type="presOf" srcId="{54665117-E495-4CDB-8DFB-8B73A9970C8C}" destId="{60955569-A30E-4A3F-957A-07852ED12309}" srcOrd="0" destOrd="0" presId="urn:microsoft.com/office/officeart/2005/8/layout/default#3"/>
    <dgm:cxn modelId="{10317A45-705F-4E64-B5E5-E282B09D3F6C}" type="presOf" srcId="{62235116-86F5-4ED9-A99A-63691C06FDB9}" destId="{FA93D46C-9B31-4E19-9CCC-891638FAA5C6}" srcOrd="0" destOrd="0" presId="urn:microsoft.com/office/officeart/2005/8/layout/default#3"/>
    <dgm:cxn modelId="{1BD6B3F7-D4BE-462D-A3D0-6221AEEA5962}" type="presOf" srcId="{AD9944F6-89C4-4466-A62B-F07D2C4C3D0E}" destId="{57388318-03DB-4BDF-A303-A993F92C829E}" srcOrd="0" destOrd="0" presId="urn:microsoft.com/office/officeart/2005/8/layout/default#3"/>
    <dgm:cxn modelId="{5E293595-468E-42F5-A81B-BA5250744FC8}" type="presOf" srcId="{EB4EBF78-CDDF-4B98-A705-84EF15903717}" destId="{38723709-A0F5-46C8-9137-61F819BAD77C}" srcOrd="0" destOrd="0" presId="urn:microsoft.com/office/officeart/2005/8/layout/default#3"/>
    <dgm:cxn modelId="{07765C13-FC3C-4F6F-9CE7-897E3F645CFF}" type="presOf" srcId="{F943564C-C0CF-43B1-95F1-FE05623014C1}" destId="{C2D35DD1-9ACB-431A-8AED-DC83903728AB}" srcOrd="0" destOrd="0" presId="urn:microsoft.com/office/officeart/2005/8/layout/default#3"/>
    <dgm:cxn modelId="{15B423F6-CBF9-4876-98B9-4AF9CEF8F4C6}" srcId="{62235116-86F5-4ED9-A99A-63691C06FDB9}" destId="{F30768BA-92F1-4F08-B7C3-55845BCCB324}" srcOrd="1" destOrd="0" parTransId="{A1E66015-72A6-40F1-A696-841C3F31ADC0}" sibTransId="{EFC706B9-A171-4ADF-BEC4-83508FC09766}"/>
    <dgm:cxn modelId="{CE20253F-4358-4D0F-B675-738EE100E622}" type="presOf" srcId="{4240CC52-E9BA-4E92-9D89-A7C8277C16F3}" destId="{9208C6FD-EB52-49F8-8A91-967A39F1083E}" srcOrd="0" destOrd="0" presId="urn:microsoft.com/office/officeart/2005/8/layout/default#3"/>
    <dgm:cxn modelId="{E5EDBDCD-2461-41E1-9A9A-319D28B41C5D}" srcId="{62235116-86F5-4ED9-A99A-63691C06FDB9}" destId="{54665117-E495-4CDB-8DFB-8B73A9970C8C}" srcOrd="5" destOrd="0" parTransId="{F00FE3DA-A469-40D8-BD67-62632E119C19}" sibTransId="{BE6C358B-7F54-413D-BF8B-6C45BD33735F}"/>
    <dgm:cxn modelId="{15E46064-76AE-438A-9DAC-E5BC1C1F0DC3}" type="presOf" srcId="{01110615-C13F-499C-B817-0FD6AADB1E6A}" destId="{25EBB903-9C38-479C-A60E-428584639E29}" srcOrd="0" destOrd="0" presId="urn:microsoft.com/office/officeart/2005/8/layout/default#3"/>
    <dgm:cxn modelId="{C011753C-49BA-4250-A58D-96BF1BB3544D}" srcId="{62235116-86F5-4ED9-A99A-63691C06FDB9}" destId="{EB4EBF78-CDDF-4B98-A705-84EF15903717}" srcOrd="11" destOrd="0" parTransId="{5800ED96-28F8-47AE-ACF0-C97F84FE983C}" sibTransId="{89962A86-2161-4FAB-8754-18C87E997CE2}"/>
    <dgm:cxn modelId="{B0DADD79-8D0A-4F53-8B17-572237936802}" srcId="{62235116-86F5-4ED9-A99A-63691C06FDB9}" destId="{AD9944F6-89C4-4466-A62B-F07D2C4C3D0E}" srcOrd="6" destOrd="0" parTransId="{CAA37415-16D8-42E0-992B-4E0752F2FA85}" sibTransId="{19AF0E7C-CF69-4345-BFA7-31AF491771E4}"/>
    <dgm:cxn modelId="{31AFF2C6-CC6A-4203-B965-E59C50389550}" srcId="{62235116-86F5-4ED9-A99A-63691C06FDB9}" destId="{279AFD18-AAAC-41CD-9BE4-F30F27F6C207}" srcOrd="10" destOrd="0" parTransId="{1CDEBEFA-584A-49C5-AC5C-12FFF486B623}" sibTransId="{3CC517CC-56CC-4F49-BC8D-67D90CA283DB}"/>
    <dgm:cxn modelId="{FC69EBF1-762B-46F8-A438-EEB117D4FE87}" type="presOf" srcId="{90F06852-2412-4EDA-8201-9BD51122B938}" destId="{AF562479-5CBE-4F46-9367-9B29C9349CCA}" srcOrd="0" destOrd="0" presId="urn:microsoft.com/office/officeart/2005/8/layout/default#3"/>
    <dgm:cxn modelId="{03F76919-44D7-4104-9FA2-A1C692CDEDD2}" srcId="{62235116-86F5-4ED9-A99A-63691C06FDB9}" destId="{FCF3FCC5-76B3-47DB-A918-27D3A83C122E}" srcOrd="9" destOrd="0" parTransId="{4A697D1E-1ED5-48F2-A53E-ACE41702662C}" sibTransId="{CCB35D04-5551-4B24-9E86-2DC4069829C4}"/>
    <dgm:cxn modelId="{A63D8F05-122A-49F7-814D-85FCDF32F2FE}" srcId="{62235116-86F5-4ED9-A99A-63691C06FDB9}" destId="{7D02BE84-72D2-494A-A658-C86D3001F19D}" srcOrd="0" destOrd="0" parTransId="{B648E2DC-8AF5-408D-9146-3121BA8F2E6E}" sibTransId="{7B7BB452-F82D-4621-8591-1703A90B56DB}"/>
    <dgm:cxn modelId="{9763C3B3-81E4-44FA-BACF-20A0A5F86533}" type="presOf" srcId="{FCF3FCC5-76B3-47DB-A918-27D3A83C122E}" destId="{A6505D82-75AA-4E62-8C11-F72FF038E790}" srcOrd="0" destOrd="0" presId="urn:microsoft.com/office/officeart/2005/8/layout/default#3"/>
    <dgm:cxn modelId="{069B472A-9A3C-4210-8520-C64633E965E7}" srcId="{62235116-86F5-4ED9-A99A-63691C06FDB9}" destId="{01110615-C13F-499C-B817-0FD6AADB1E6A}" srcOrd="4" destOrd="0" parTransId="{6051EF1A-BB48-46CB-A984-2B609F6E900E}" sibTransId="{BF534C2D-2F7F-45DB-84B5-9B4BD635D7FA}"/>
    <dgm:cxn modelId="{30C0C8E7-E33D-44BA-82B7-CF0FD42D7354}" srcId="{62235116-86F5-4ED9-A99A-63691C06FDB9}" destId="{050979E1-8463-4278-A14A-B49CCC32A0B6}" srcOrd="8" destOrd="0" parTransId="{871CF587-95F2-4288-A342-A1F1F0BF50C9}" sibTransId="{B2314192-F723-46CD-9690-6C02FED91687}"/>
    <dgm:cxn modelId="{AA39817B-CE7F-46E9-9CFA-895CAA82CB11}" srcId="{62235116-86F5-4ED9-A99A-63691C06FDB9}" destId="{4240CC52-E9BA-4E92-9D89-A7C8277C16F3}" srcOrd="3" destOrd="0" parTransId="{09D710A7-3660-4E0D-9D56-B5026D1C7A35}" sibTransId="{EFA66925-4A81-465E-843C-35DF3DDB2535}"/>
    <dgm:cxn modelId="{3F70F16B-B635-48B8-A3AD-961136682E74}" type="presOf" srcId="{050979E1-8463-4278-A14A-B49CCC32A0B6}" destId="{6AF31FB4-A620-4F5F-AA6A-CEBC89873331}" srcOrd="0" destOrd="0" presId="urn:microsoft.com/office/officeart/2005/8/layout/default#3"/>
    <dgm:cxn modelId="{E686476A-D5E1-4DF0-81B1-A8230765C3B9}" srcId="{62235116-86F5-4ED9-A99A-63691C06FDB9}" destId="{90F06852-2412-4EDA-8201-9BD51122B938}" srcOrd="7" destOrd="0" parTransId="{3B4BD790-164B-4FC5-BAB4-16D0B7372F4F}" sibTransId="{1844C8D7-CF35-426B-AAAD-07A409C4F9F6}"/>
    <dgm:cxn modelId="{3B102035-2623-4D57-8738-DFF1E87C90A3}" type="presParOf" srcId="{FA93D46C-9B31-4E19-9CCC-891638FAA5C6}" destId="{C3F51301-56CD-4DC2-9166-70B7979B232E}" srcOrd="0" destOrd="0" presId="urn:microsoft.com/office/officeart/2005/8/layout/default#3"/>
    <dgm:cxn modelId="{B22157AE-8CA1-4926-8E3D-3374CC8319CD}" type="presParOf" srcId="{FA93D46C-9B31-4E19-9CCC-891638FAA5C6}" destId="{85BBC6FD-C98E-4109-A91C-F4BAEC6504AF}" srcOrd="1" destOrd="0" presId="urn:microsoft.com/office/officeart/2005/8/layout/default#3"/>
    <dgm:cxn modelId="{A06A1CBA-D1A6-44A5-A967-A7B3364B8DD9}" type="presParOf" srcId="{FA93D46C-9B31-4E19-9CCC-891638FAA5C6}" destId="{5F78F0EB-1D3D-49E9-A075-DA1C2B0B087C}" srcOrd="2" destOrd="0" presId="urn:microsoft.com/office/officeart/2005/8/layout/default#3"/>
    <dgm:cxn modelId="{08220CDB-1619-4F2D-97CE-FF546B7B8A0A}" type="presParOf" srcId="{FA93D46C-9B31-4E19-9CCC-891638FAA5C6}" destId="{C85C5F87-4AD6-4595-B128-51DCEA5B9733}" srcOrd="3" destOrd="0" presId="urn:microsoft.com/office/officeart/2005/8/layout/default#3"/>
    <dgm:cxn modelId="{13CFF7E7-B866-46A0-8A0A-34D2230076AC}" type="presParOf" srcId="{FA93D46C-9B31-4E19-9CCC-891638FAA5C6}" destId="{C2D35DD1-9ACB-431A-8AED-DC83903728AB}" srcOrd="4" destOrd="0" presId="urn:microsoft.com/office/officeart/2005/8/layout/default#3"/>
    <dgm:cxn modelId="{48C4EFE9-B02F-434E-84A1-35618C5E00C4}" type="presParOf" srcId="{FA93D46C-9B31-4E19-9CCC-891638FAA5C6}" destId="{28CC19D1-0CB1-49C9-AE8A-A3E95D82453E}" srcOrd="5" destOrd="0" presId="urn:microsoft.com/office/officeart/2005/8/layout/default#3"/>
    <dgm:cxn modelId="{4741F3BF-6DF8-4B38-8039-8968453CB434}" type="presParOf" srcId="{FA93D46C-9B31-4E19-9CCC-891638FAA5C6}" destId="{9208C6FD-EB52-49F8-8A91-967A39F1083E}" srcOrd="6" destOrd="0" presId="urn:microsoft.com/office/officeart/2005/8/layout/default#3"/>
    <dgm:cxn modelId="{28A59377-EE5F-4EB2-853C-FC8AC9836282}" type="presParOf" srcId="{FA93D46C-9B31-4E19-9CCC-891638FAA5C6}" destId="{5E4F1AB7-7968-44BE-AB7B-AB8A8903D926}" srcOrd="7" destOrd="0" presId="urn:microsoft.com/office/officeart/2005/8/layout/default#3"/>
    <dgm:cxn modelId="{8265F17A-5FE2-4F55-93BD-C4C84C66EEA9}" type="presParOf" srcId="{FA93D46C-9B31-4E19-9CCC-891638FAA5C6}" destId="{25EBB903-9C38-479C-A60E-428584639E29}" srcOrd="8" destOrd="0" presId="urn:microsoft.com/office/officeart/2005/8/layout/default#3"/>
    <dgm:cxn modelId="{A968803B-FE55-47D1-93DB-DF824FEAE9C2}" type="presParOf" srcId="{FA93D46C-9B31-4E19-9CCC-891638FAA5C6}" destId="{51FD4D09-4874-439F-8388-215EC859FFB8}" srcOrd="9" destOrd="0" presId="urn:microsoft.com/office/officeart/2005/8/layout/default#3"/>
    <dgm:cxn modelId="{C7C74054-C3DE-447C-9A7B-68905DA4CC30}" type="presParOf" srcId="{FA93D46C-9B31-4E19-9CCC-891638FAA5C6}" destId="{60955569-A30E-4A3F-957A-07852ED12309}" srcOrd="10" destOrd="0" presId="urn:microsoft.com/office/officeart/2005/8/layout/default#3"/>
    <dgm:cxn modelId="{CE619999-FA05-4C6D-951A-E4ED02C7F991}" type="presParOf" srcId="{FA93D46C-9B31-4E19-9CCC-891638FAA5C6}" destId="{4FB78B4E-A298-48FD-A2E9-DC84692FC7EC}" srcOrd="11" destOrd="0" presId="urn:microsoft.com/office/officeart/2005/8/layout/default#3"/>
    <dgm:cxn modelId="{27378D4B-DAEA-4B59-8A74-9E2F3D0C98FA}" type="presParOf" srcId="{FA93D46C-9B31-4E19-9CCC-891638FAA5C6}" destId="{57388318-03DB-4BDF-A303-A993F92C829E}" srcOrd="12" destOrd="0" presId="urn:microsoft.com/office/officeart/2005/8/layout/default#3"/>
    <dgm:cxn modelId="{B0BE9362-7346-4C17-BD63-7B58BCCF9C55}" type="presParOf" srcId="{FA93D46C-9B31-4E19-9CCC-891638FAA5C6}" destId="{350B1865-D23E-4F7F-88A3-2365F1CDC98F}" srcOrd="13" destOrd="0" presId="urn:microsoft.com/office/officeart/2005/8/layout/default#3"/>
    <dgm:cxn modelId="{2C755B89-8F06-4F38-AF70-98E838FF3973}" type="presParOf" srcId="{FA93D46C-9B31-4E19-9CCC-891638FAA5C6}" destId="{AF562479-5CBE-4F46-9367-9B29C9349CCA}" srcOrd="14" destOrd="0" presId="urn:microsoft.com/office/officeart/2005/8/layout/default#3"/>
    <dgm:cxn modelId="{F462B190-6BD2-4B35-AE44-FF9A2D91D922}" type="presParOf" srcId="{FA93D46C-9B31-4E19-9CCC-891638FAA5C6}" destId="{229E5FDA-9C01-4B15-B66B-1770F930574F}" srcOrd="15" destOrd="0" presId="urn:microsoft.com/office/officeart/2005/8/layout/default#3"/>
    <dgm:cxn modelId="{219EBFE0-FE76-43A4-8C42-CB326D1B3224}" type="presParOf" srcId="{FA93D46C-9B31-4E19-9CCC-891638FAA5C6}" destId="{6AF31FB4-A620-4F5F-AA6A-CEBC89873331}" srcOrd="16" destOrd="0" presId="urn:microsoft.com/office/officeart/2005/8/layout/default#3"/>
    <dgm:cxn modelId="{BF91C23F-AEB4-47F9-B74A-DE072AF68451}" type="presParOf" srcId="{FA93D46C-9B31-4E19-9CCC-891638FAA5C6}" destId="{6252CC7A-8B20-4EAF-A73A-D9A52B857758}" srcOrd="17" destOrd="0" presId="urn:microsoft.com/office/officeart/2005/8/layout/default#3"/>
    <dgm:cxn modelId="{D22BE3CE-EF61-4989-9B93-8A0FEC362CCC}" type="presParOf" srcId="{FA93D46C-9B31-4E19-9CCC-891638FAA5C6}" destId="{A6505D82-75AA-4E62-8C11-F72FF038E790}" srcOrd="18" destOrd="0" presId="urn:microsoft.com/office/officeart/2005/8/layout/default#3"/>
    <dgm:cxn modelId="{7CA0598B-DF6A-4DE3-90C7-EFD425C620DC}" type="presParOf" srcId="{FA93D46C-9B31-4E19-9CCC-891638FAA5C6}" destId="{36E04F60-4221-406C-8059-3641FF081520}" srcOrd="19" destOrd="0" presId="urn:microsoft.com/office/officeart/2005/8/layout/default#3"/>
    <dgm:cxn modelId="{13234C49-F91F-4306-A29D-951B904EF1E9}" type="presParOf" srcId="{FA93D46C-9B31-4E19-9CCC-891638FAA5C6}" destId="{835AEB78-9258-4204-B8E8-F57A98DDDC34}" srcOrd="20" destOrd="0" presId="urn:microsoft.com/office/officeart/2005/8/layout/default#3"/>
    <dgm:cxn modelId="{27A8EC92-46AD-4633-A355-7DC36B4E0247}" type="presParOf" srcId="{FA93D46C-9B31-4E19-9CCC-891638FAA5C6}" destId="{627D23C2-906F-47AF-BE6D-C02B2E4FEF13}" srcOrd="21" destOrd="0" presId="urn:microsoft.com/office/officeart/2005/8/layout/default#3"/>
    <dgm:cxn modelId="{3F89338D-64E9-4409-A350-2BF22D4D7805}" type="presParOf" srcId="{FA93D46C-9B31-4E19-9CCC-891638FAA5C6}" destId="{38723709-A0F5-46C8-9137-61F819BAD77C}" srcOrd="22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0EC75B-51AB-4095-BF38-3A7CC4EFFEB0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0D87486-8FCE-4A56-90D5-D4A0D8679721}" type="asst">
      <dgm:prSet phldrT="[Metin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BAC70FFE-42C3-4DA0-988F-38C5C72B97EB}" type="parTrans" cxnId="{EAB47722-2666-495E-9F4C-7EA549E45314}">
      <dgm:prSet/>
      <dgm:spPr/>
      <dgm:t>
        <a:bodyPr/>
        <a:lstStyle/>
        <a:p>
          <a:endParaRPr lang="tr-TR"/>
        </a:p>
      </dgm:t>
    </dgm:pt>
    <dgm:pt modelId="{B66EB35B-8818-42F8-A1CA-5B6F3BCA6B9F}" type="sibTrans" cxnId="{EAB47722-2666-495E-9F4C-7EA549E45314}">
      <dgm:prSet/>
      <dgm:spPr/>
      <dgm:t>
        <a:bodyPr/>
        <a:lstStyle/>
        <a:p>
          <a:pPr algn="ctr"/>
          <a:r>
            <a:rPr lang="tr-TR" dirty="0"/>
            <a:t>Oyunlar</a:t>
          </a:r>
        </a:p>
      </dgm:t>
    </dgm:pt>
    <dgm:pt modelId="{55F6EA41-230D-4468-854D-32FB2A8B5091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4F5CE2F6-330A-403C-B6FE-B98FE5B4A92F}" type="parTrans" cxnId="{272C841F-3653-4D3B-8180-D348A92D2780}">
      <dgm:prSet/>
      <dgm:spPr/>
      <dgm:t>
        <a:bodyPr/>
        <a:lstStyle/>
        <a:p>
          <a:endParaRPr lang="tr-TR"/>
        </a:p>
      </dgm:t>
    </dgm:pt>
    <dgm:pt modelId="{22932650-E0C7-4100-8E68-03CE91B71ED4}" type="sibTrans" cxnId="{272C841F-3653-4D3B-8180-D348A92D2780}">
      <dgm:prSet/>
      <dgm:spPr/>
      <dgm:t>
        <a:bodyPr/>
        <a:lstStyle/>
        <a:p>
          <a:pPr algn="ctr"/>
          <a:r>
            <a:rPr lang="tr-TR" dirty="0"/>
            <a:t>Savaş</a:t>
          </a:r>
        </a:p>
      </dgm:t>
    </dgm:pt>
    <dgm:pt modelId="{9C8E1C96-4088-4E77-8E09-C6B5D6042044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75D61FA1-2F11-4725-AB91-EDF19643B6AD}" type="parTrans" cxnId="{907FAB25-73D3-4ADB-8F58-1F68B14F7D0A}">
      <dgm:prSet/>
      <dgm:spPr/>
      <dgm:t>
        <a:bodyPr/>
        <a:lstStyle/>
        <a:p>
          <a:endParaRPr lang="tr-TR"/>
        </a:p>
      </dgm:t>
    </dgm:pt>
    <dgm:pt modelId="{CFD3BF38-D8AC-4C57-B6C2-F8BD94736FD5}" type="sibTrans" cxnId="{907FAB25-73D3-4ADB-8F58-1F68B14F7D0A}">
      <dgm:prSet/>
      <dgm:spPr/>
      <dgm:t>
        <a:bodyPr/>
        <a:lstStyle/>
        <a:p>
          <a:pPr algn="ctr"/>
          <a:r>
            <a:rPr lang="tr-TR" dirty="0"/>
            <a:t>Spor</a:t>
          </a:r>
        </a:p>
      </dgm:t>
    </dgm:pt>
    <dgm:pt modelId="{9C9F671A-BED1-41BE-905E-BA83FCE3ED98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315AF23F-97BE-462D-90A5-18E0A24AFFDE}" type="parTrans" cxnId="{E945E2D0-2360-4FDF-AA7B-1B0E21EA8BF3}">
      <dgm:prSet/>
      <dgm:spPr/>
      <dgm:t>
        <a:bodyPr/>
        <a:lstStyle/>
        <a:p>
          <a:endParaRPr lang="tr-TR"/>
        </a:p>
      </dgm:t>
    </dgm:pt>
    <dgm:pt modelId="{AFADFCA3-78C9-41AC-B185-B65399576D91}" type="sibTrans" cxnId="{E945E2D0-2360-4FDF-AA7B-1B0E21EA8BF3}">
      <dgm:prSet/>
      <dgm:spPr/>
      <dgm:t>
        <a:bodyPr/>
        <a:lstStyle/>
        <a:p>
          <a:pPr algn="ctr"/>
          <a:r>
            <a:rPr lang="tr-TR" dirty="0"/>
            <a:t>Zeka</a:t>
          </a:r>
        </a:p>
      </dgm:t>
    </dgm:pt>
    <dgm:pt modelId="{0FAE50EB-8747-4908-BE52-90E5F5529A40}">
      <dgm:prSet phldrT="[Metin]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r>
            <a:rPr lang="tr-TR" dirty="0"/>
            <a:t> </a:t>
          </a:r>
        </a:p>
      </dgm:t>
    </dgm:pt>
    <dgm:pt modelId="{EF13D3D5-B0C3-4048-AF42-2BADB8FAB934}" type="parTrans" cxnId="{EC457B7F-6B3A-4369-9F36-2687733A4688}">
      <dgm:prSet/>
      <dgm:spPr/>
      <dgm:t>
        <a:bodyPr/>
        <a:lstStyle/>
        <a:p>
          <a:endParaRPr lang="tr-TR"/>
        </a:p>
      </dgm:t>
    </dgm:pt>
    <dgm:pt modelId="{1D9247D5-A90B-4E4D-BAB7-4A199D4C55EC}" type="sibTrans" cxnId="{EC457B7F-6B3A-4369-9F36-2687733A4688}">
      <dgm:prSet/>
      <dgm:spPr/>
      <dgm:t>
        <a:bodyPr/>
        <a:lstStyle/>
        <a:p>
          <a:pPr algn="ctr"/>
          <a:r>
            <a:rPr lang="tr-TR" dirty="0"/>
            <a:t>Yarış</a:t>
          </a:r>
        </a:p>
      </dgm:t>
    </dgm:pt>
    <dgm:pt modelId="{D30C4DC7-254C-449E-8F52-E890D40B17D3}" type="pres">
      <dgm:prSet presAssocID="{9E0EC75B-51AB-4095-BF38-3A7CC4EFFE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76CA3BC8-A40D-4B6A-9C74-280800A45A72}" type="pres">
      <dgm:prSet presAssocID="{B0D87486-8FCE-4A56-90D5-D4A0D8679721}" presName="hierRoot1" presStyleCnt="0">
        <dgm:presLayoutVars>
          <dgm:hierBranch val="init"/>
        </dgm:presLayoutVars>
      </dgm:prSet>
      <dgm:spPr/>
    </dgm:pt>
    <dgm:pt modelId="{72887568-EE7E-4543-89C7-E3E6B2A159C3}" type="pres">
      <dgm:prSet presAssocID="{B0D87486-8FCE-4A56-90D5-D4A0D8679721}" presName="rootComposite1" presStyleCnt="0"/>
      <dgm:spPr/>
    </dgm:pt>
    <dgm:pt modelId="{475FF408-4223-45C6-9730-4D003E81014F}" type="pres">
      <dgm:prSet presAssocID="{B0D87486-8FCE-4A56-90D5-D4A0D8679721}" presName="rootText1" presStyleLbl="node0" presStyleIdx="0" presStyleCnt="1" custScaleX="81766" custScaleY="183827" custLinFactNeighborX="-1198" custLinFactNeighborY="-52824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E526AF51-5176-4211-AF0F-024A4FBC4562}" type="pres">
      <dgm:prSet presAssocID="{B0D87486-8FCE-4A56-90D5-D4A0D8679721}" presName="titleText1" presStyleLbl="fgAcc0" presStyleIdx="0" presStyleCnt="1" custLinFactY="-91134" custLinFactNeighborX="85876" custLinFactNeighborY="-100000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033346DE-BF5A-45AD-A000-B4B6BD2A9289}" type="pres">
      <dgm:prSet presAssocID="{B0D87486-8FCE-4A56-90D5-D4A0D8679721}" presName="rootConnector1" presStyleLbl="asst0" presStyleIdx="0" presStyleCnt="0"/>
      <dgm:spPr/>
      <dgm:t>
        <a:bodyPr/>
        <a:lstStyle/>
        <a:p>
          <a:endParaRPr lang="tr-TR"/>
        </a:p>
      </dgm:t>
    </dgm:pt>
    <dgm:pt modelId="{262AA654-4A29-45C8-BEBA-F3B6A7B6DD29}" type="pres">
      <dgm:prSet presAssocID="{B0D87486-8FCE-4A56-90D5-D4A0D8679721}" presName="hierChild2" presStyleCnt="0"/>
      <dgm:spPr/>
    </dgm:pt>
    <dgm:pt modelId="{8A386DAB-FC0A-48BF-9733-9272E77BB37A}" type="pres">
      <dgm:prSet presAssocID="{4F5CE2F6-330A-403C-B6FE-B98FE5B4A92F}" presName="Name37" presStyleLbl="parChTrans1D2" presStyleIdx="0" presStyleCnt="4"/>
      <dgm:spPr/>
      <dgm:t>
        <a:bodyPr/>
        <a:lstStyle/>
        <a:p>
          <a:endParaRPr lang="tr-TR"/>
        </a:p>
      </dgm:t>
    </dgm:pt>
    <dgm:pt modelId="{6F7B64E1-E535-4686-B890-E84BA97F4B2D}" type="pres">
      <dgm:prSet presAssocID="{55F6EA41-230D-4468-854D-32FB2A8B5091}" presName="hierRoot2" presStyleCnt="0">
        <dgm:presLayoutVars>
          <dgm:hierBranch val="init"/>
        </dgm:presLayoutVars>
      </dgm:prSet>
      <dgm:spPr/>
    </dgm:pt>
    <dgm:pt modelId="{C74BA7AA-98B2-4513-89A3-958375C5F97F}" type="pres">
      <dgm:prSet presAssocID="{55F6EA41-230D-4468-854D-32FB2A8B5091}" presName="rootComposite" presStyleCnt="0"/>
      <dgm:spPr/>
    </dgm:pt>
    <dgm:pt modelId="{2C704CE3-603D-4C97-A6CC-AB5E78581E4B}" type="pres">
      <dgm:prSet presAssocID="{55F6EA41-230D-4468-854D-32FB2A8B5091}" presName="rootText" presStyleLbl="node1" presStyleIdx="0" presStyleCnt="4" custScaleY="192667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59772492-8020-4D7B-81C0-2520D9593773}" type="pres">
      <dgm:prSet presAssocID="{55F6EA41-230D-4468-854D-32FB2A8B5091}" presName="titleText2" presStyleLbl="fgAcc1" presStyleIdx="0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B772CC6B-C748-4F56-A2E6-A87C4108CDD3}" type="pres">
      <dgm:prSet presAssocID="{55F6EA41-230D-4468-854D-32FB2A8B5091}" presName="rootConnector" presStyleLbl="node2" presStyleIdx="0" presStyleCnt="0"/>
      <dgm:spPr/>
      <dgm:t>
        <a:bodyPr/>
        <a:lstStyle/>
        <a:p>
          <a:endParaRPr lang="tr-TR"/>
        </a:p>
      </dgm:t>
    </dgm:pt>
    <dgm:pt modelId="{C58A3B49-4EFD-4D7F-822E-1246CE90DD17}" type="pres">
      <dgm:prSet presAssocID="{55F6EA41-230D-4468-854D-32FB2A8B5091}" presName="hierChild4" presStyleCnt="0"/>
      <dgm:spPr/>
    </dgm:pt>
    <dgm:pt modelId="{45C5FDDD-DC0A-4E1D-AEB8-6FC48157E859}" type="pres">
      <dgm:prSet presAssocID="{55F6EA41-230D-4468-854D-32FB2A8B5091}" presName="hierChild5" presStyleCnt="0"/>
      <dgm:spPr/>
    </dgm:pt>
    <dgm:pt modelId="{312FD714-3E64-4A69-9866-72D7F1047C9D}" type="pres">
      <dgm:prSet presAssocID="{75D61FA1-2F11-4725-AB91-EDF19643B6AD}" presName="Name37" presStyleLbl="parChTrans1D2" presStyleIdx="1" presStyleCnt="4"/>
      <dgm:spPr/>
      <dgm:t>
        <a:bodyPr/>
        <a:lstStyle/>
        <a:p>
          <a:endParaRPr lang="tr-TR"/>
        </a:p>
      </dgm:t>
    </dgm:pt>
    <dgm:pt modelId="{2E7CC0FB-F2EB-40BE-B513-1373923BD06D}" type="pres">
      <dgm:prSet presAssocID="{9C8E1C96-4088-4E77-8E09-C6B5D6042044}" presName="hierRoot2" presStyleCnt="0">
        <dgm:presLayoutVars>
          <dgm:hierBranch val="init"/>
        </dgm:presLayoutVars>
      </dgm:prSet>
      <dgm:spPr/>
    </dgm:pt>
    <dgm:pt modelId="{66C02781-7272-4497-9ACB-4C78B76C3D10}" type="pres">
      <dgm:prSet presAssocID="{9C8E1C96-4088-4E77-8E09-C6B5D6042044}" presName="rootComposite" presStyleCnt="0"/>
      <dgm:spPr/>
    </dgm:pt>
    <dgm:pt modelId="{786C5DCE-BA6C-4DB6-A77A-C1659703D70F}" type="pres">
      <dgm:prSet presAssocID="{9C8E1C96-4088-4E77-8E09-C6B5D6042044}" presName="rootText" presStyleLbl="node1" presStyleIdx="1" presStyleCnt="4" custScaleY="196622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2F300681-B65A-405C-9F3E-2A6F833B914D}" type="pres">
      <dgm:prSet presAssocID="{9C8E1C96-4088-4E77-8E09-C6B5D6042044}" presName="titleText2" presStyleLbl="fgAcc1" presStyleIdx="1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E38C806A-2152-4FF7-9A23-1B8E91E94AB4}" type="pres">
      <dgm:prSet presAssocID="{9C8E1C96-4088-4E77-8E09-C6B5D6042044}" presName="rootConnector" presStyleLbl="node2" presStyleIdx="0" presStyleCnt="0"/>
      <dgm:spPr/>
      <dgm:t>
        <a:bodyPr/>
        <a:lstStyle/>
        <a:p>
          <a:endParaRPr lang="tr-TR"/>
        </a:p>
      </dgm:t>
    </dgm:pt>
    <dgm:pt modelId="{2FCD36FC-5AB0-47E7-9E53-580594A8962C}" type="pres">
      <dgm:prSet presAssocID="{9C8E1C96-4088-4E77-8E09-C6B5D6042044}" presName="hierChild4" presStyleCnt="0"/>
      <dgm:spPr/>
    </dgm:pt>
    <dgm:pt modelId="{C50BCEC1-4E1C-4B8D-8B20-A4C4B20796BE}" type="pres">
      <dgm:prSet presAssocID="{9C8E1C96-4088-4E77-8E09-C6B5D6042044}" presName="hierChild5" presStyleCnt="0"/>
      <dgm:spPr/>
    </dgm:pt>
    <dgm:pt modelId="{E04866F5-2B28-421C-B667-BCAD53EB2F84}" type="pres">
      <dgm:prSet presAssocID="{315AF23F-97BE-462D-90A5-18E0A24AFFDE}" presName="Name37" presStyleLbl="parChTrans1D2" presStyleIdx="2" presStyleCnt="4"/>
      <dgm:spPr/>
      <dgm:t>
        <a:bodyPr/>
        <a:lstStyle/>
        <a:p>
          <a:endParaRPr lang="tr-TR"/>
        </a:p>
      </dgm:t>
    </dgm:pt>
    <dgm:pt modelId="{278653EE-7FB7-4A5A-AE1A-17CD66BC3981}" type="pres">
      <dgm:prSet presAssocID="{9C9F671A-BED1-41BE-905E-BA83FCE3ED98}" presName="hierRoot2" presStyleCnt="0">
        <dgm:presLayoutVars>
          <dgm:hierBranch val="init"/>
        </dgm:presLayoutVars>
      </dgm:prSet>
      <dgm:spPr/>
    </dgm:pt>
    <dgm:pt modelId="{78600BC6-E27A-491B-BA54-5E95A398A79E}" type="pres">
      <dgm:prSet presAssocID="{9C9F671A-BED1-41BE-905E-BA83FCE3ED98}" presName="rootComposite" presStyleCnt="0"/>
      <dgm:spPr/>
    </dgm:pt>
    <dgm:pt modelId="{BC0901E7-01C6-4151-B722-92A3AE31D572}" type="pres">
      <dgm:prSet presAssocID="{9C9F671A-BED1-41BE-905E-BA83FCE3ED98}" presName="rootText" presStyleLbl="node1" presStyleIdx="2" presStyleCnt="4" custScaleY="202513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69E96B41-850A-4EF7-A4DD-3724E0F1C665}" type="pres">
      <dgm:prSet presAssocID="{9C9F671A-BED1-41BE-905E-BA83FCE3ED98}" presName="titleText2" presStyleLbl="fgAcc1" presStyleIdx="2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1BBF8D50-4381-4FAB-AF7B-3257932101F4}" type="pres">
      <dgm:prSet presAssocID="{9C9F671A-BED1-41BE-905E-BA83FCE3ED98}" presName="rootConnector" presStyleLbl="node2" presStyleIdx="0" presStyleCnt="0"/>
      <dgm:spPr/>
      <dgm:t>
        <a:bodyPr/>
        <a:lstStyle/>
        <a:p>
          <a:endParaRPr lang="tr-TR"/>
        </a:p>
      </dgm:t>
    </dgm:pt>
    <dgm:pt modelId="{5D4A2548-09B8-4640-826A-0FB01C2CD5D0}" type="pres">
      <dgm:prSet presAssocID="{9C9F671A-BED1-41BE-905E-BA83FCE3ED98}" presName="hierChild4" presStyleCnt="0"/>
      <dgm:spPr/>
    </dgm:pt>
    <dgm:pt modelId="{B5E06EDB-0405-4046-983D-B59A7C716581}" type="pres">
      <dgm:prSet presAssocID="{9C9F671A-BED1-41BE-905E-BA83FCE3ED98}" presName="hierChild5" presStyleCnt="0"/>
      <dgm:spPr/>
    </dgm:pt>
    <dgm:pt modelId="{AFBEB71E-CBED-4689-89AD-CCAAC6C0D9A4}" type="pres">
      <dgm:prSet presAssocID="{EF13D3D5-B0C3-4048-AF42-2BADB8FAB934}" presName="Name37" presStyleLbl="parChTrans1D2" presStyleIdx="3" presStyleCnt="4"/>
      <dgm:spPr/>
      <dgm:t>
        <a:bodyPr/>
        <a:lstStyle/>
        <a:p>
          <a:endParaRPr lang="tr-TR"/>
        </a:p>
      </dgm:t>
    </dgm:pt>
    <dgm:pt modelId="{3CB5B7B6-9F15-4036-ABB8-574AE311E414}" type="pres">
      <dgm:prSet presAssocID="{0FAE50EB-8747-4908-BE52-90E5F5529A40}" presName="hierRoot2" presStyleCnt="0">
        <dgm:presLayoutVars>
          <dgm:hierBranch val="init"/>
        </dgm:presLayoutVars>
      </dgm:prSet>
      <dgm:spPr/>
    </dgm:pt>
    <dgm:pt modelId="{703EA9B9-930A-4CBD-9A79-5DC87F9FE2B6}" type="pres">
      <dgm:prSet presAssocID="{0FAE50EB-8747-4908-BE52-90E5F5529A40}" presName="rootComposite" presStyleCnt="0"/>
      <dgm:spPr/>
    </dgm:pt>
    <dgm:pt modelId="{043EF472-D5BF-44BB-870C-C803CB2F071E}" type="pres">
      <dgm:prSet presAssocID="{0FAE50EB-8747-4908-BE52-90E5F5529A40}" presName="rootText" presStyleLbl="node1" presStyleIdx="3" presStyleCnt="4" custScaleY="204916">
        <dgm:presLayoutVars>
          <dgm:chMax/>
          <dgm:chPref val="3"/>
        </dgm:presLayoutVars>
      </dgm:prSet>
      <dgm:spPr/>
      <dgm:t>
        <a:bodyPr/>
        <a:lstStyle/>
        <a:p>
          <a:endParaRPr lang="tr-TR"/>
        </a:p>
      </dgm:t>
    </dgm:pt>
    <dgm:pt modelId="{DF66B51A-3C68-4084-9694-38E8A788701A}" type="pres">
      <dgm:prSet presAssocID="{0FAE50EB-8747-4908-BE52-90E5F5529A40}" presName="titleText2" presStyleLbl="fgAcc1" presStyleIdx="3" presStyleCnt="4">
        <dgm:presLayoutVars>
          <dgm:chMax val="0"/>
          <dgm:chPref val="0"/>
        </dgm:presLayoutVars>
      </dgm:prSet>
      <dgm:spPr/>
      <dgm:t>
        <a:bodyPr/>
        <a:lstStyle/>
        <a:p>
          <a:endParaRPr lang="tr-TR"/>
        </a:p>
      </dgm:t>
    </dgm:pt>
    <dgm:pt modelId="{C2E3F66A-76A8-44DE-BD9B-E2EBDDA88582}" type="pres">
      <dgm:prSet presAssocID="{0FAE50EB-8747-4908-BE52-90E5F5529A40}" presName="rootConnector" presStyleLbl="node2" presStyleIdx="0" presStyleCnt="0"/>
      <dgm:spPr/>
      <dgm:t>
        <a:bodyPr/>
        <a:lstStyle/>
        <a:p>
          <a:endParaRPr lang="tr-TR"/>
        </a:p>
      </dgm:t>
    </dgm:pt>
    <dgm:pt modelId="{3E4FB95F-91B0-4253-BC92-7C26286FD4FE}" type="pres">
      <dgm:prSet presAssocID="{0FAE50EB-8747-4908-BE52-90E5F5529A40}" presName="hierChild4" presStyleCnt="0"/>
      <dgm:spPr/>
    </dgm:pt>
    <dgm:pt modelId="{23932890-24C6-40F3-BA54-84099D8CD8E3}" type="pres">
      <dgm:prSet presAssocID="{0FAE50EB-8747-4908-BE52-90E5F5529A40}" presName="hierChild5" presStyleCnt="0"/>
      <dgm:spPr/>
    </dgm:pt>
    <dgm:pt modelId="{48EAE497-6634-43F5-85E3-BF19279D0D3A}" type="pres">
      <dgm:prSet presAssocID="{B0D87486-8FCE-4A56-90D5-D4A0D8679721}" presName="hierChild3" presStyleCnt="0"/>
      <dgm:spPr/>
    </dgm:pt>
  </dgm:ptLst>
  <dgm:cxnLst>
    <dgm:cxn modelId="{B27C6BFC-2CC4-4E06-B504-EEC5B9A1CC99}" type="presOf" srcId="{B0D87486-8FCE-4A56-90D5-D4A0D8679721}" destId="{033346DE-BF5A-45AD-A000-B4B6BD2A9289}" srcOrd="1" destOrd="0" presId="urn:microsoft.com/office/officeart/2008/layout/NameandTitleOrganizationalChart"/>
    <dgm:cxn modelId="{FAF58D92-FAFB-427F-83FF-991D407872C7}" type="presOf" srcId="{1D9247D5-A90B-4E4D-BAB7-4A199D4C55EC}" destId="{DF66B51A-3C68-4084-9694-38E8A788701A}" srcOrd="0" destOrd="0" presId="urn:microsoft.com/office/officeart/2008/layout/NameandTitleOrganizationalChart"/>
    <dgm:cxn modelId="{BC03F58B-05A4-442F-B13F-243A2E20AB09}" type="presOf" srcId="{22932650-E0C7-4100-8E68-03CE91B71ED4}" destId="{59772492-8020-4D7B-81C0-2520D9593773}" srcOrd="0" destOrd="0" presId="urn:microsoft.com/office/officeart/2008/layout/NameandTitleOrganizationalChart"/>
    <dgm:cxn modelId="{E945E2D0-2360-4FDF-AA7B-1B0E21EA8BF3}" srcId="{B0D87486-8FCE-4A56-90D5-D4A0D8679721}" destId="{9C9F671A-BED1-41BE-905E-BA83FCE3ED98}" srcOrd="2" destOrd="0" parTransId="{315AF23F-97BE-462D-90A5-18E0A24AFFDE}" sibTransId="{AFADFCA3-78C9-41AC-B185-B65399576D91}"/>
    <dgm:cxn modelId="{72B78EE5-F5AD-4FB9-9F3D-E4BDF432B22D}" type="presOf" srcId="{B0D87486-8FCE-4A56-90D5-D4A0D8679721}" destId="{475FF408-4223-45C6-9730-4D003E81014F}" srcOrd="0" destOrd="0" presId="urn:microsoft.com/office/officeart/2008/layout/NameandTitleOrganizationalChart"/>
    <dgm:cxn modelId="{907FAB25-73D3-4ADB-8F58-1F68B14F7D0A}" srcId="{B0D87486-8FCE-4A56-90D5-D4A0D8679721}" destId="{9C8E1C96-4088-4E77-8E09-C6B5D6042044}" srcOrd="1" destOrd="0" parTransId="{75D61FA1-2F11-4725-AB91-EDF19643B6AD}" sibTransId="{CFD3BF38-D8AC-4C57-B6C2-F8BD94736FD5}"/>
    <dgm:cxn modelId="{272C841F-3653-4D3B-8180-D348A92D2780}" srcId="{B0D87486-8FCE-4A56-90D5-D4A0D8679721}" destId="{55F6EA41-230D-4468-854D-32FB2A8B5091}" srcOrd="0" destOrd="0" parTransId="{4F5CE2F6-330A-403C-B6FE-B98FE5B4A92F}" sibTransId="{22932650-E0C7-4100-8E68-03CE91B71ED4}"/>
    <dgm:cxn modelId="{F35C6029-9159-4F21-AAED-57086EE08F40}" type="presOf" srcId="{4F5CE2F6-330A-403C-B6FE-B98FE5B4A92F}" destId="{8A386DAB-FC0A-48BF-9733-9272E77BB37A}" srcOrd="0" destOrd="0" presId="urn:microsoft.com/office/officeart/2008/layout/NameandTitleOrganizationalChart"/>
    <dgm:cxn modelId="{D73FFE47-E7C0-4C2F-AC08-339E9826983D}" type="presOf" srcId="{0FAE50EB-8747-4908-BE52-90E5F5529A40}" destId="{C2E3F66A-76A8-44DE-BD9B-E2EBDDA88582}" srcOrd="1" destOrd="0" presId="urn:microsoft.com/office/officeart/2008/layout/NameandTitleOrganizationalChart"/>
    <dgm:cxn modelId="{EAB47722-2666-495E-9F4C-7EA549E45314}" srcId="{9E0EC75B-51AB-4095-BF38-3A7CC4EFFEB0}" destId="{B0D87486-8FCE-4A56-90D5-D4A0D8679721}" srcOrd="0" destOrd="0" parTransId="{BAC70FFE-42C3-4DA0-988F-38C5C72B97EB}" sibTransId="{B66EB35B-8818-42F8-A1CA-5B6F3BCA6B9F}"/>
    <dgm:cxn modelId="{7BC46CE1-E0A0-41F6-BA42-4B8FE5DF27BD}" type="presOf" srcId="{75D61FA1-2F11-4725-AB91-EDF19643B6AD}" destId="{312FD714-3E64-4A69-9866-72D7F1047C9D}" srcOrd="0" destOrd="0" presId="urn:microsoft.com/office/officeart/2008/layout/NameandTitleOrganizationalChart"/>
    <dgm:cxn modelId="{A93AD4B2-EB66-4F75-AB3D-E8BCCF8CC7F9}" type="presOf" srcId="{9E0EC75B-51AB-4095-BF38-3A7CC4EFFEB0}" destId="{D30C4DC7-254C-449E-8F52-E890D40B17D3}" srcOrd="0" destOrd="0" presId="urn:microsoft.com/office/officeart/2008/layout/NameandTitleOrganizationalChart"/>
    <dgm:cxn modelId="{1DBA3157-D8F4-4ABC-B64C-698906B6ED39}" type="presOf" srcId="{B66EB35B-8818-42F8-A1CA-5B6F3BCA6B9F}" destId="{E526AF51-5176-4211-AF0F-024A4FBC4562}" srcOrd="0" destOrd="0" presId="urn:microsoft.com/office/officeart/2008/layout/NameandTitleOrganizationalChart"/>
    <dgm:cxn modelId="{C1BF46ED-CE59-4E0F-8E8D-0EEE347DB0ED}" type="presOf" srcId="{AFADFCA3-78C9-41AC-B185-B65399576D91}" destId="{69E96B41-850A-4EF7-A4DD-3724E0F1C665}" srcOrd="0" destOrd="0" presId="urn:microsoft.com/office/officeart/2008/layout/NameandTitleOrganizationalChart"/>
    <dgm:cxn modelId="{AEDEE6C2-54A4-4CFB-B74D-C3C5C6833470}" type="presOf" srcId="{0FAE50EB-8747-4908-BE52-90E5F5529A40}" destId="{043EF472-D5BF-44BB-870C-C803CB2F071E}" srcOrd="0" destOrd="0" presId="urn:microsoft.com/office/officeart/2008/layout/NameandTitleOrganizationalChart"/>
    <dgm:cxn modelId="{F8577D71-EA85-4ED3-8E3C-324F2AEEE490}" type="presOf" srcId="{55F6EA41-230D-4468-854D-32FB2A8B5091}" destId="{2C704CE3-603D-4C97-A6CC-AB5E78581E4B}" srcOrd="0" destOrd="0" presId="urn:microsoft.com/office/officeart/2008/layout/NameandTitleOrganizationalChart"/>
    <dgm:cxn modelId="{926A25AB-9D1D-49C4-B3E5-EA1377720865}" type="presOf" srcId="{9C9F671A-BED1-41BE-905E-BA83FCE3ED98}" destId="{BC0901E7-01C6-4151-B722-92A3AE31D572}" srcOrd="0" destOrd="0" presId="urn:microsoft.com/office/officeart/2008/layout/NameandTitleOrganizationalChart"/>
    <dgm:cxn modelId="{4588160E-4E97-4507-92E6-85C2DEA53E3F}" type="presOf" srcId="{55F6EA41-230D-4468-854D-32FB2A8B5091}" destId="{B772CC6B-C748-4F56-A2E6-A87C4108CDD3}" srcOrd="1" destOrd="0" presId="urn:microsoft.com/office/officeart/2008/layout/NameandTitleOrganizationalChart"/>
    <dgm:cxn modelId="{4A304AAA-F78B-48DC-8928-7AC93D98E0E4}" type="presOf" srcId="{9C9F671A-BED1-41BE-905E-BA83FCE3ED98}" destId="{1BBF8D50-4381-4FAB-AF7B-3257932101F4}" srcOrd="1" destOrd="0" presId="urn:microsoft.com/office/officeart/2008/layout/NameandTitleOrganizationalChart"/>
    <dgm:cxn modelId="{5815E7DD-5783-4167-BB33-BF0E98DA42B5}" type="presOf" srcId="{9C8E1C96-4088-4E77-8E09-C6B5D6042044}" destId="{786C5DCE-BA6C-4DB6-A77A-C1659703D70F}" srcOrd="0" destOrd="0" presId="urn:microsoft.com/office/officeart/2008/layout/NameandTitleOrganizationalChart"/>
    <dgm:cxn modelId="{386E8C2C-013B-4FF0-A94C-A31D094E76BA}" type="presOf" srcId="{315AF23F-97BE-462D-90A5-18E0A24AFFDE}" destId="{E04866F5-2B28-421C-B667-BCAD53EB2F84}" srcOrd="0" destOrd="0" presId="urn:microsoft.com/office/officeart/2008/layout/NameandTitleOrganizationalChart"/>
    <dgm:cxn modelId="{BC7F8A15-4DE7-4FEE-9647-06749FCEEF15}" type="presOf" srcId="{CFD3BF38-D8AC-4C57-B6C2-F8BD94736FD5}" destId="{2F300681-B65A-405C-9F3E-2A6F833B914D}" srcOrd="0" destOrd="0" presId="urn:microsoft.com/office/officeart/2008/layout/NameandTitleOrganizationalChart"/>
    <dgm:cxn modelId="{54D31ABD-AC4D-4586-A49D-6FA505BAE82D}" type="presOf" srcId="{9C8E1C96-4088-4E77-8E09-C6B5D6042044}" destId="{E38C806A-2152-4FF7-9A23-1B8E91E94AB4}" srcOrd="1" destOrd="0" presId="urn:microsoft.com/office/officeart/2008/layout/NameandTitleOrganizationalChart"/>
    <dgm:cxn modelId="{7C1A8D9A-F7B0-4124-8B6A-0C927D58A6D2}" type="presOf" srcId="{EF13D3D5-B0C3-4048-AF42-2BADB8FAB934}" destId="{AFBEB71E-CBED-4689-89AD-CCAAC6C0D9A4}" srcOrd="0" destOrd="0" presId="urn:microsoft.com/office/officeart/2008/layout/NameandTitleOrganizationalChart"/>
    <dgm:cxn modelId="{EC457B7F-6B3A-4369-9F36-2687733A4688}" srcId="{B0D87486-8FCE-4A56-90D5-D4A0D8679721}" destId="{0FAE50EB-8747-4908-BE52-90E5F5529A40}" srcOrd="3" destOrd="0" parTransId="{EF13D3D5-B0C3-4048-AF42-2BADB8FAB934}" sibTransId="{1D9247D5-A90B-4E4D-BAB7-4A199D4C55EC}"/>
    <dgm:cxn modelId="{B8896798-3EF5-4211-B511-04CE914FE988}" type="presParOf" srcId="{D30C4DC7-254C-449E-8F52-E890D40B17D3}" destId="{76CA3BC8-A40D-4B6A-9C74-280800A45A72}" srcOrd="0" destOrd="0" presId="urn:microsoft.com/office/officeart/2008/layout/NameandTitleOrganizationalChart"/>
    <dgm:cxn modelId="{80DEA8B5-EF16-46DA-AC10-763F6A8A1B58}" type="presParOf" srcId="{76CA3BC8-A40D-4B6A-9C74-280800A45A72}" destId="{72887568-EE7E-4543-89C7-E3E6B2A159C3}" srcOrd="0" destOrd="0" presId="urn:microsoft.com/office/officeart/2008/layout/NameandTitleOrganizationalChart"/>
    <dgm:cxn modelId="{F00A9748-5AFE-4BC7-8B72-5CB48CE4A9A6}" type="presParOf" srcId="{72887568-EE7E-4543-89C7-E3E6B2A159C3}" destId="{475FF408-4223-45C6-9730-4D003E81014F}" srcOrd="0" destOrd="0" presId="urn:microsoft.com/office/officeart/2008/layout/NameandTitleOrganizationalChart"/>
    <dgm:cxn modelId="{0D5C2C03-ED0D-4D41-9797-F64D3846EAC8}" type="presParOf" srcId="{72887568-EE7E-4543-89C7-E3E6B2A159C3}" destId="{E526AF51-5176-4211-AF0F-024A4FBC4562}" srcOrd="1" destOrd="0" presId="urn:microsoft.com/office/officeart/2008/layout/NameandTitleOrganizationalChart"/>
    <dgm:cxn modelId="{BE727BEA-8D27-4FB1-87FD-67F912DDF62B}" type="presParOf" srcId="{72887568-EE7E-4543-89C7-E3E6B2A159C3}" destId="{033346DE-BF5A-45AD-A000-B4B6BD2A9289}" srcOrd="2" destOrd="0" presId="urn:microsoft.com/office/officeart/2008/layout/NameandTitleOrganizationalChart"/>
    <dgm:cxn modelId="{62301038-590B-4C72-BCE7-E046E72E8953}" type="presParOf" srcId="{76CA3BC8-A40D-4B6A-9C74-280800A45A72}" destId="{262AA654-4A29-45C8-BEBA-F3B6A7B6DD29}" srcOrd="1" destOrd="0" presId="urn:microsoft.com/office/officeart/2008/layout/NameandTitleOrganizationalChart"/>
    <dgm:cxn modelId="{C50D2F6F-9A8C-4B35-B615-DF37F8BDDA88}" type="presParOf" srcId="{262AA654-4A29-45C8-BEBA-F3B6A7B6DD29}" destId="{8A386DAB-FC0A-48BF-9733-9272E77BB37A}" srcOrd="0" destOrd="0" presId="urn:microsoft.com/office/officeart/2008/layout/NameandTitleOrganizationalChart"/>
    <dgm:cxn modelId="{F9F4CE4F-4E83-48C3-AC03-1052DEC90566}" type="presParOf" srcId="{262AA654-4A29-45C8-BEBA-F3B6A7B6DD29}" destId="{6F7B64E1-E535-4686-B890-E84BA97F4B2D}" srcOrd="1" destOrd="0" presId="urn:microsoft.com/office/officeart/2008/layout/NameandTitleOrganizationalChart"/>
    <dgm:cxn modelId="{2433B83D-0B14-4E04-AD1E-D558A4E19960}" type="presParOf" srcId="{6F7B64E1-E535-4686-B890-E84BA97F4B2D}" destId="{C74BA7AA-98B2-4513-89A3-958375C5F97F}" srcOrd="0" destOrd="0" presId="urn:microsoft.com/office/officeart/2008/layout/NameandTitleOrganizationalChart"/>
    <dgm:cxn modelId="{8CE5F0E7-F1F3-4CA6-BDB0-8E05B54155E8}" type="presParOf" srcId="{C74BA7AA-98B2-4513-89A3-958375C5F97F}" destId="{2C704CE3-603D-4C97-A6CC-AB5E78581E4B}" srcOrd="0" destOrd="0" presId="urn:microsoft.com/office/officeart/2008/layout/NameandTitleOrganizationalChart"/>
    <dgm:cxn modelId="{A8F850C6-9D61-4A7C-8F3B-E2D9FF3EC5AC}" type="presParOf" srcId="{C74BA7AA-98B2-4513-89A3-958375C5F97F}" destId="{59772492-8020-4D7B-81C0-2520D9593773}" srcOrd="1" destOrd="0" presId="urn:microsoft.com/office/officeart/2008/layout/NameandTitleOrganizationalChart"/>
    <dgm:cxn modelId="{F5C04D7D-B816-4CCB-978F-47CE4DAFC019}" type="presParOf" srcId="{C74BA7AA-98B2-4513-89A3-958375C5F97F}" destId="{B772CC6B-C748-4F56-A2E6-A87C4108CDD3}" srcOrd="2" destOrd="0" presId="urn:microsoft.com/office/officeart/2008/layout/NameandTitleOrganizationalChart"/>
    <dgm:cxn modelId="{7BCE650B-DD24-43B1-B8B4-E3458C70DB85}" type="presParOf" srcId="{6F7B64E1-E535-4686-B890-E84BA97F4B2D}" destId="{C58A3B49-4EFD-4D7F-822E-1246CE90DD17}" srcOrd="1" destOrd="0" presId="urn:microsoft.com/office/officeart/2008/layout/NameandTitleOrganizationalChart"/>
    <dgm:cxn modelId="{5ADC12AC-ADDE-4CEE-A75D-2DC4A5B9F001}" type="presParOf" srcId="{6F7B64E1-E535-4686-B890-E84BA97F4B2D}" destId="{45C5FDDD-DC0A-4E1D-AEB8-6FC48157E859}" srcOrd="2" destOrd="0" presId="urn:microsoft.com/office/officeart/2008/layout/NameandTitleOrganizationalChart"/>
    <dgm:cxn modelId="{4D3AA157-16DD-47FF-811D-B559EF075915}" type="presParOf" srcId="{262AA654-4A29-45C8-BEBA-F3B6A7B6DD29}" destId="{312FD714-3E64-4A69-9866-72D7F1047C9D}" srcOrd="2" destOrd="0" presId="urn:microsoft.com/office/officeart/2008/layout/NameandTitleOrganizationalChart"/>
    <dgm:cxn modelId="{82C49316-E64D-40BD-B634-338FCA3A5ADF}" type="presParOf" srcId="{262AA654-4A29-45C8-BEBA-F3B6A7B6DD29}" destId="{2E7CC0FB-F2EB-40BE-B513-1373923BD06D}" srcOrd="3" destOrd="0" presId="urn:microsoft.com/office/officeart/2008/layout/NameandTitleOrganizationalChart"/>
    <dgm:cxn modelId="{41257411-7AF4-4291-BEB6-6421456F8A8B}" type="presParOf" srcId="{2E7CC0FB-F2EB-40BE-B513-1373923BD06D}" destId="{66C02781-7272-4497-9ACB-4C78B76C3D10}" srcOrd="0" destOrd="0" presId="urn:microsoft.com/office/officeart/2008/layout/NameandTitleOrganizationalChart"/>
    <dgm:cxn modelId="{8EF112B1-7794-461D-B5CE-4894D8605029}" type="presParOf" srcId="{66C02781-7272-4497-9ACB-4C78B76C3D10}" destId="{786C5DCE-BA6C-4DB6-A77A-C1659703D70F}" srcOrd="0" destOrd="0" presId="urn:microsoft.com/office/officeart/2008/layout/NameandTitleOrganizationalChart"/>
    <dgm:cxn modelId="{25E9792D-903D-4126-BF7C-5C0F978F4A5B}" type="presParOf" srcId="{66C02781-7272-4497-9ACB-4C78B76C3D10}" destId="{2F300681-B65A-405C-9F3E-2A6F833B914D}" srcOrd="1" destOrd="0" presId="urn:microsoft.com/office/officeart/2008/layout/NameandTitleOrganizationalChart"/>
    <dgm:cxn modelId="{D2BBC553-CF0E-4267-8BF3-22A4D95D4B25}" type="presParOf" srcId="{66C02781-7272-4497-9ACB-4C78B76C3D10}" destId="{E38C806A-2152-4FF7-9A23-1B8E91E94AB4}" srcOrd="2" destOrd="0" presId="urn:microsoft.com/office/officeart/2008/layout/NameandTitleOrganizationalChart"/>
    <dgm:cxn modelId="{3ACED98E-A4A2-4737-A578-5F7735A82277}" type="presParOf" srcId="{2E7CC0FB-F2EB-40BE-B513-1373923BD06D}" destId="{2FCD36FC-5AB0-47E7-9E53-580594A8962C}" srcOrd="1" destOrd="0" presId="urn:microsoft.com/office/officeart/2008/layout/NameandTitleOrganizationalChart"/>
    <dgm:cxn modelId="{185A81F9-54DA-4DEC-85D4-C83EE88D726B}" type="presParOf" srcId="{2E7CC0FB-F2EB-40BE-B513-1373923BD06D}" destId="{C50BCEC1-4E1C-4B8D-8B20-A4C4B20796BE}" srcOrd="2" destOrd="0" presId="urn:microsoft.com/office/officeart/2008/layout/NameandTitleOrganizationalChart"/>
    <dgm:cxn modelId="{415938DA-ED60-4596-B92E-4B5079138AF7}" type="presParOf" srcId="{262AA654-4A29-45C8-BEBA-F3B6A7B6DD29}" destId="{E04866F5-2B28-421C-B667-BCAD53EB2F84}" srcOrd="4" destOrd="0" presId="urn:microsoft.com/office/officeart/2008/layout/NameandTitleOrganizationalChart"/>
    <dgm:cxn modelId="{0619FBCC-A680-4F98-AD40-C2AD37DB5519}" type="presParOf" srcId="{262AA654-4A29-45C8-BEBA-F3B6A7B6DD29}" destId="{278653EE-7FB7-4A5A-AE1A-17CD66BC3981}" srcOrd="5" destOrd="0" presId="urn:microsoft.com/office/officeart/2008/layout/NameandTitleOrganizationalChart"/>
    <dgm:cxn modelId="{E9AFCE86-4832-4CF8-A97F-F60ABE175A1F}" type="presParOf" srcId="{278653EE-7FB7-4A5A-AE1A-17CD66BC3981}" destId="{78600BC6-E27A-491B-BA54-5E95A398A79E}" srcOrd="0" destOrd="0" presId="urn:microsoft.com/office/officeart/2008/layout/NameandTitleOrganizationalChart"/>
    <dgm:cxn modelId="{63646CD4-A481-4849-8F55-881C08AA4D37}" type="presParOf" srcId="{78600BC6-E27A-491B-BA54-5E95A398A79E}" destId="{BC0901E7-01C6-4151-B722-92A3AE31D572}" srcOrd="0" destOrd="0" presId="urn:microsoft.com/office/officeart/2008/layout/NameandTitleOrganizationalChart"/>
    <dgm:cxn modelId="{24E721E4-00E4-4A8C-A420-8BDA491993A1}" type="presParOf" srcId="{78600BC6-E27A-491B-BA54-5E95A398A79E}" destId="{69E96B41-850A-4EF7-A4DD-3724E0F1C665}" srcOrd="1" destOrd="0" presId="urn:microsoft.com/office/officeart/2008/layout/NameandTitleOrganizationalChart"/>
    <dgm:cxn modelId="{C368D2FF-B32B-4791-A0FB-9A4C036170FA}" type="presParOf" srcId="{78600BC6-E27A-491B-BA54-5E95A398A79E}" destId="{1BBF8D50-4381-4FAB-AF7B-3257932101F4}" srcOrd="2" destOrd="0" presId="urn:microsoft.com/office/officeart/2008/layout/NameandTitleOrganizationalChart"/>
    <dgm:cxn modelId="{1A9DB879-5BBA-4C93-B3D9-FBF3F7CC0F69}" type="presParOf" srcId="{278653EE-7FB7-4A5A-AE1A-17CD66BC3981}" destId="{5D4A2548-09B8-4640-826A-0FB01C2CD5D0}" srcOrd="1" destOrd="0" presId="urn:microsoft.com/office/officeart/2008/layout/NameandTitleOrganizationalChart"/>
    <dgm:cxn modelId="{FEEC786A-B120-42AB-A2EB-DEA61DA3ADC3}" type="presParOf" srcId="{278653EE-7FB7-4A5A-AE1A-17CD66BC3981}" destId="{B5E06EDB-0405-4046-983D-B59A7C716581}" srcOrd="2" destOrd="0" presId="urn:microsoft.com/office/officeart/2008/layout/NameandTitleOrganizationalChart"/>
    <dgm:cxn modelId="{B86516EC-E0FC-4F0C-9420-FACFF3644F30}" type="presParOf" srcId="{262AA654-4A29-45C8-BEBA-F3B6A7B6DD29}" destId="{AFBEB71E-CBED-4689-89AD-CCAAC6C0D9A4}" srcOrd="6" destOrd="0" presId="urn:microsoft.com/office/officeart/2008/layout/NameandTitleOrganizationalChart"/>
    <dgm:cxn modelId="{A80F4BF4-3496-433D-8527-53DADEC18376}" type="presParOf" srcId="{262AA654-4A29-45C8-BEBA-F3B6A7B6DD29}" destId="{3CB5B7B6-9F15-4036-ABB8-574AE311E414}" srcOrd="7" destOrd="0" presId="urn:microsoft.com/office/officeart/2008/layout/NameandTitleOrganizationalChart"/>
    <dgm:cxn modelId="{16F7FC93-FDA7-45BB-B88E-23C2AB9240B5}" type="presParOf" srcId="{3CB5B7B6-9F15-4036-ABB8-574AE311E414}" destId="{703EA9B9-930A-4CBD-9A79-5DC87F9FE2B6}" srcOrd="0" destOrd="0" presId="urn:microsoft.com/office/officeart/2008/layout/NameandTitleOrganizationalChart"/>
    <dgm:cxn modelId="{FF5C12B7-A36F-41BB-8C27-EFF2CC2951F7}" type="presParOf" srcId="{703EA9B9-930A-4CBD-9A79-5DC87F9FE2B6}" destId="{043EF472-D5BF-44BB-870C-C803CB2F071E}" srcOrd="0" destOrd="0" presId="urn:microsoft.com/office/officeart/2008/layout/NameandTitleOrganizationalChart"/>
    <dgm:cxn modelId="{3FBE3327-D797-4386-92DC-0479F519545E}" type="presParOf" srcId="{703EA9B9-930A-4CBD-9A79-5DC87F9FE2B6}" destId="{DF66B51A-3C68-4084-9694-38E8A788701A}" srcOrd="1" destOrd="0" presId="urn:microsoft.com/office/officeart/2008/layout/NameandTitleOrganizationalChart"/>
    <dgm:cxn modelId="{BC9362A5-3967-4270-ACB5-EF3CC2F0687D}" type="presParOf" srcId="{703EA9B9-930A-4CBD-9A79-5DC87F9FE2B6}" destId="{C2E3F66A-76A8-44DE-BD9B-E2EBDDA88582}" srcOrd="2" destOrd="0" presId="urn:microsoft.com/office/officeart/2008/layout/NameandTitleOrganizationalChart"/>
    <dgm:cxn modelId="{05E2BC59-F387-4BFD-96AB-04747A4C5709}" type="presParOf" srcId="{3CB5B7B6-9F15-4036-ABB8-574AE311E414}" destId="{3E4FB95F-91B0-4253-BC92-7C26286FD4FE}" srcOrd="1" destOrd="0" presId="urn:microsoft.com/office/officeart/2008/layout/NameandTitleOrganizationalChart"/>
    <dgm:cxn modelId="{1778FB0B-E49E-4914-AB36-61FACE8B5FF3}" type="presParOf" srcId="{3CB5B7B6-9F15-4036-ABB8-574AE311E414}" destId="{23932890-24C6-40F3-BA54-84099D8CD8E3}" srcOrd="2" destOrd="0" presId="urn:microsoft.com/office/officeart/2008/layout/NameandTitleOrganizationalChart"/>
    <dgm:cxn modelId="{6AB9B907-B473-4060-9BE9-0CF04C3BF262}" type="presParOf" srcId="{76CA3BC8-A40D-4B6A-9C74-280800A45A72}" destId="{48EAE497-6634-43F5-85E3-BF19279D0D3A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F51301-56CD-4DC2-9166-70B7979B232E}">
      <dsp:nvSpPr>
        <dsp:cNvPr id="0" name=""/>
        <dsp:cNvSpPr/>
      </dsp:nvSpPr>
      <dsp:spPr>
        <a:xfrm>
          <a:off x="819179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Bilgisayarı başlat ve kapat</a:t>
          </a:r>
          <a:endParaRPr lang="en-US" sz="1900" kern="1200" dirty="0"/>
        </a:p>
      </dsp:txBody>
      <dsp:txXfrm>
        <a:off x="868228" y="50834"/>
        <a:ext cx="1576516" cy="906670"/>
      </dsp:txXfrm>
    </dsp:sp>
    <dsp:sp modelId="{5F78F0EB-1D3D-49E9-A075-DA1C2B0B087C}">
      <dsp:nvSpPr>
        <dsp:cNvPr id="0" name=""/>
        <dsp:cNvSpPr/>
      </dsp:nvSpPr>
      <dsp:spPr>
        <a:xfrm>
          <a:off x="2661255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4347"/>
                <a:satOff val="-5032"/>
                <a:lumOff val="7848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24347"/>
                <a:satOff val="-5032"/>
                <a:lumOff val="784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Kullanıcı </a:t>
          </a:r>
          <a:r>
            <a:rPr lang="tr-TR" sz="1900" kern="1200" dirty="0" err="1"/>
            <a:t>arayüzü</a:t>
          </a:r>
          <a:r>
            <a:rPr lang="tr-TR" sz="1900" kern="1200" dirty="0"/>
            <a:t> sağla</a:t>
          </a:r>
          <a:endParaRPr lang="en-US" sz="1900" kern="1200" dirty="0"/>
        </a:p>
      </dsp:txBody>
      <dsp:txXfrm>
        <a:off x="2710304" y="50834"/>
        <a:ext cx="1576516" cy="906670"/>
      </dsp:txXfrm>
    </dsp:sp>
    <dsp:sp modelId="{C2D35DD1-9ACB-431A-8AED-DC83903728AB}">
      <dsp:nvSpPr>
        <dsp:cNvPr id="0" name=""/>
        <dsp:cNvSpPr/>
      </dsp:nvSpPr>
      <dsp:spPr>
        <a:xfrm>
          <a:off x="4503330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8694"/>
                <a:satOff val="-10064"/>
                <a:lumOff val="15696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48694"/>
                <a:satOff val="-10064"/>
                <a:lumOff val="1569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Programları yönet</a:t>
          </a:r>
          <a:endParaRPr lang="en-US" sz="1900" kern="1200" dirty="0"/>
        </a:p>
      </dsp:txBody>
      <dsp:txXfrm>
        <a:off x="4552379" y="50834"/>
        <a:ext cx="1576516" cy="906670"/>
      </dsp:txXfrm>
    </dsp:sp>
    <dsp:sp modelId="{9208C6FD-EB52-49F8-8A91-967A39F1083E}">
      <dsp:nvSpPr>
        <dsp:cNvPr id="0" name=""/>
        <dsp:cNvSpPr/>
      </dsp:nvSpPr>
      <dsp:spPr>
        <a:xfrm>
          <a:off x="6345406" y="178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73040"/>
                <a:satOff val="-15096"/>
                <a:lumOff val="23544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73040"/>
                <a:satOff val="-15096"/>
                <a:lumOff val="2354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Belleği yönet</a:t>
          </a:r>
          <a:endParaRPr lang="en-US" sz="1900" kern="1200" dirty="0"/>
        </a:p>
      </dsp:txBody>
      <dsp:txXfrm>
        <a:off x="6394455" y="50834"/>
        <a:ext cx="1576516" cy="906670"/>
      </dsp:txXfrm>
    </dsp:sp>
    <dsp:sp modelId="{25EBB903-9C38-479C-A60E-428584639E29}">
      <dsp:nvSpPr>
        <dsp:cNvPr id="0" name=""/>
        <dsp:cNvSpPr/>
      </dsp:nvSpPr>
      <dsp:spPr>
        <a:xfrm>
          <a:off x="819179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97387"/>
                <a:satOff val="-20128"/>
                <a:lumOff val="31393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97387"/>
                <a:satOff val="-20128"/>
                <a:lumOff val="31393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Görevleri düzenle</a:t>
          </a:r>
          <a:endParaRPr lang="en-US" sz="1900" kern="1200" dirty="0"/>
        </a:p>
      </dsp:txBody>
      <dsp:txXfrm>
        <a:off x="868228" y="1223064"/>
        <a:ext cx="1576516" cy="906670"/>
      </dsp:txXfrm>
    </dsp:sp>
    <dsp:sp modelId="{60955569-A30E-4A3F-957A-07852ED12309}">
      <dsp:nvSpPr>
        <dsp:cNvPr id="0" name=""/>
        <dsp:cNvSpPr/>
      </dsp:nvSpPr>
      <dsp:spPr>
        <a:xfrm>
          <a:off x="2661255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21734"/>
                <a:satOff val="-25160"/>
                <a:lumOff val="39241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121734"/>
                <a:satOff val="-25160"/>
                <a:lumOff val="3924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Aygıtları düzenle</a:t>
          </a:r>
          <a:endParaRPr lang="en-US" sz="1900" kern="1200" dirty="0"/>
        </a:p>
      </dsp:txBody>
      <dsp:txXfrm>
        <a:off x="2710304" y="1223064"/>
        <a:ext cx="1576516" cy="906670"/>
      </dsp:txXfrm>
    </dsp:sp>
    <dsp:sp modelId="{57388318-03DB-4BDF-A303-A993F92C829E}">
      <dsp:nvSpPr>
        <dsp:cNvPr id="0" name=""/>
        <dsp:cNvSpPr/>
      </dsp:nvSpPr>
      <dsp:spPr>
        <a:xfrm>
          <a:off x="4503330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46081"/>
                <a:satOff val="-30192"/>
                <a:lumOff val="47089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146081"/>
                <a:satOff val="-30192"/>
                <a:lumOff val="47089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İnternet bağlantısı oluştur</a:t>
          </a:r>
          <a:endParaRPr lang="en-US" sz="1900" kern="1200" dirty="0"/>
        </a:p>
      </dsp:txBody>
      <dsp:txXfrm>
        <a:off x="4552379" y="1223064"/>
        <a:ext cx="1576516" cy="906670"/>
      </dsp:txXfrm>
    </dsp:sp>
    <dsp:sp modelId="{AF562479-5CBE-4F46-9367-9B29C9349CCA}">
      <dsp:nvSpPr>
        <dsp:cNvPr id="0" name=""/>
        <dsp:cNvSpPr/>
      </dsp:nvSpPr>
      <dsp:spPr>
        <a:xfrm>
          <a:off x="6345406" y="117401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121734"/>
                <a:satOff val="-25160"/>
                <a:lumOff val="39241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121734"/>
                <a:satOff val="-25160"/>
                <a:lumOff val="39241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Monitör performansı</a:t>
          </a:r>
          <a:endParaRPr lang="en-US" sz="1900" kern="1200" dirty="0"/>
        </a:p>
      </dsp:txBody>
      <dsp:txXfrm>
        <a:off x="6394455" y="1223064"/>
        <a:ext cx="1576516" cy="906670"/>
      </dsp:txXfrm>
    </dsp:sp>
    <dsp:sp modelId="{6AF31FB4-A620-4F5F-AA6A-CEBC89873331}">
      <dsp:nvSpPr>
        <dsp:cNvPr id="0" name=""/>
        <dsp:cNvSpPr/>
      </dsp:nvSpPr>
      <dsp:spPr>
        <a:xfrm>
          <a:off x="819179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97387"/>
                <a:satOff val="-20128"/>
                <a:lumOff val="31393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97387"/>
                <a:satOff val="-20128"/>
                <a:lumOff val="31393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Yardımcı programlar sağla</a:t>
          </a:r>
          <a:endParaRPr lang="en-US" sz="1900" kern="1200" dirty="0"/>
        </a:p>
      </dsp:txBody>
      <dsp:txXfrm>
        <a:off x="868228" y="2395294"/>
        <a:ext cx="1576516" cy="906670"/>
      </dsp:txXfrm>
    </dsp:sp>
    <dsp:sp modelId="{A6505D82-75AA-4E62-8C11-F72FF038E790}">
      <dsp:nvSpPr>
        <dsp:cNvPr id="0" name=""/>
        <dsp:cNvSpPr/>
      </dsp:nvSpPr>
      <dsp:spPr>
        <a:xfrm>
          <a:off x="2661255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73040"/>
                <a:satOff val="-15096"/>
                <a:lumOff val="23544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73040"/>
                <a:satOff val="-15096"/>
                <a:lumOff val="23544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Otomatik olarak güncelle</a:t>
          </a:r>
          <a:endParaRPr lang="en-US" sz="1900" kern="1200" dirty="0"/>
        </a:p>
      </dsp:txBody>
      <dsp:txXfrm>
        <a:off x="2710304" y="2395294"/>
        <a:ext cx="1576516" cy="906670"/>
      </dsp:txXfrm>
    </dsp:sp>
    <dsp:sp modelId="{835AEB78-9258-4204-B8E8-F57A98DDDC34}">
      <dsp:nvSpPr>
        <dsp:cNvPr id="0" name=""/>
        <dsp:cNvSpPr/>
      </dsp:nvSpPr>
      <dsp:spPr>
        <a:xfrm>
          <a:off x="4503330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48694"/>
                <a:satOff val="-10064"/>
                <a:lumOff val="15696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48694"/>
                <a:satOff val="-10064"/>
                <a:lumOff val="15696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Ağı kontrol et</a:t>
          </a:r>
          <a:endParaRPr lang="en-US" sz="1900" kern="1200" dirty="0"/>
        </a:p>
      </dsp:txBody>
      <dsp:txXfrm>
        <a:off x="4552379" y="2395294"/>
        <a:ext cx="1576516" cy="906670"/>
      </dsp:txXfrm>
    </dsp:sp>
    <dsp:sp modelId="{38723709-A0F5-46C8-9137-61F819BAD77C}">
      <dsp:nvSpPr>
        <dsp:cNvPr id="0" name=""/>
        <dsp:cNvSpPr/>
      </dsp:nvSpPr>
      <dsp:spPr>
        <a:xfrm>
          <a:off x="6345406" y="2346245"/>
          <a:ext cx="1674614" cy="1004768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4347"/>
                <a:satOff val="-5032"/>
                <a:lumOff val="7848"/>
                <a:alphaOff val="0"/>
                <a:tint val="60000"/>
                <a:lumMod val="110000"/>
              </a:schemeClr>
            </a:gs>
            <a:gs pos="100000">
              <a:schemeClr val="accent4">
                <a:shade val="50000"/>
                <a:hueOff val="-24347"/>
                <a:satOff val="-5032"/>
                <a:lumOff val="7848"/>
                <a:alphaOff val="0"/>
                <a:tint val="82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kern="1200" dirty="0"/>
            <a:t>Güvenliği yönet</a:t>
          </a:r>
          <a:endParaRPr lang="en-US" sz="1900" kern="1200" dirty="0"/>
        </a:p>
      </dsp:txBody>
      <dsp:txXfrm>
        <a:off x="6394455" y="2395294"/>
        <a:ext cx="1576516" cy="9066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EB71E-CBED-4689-89AD-CCAAC6C0D9A4}">
      <dsp:nvSpPr>
        <dsp:cNvPr id="0" name=""/>
        <dsp:cNvSpPr/>
      </dsp:nvSpPr>
      <dsp:spPr>
        <a:xfrm>
          <a:off x="3000678" y="977025"/>
          <a:ext cx="2124910" cy="249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79"/>
              </a:lnTo>
              <a:lnTo>
                <a:pt x="2124910" y="125079"/>
              </a:lnTo>
              <a:lnTo>
                <a:pt x="2124910" y="249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66F5-2B28-421C-B667-BCAD53EB2F84}">
      <dsp:nvSpPr>
        <dsp:cNvPr id="0" name=""/>
        <dsp:cNvSpPr/>
      </dsp:nvSpPr>
      <dsp:spPr>
        <a:xfrm>
          <a:off x="3000678" y="977025"/>
          <a:ext cx="747698" cy="2490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079"/>
              </a:lnTo>
              <a:lnTo>
                <a:pt x="747698" y="125079"/>
              </a:lnTo>
              <a:lnTo>
                <a:pt x="747698" y="249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2FD714-3E64-4A69-9866-72D7F1047C9D}">
      <dsp:nvSpPr>
        <dsp:cNvPr id="0" name=""/>
        <dsp:cNvSpPr/>
      </dsp:nvSpPr>
      <dsp:spPr>
        <a:xfrm>
          <a:off x="2371164" y="977025"/>
          <a:ext cx="629514" cy="249094"/>
        </a:xfrm>
        <a:custGeom>
          <a:avLst/>
          <a:gdLst/>
          <a:ahLst/>
          <a:cxnLst/>
          <a:rect l="0" t="0" r="0" b="0"/>
          <a:pathLst>
            <a:path>
              <a:moveTo>
                <a:pt x="629514" y="0"/>
              </a:moveTo>
              <a:lnTo>
                <a:pt x="629514" y="125079"/>
              </a:lnTo>
              <a:lnTo>
                <a:pt x="0" y="125079"/>
              </a:lnTo>
              <a:lnTo>
                <a:pt x="0" y="249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86DAB-FC0A-48BF-9733-9272E77BB37A}">
      <dsp:nvSpPr>
        <dsp:cNvPr id="0" name=""/>
        <dsp:cNvSpPr/>
      </dsp:nvSpPr>
      <dsp:spPr>
        <a:xfrm>
          <a:off x="993951" y="977025"/>
          <a:ext cx="2006726" cy="249094"/>
        </a:xfrm>
        <a:custGeom>
          <a:avLst/>
          <a:gdLst/>
          <a:ahLst/>
          <a:cxnLst/>
          <a:rect l="0" t="0" r="0" b="0"/>
          <a:pathLst>
            <a:path>
              <a:moveTo>
                <a:pt x="2006726" y="0"/>
              </a:moveTo>
              <a:lnTo>
                <a:pt x="2006726" y="125079"/>
              </a:lnTo>
              <a:lnTo>
                <a:pt x="0" y="125079"/>
              </a:lnTo>
              <a:lnTo>
                <a:pt x="0" y="24909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5FF408-4223-45C6-9730-4D003E81014F}">
      <dsp:nvSpPr>
        <dsp:cNvPr id="0" name=""/>
        <dsp:cNvSpPr/>
      </dsp:nvSpPr>
      <dsp:spPr>
        <a:xfrm>
          <a:off x="2581002" y="0"/>
          <a:ext cx="839352" cy="977025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74999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4200" kern="1200" dirty="0"/>
            <a:t> </a:t>
          </a:r>
        </a:p>
      </dsp:txBody>
      <dsp:txXfrm>
        <a:off x="2581002" y="0"/>
        <a:ext cx="839352" cy="977025"/>
      </dsp:txXfrm>
    </dsp:sp>
    <dsp:sp modelId="{E526AF51-5176-4211-AF0F-024A4FBC4562}">
      <dsp:nvSpPr>
        <dsp:cNvPr id="0" name=""/>
        <dsp:cNvSpPr/>
      </dsp:nvSpPr>
      <dsp:spPr>
        <a:xfrm>
          <a:off x="3498405" y="298593"/>
          <a:ext cx="923876" cy="177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Oyunlar</a:t>
          </a:r>
        </a:p>
      </dsp:txBody>
      <dsp:txXfrm>
        <a:off x="3498405" y="298593"/>
        <a:ext cx="923876" cy="177163"/>
      </dsp:txXfrm>
    </dsp:sp>
    <dsp:sp modelId="{2C704CE3-603D-4C97-A6CC-AB5E78581E4B}">
      <dsp:nvSpPr>
        <dsp:cNvPr id="0" name=""/>
        <dsp:cNvSpPr/>
      </dsp:nvSpPr>
      <dsp:spPr>
        <a:xfrm>
          <a:off x="480686" y="1226119"/>
          <a:ext cx="1026529" cy="102400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74999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 </a:t>
          </a:r>
        </a:p>
      </dsp:txBody>
      <dsp:txXfrm>
        <a:off x="480686" y="1226119"/>
        <a:ext cx="1026529" cy="1024009"/>
      </dsp:txXfrm>
    </dsp:sp>
    <dsp:sp modelId="{59772492-8020-4D7B-81C0-2520D9593773}">
      <dsp:nvSpPr>
        <dsp:cNvPr id="0" name=""/>
        <dsp:cNvSpPr/>
      </dsp:nvSpPr>
      <dsp:spPr>
        <a:xfrm>
          <a:off x="685992" y="1885760"/>
          <a:ext cx="923876" cy="177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Savaş</a:t>
          </a:r>
        </a:p>
      </dsp:txBody>
      <dsp:txXfrm>
        <a:off x="685992" y="1885760"/>
        <a:ext cx="923876" cy="177163"/>
      </dsp:txXfrm>
    </dsp:sp>
    <dsp:sp modelId="{786C5DCE-BA6C-4DB6-A77A-C1659703D70F}">
      <dsp:nvSpPr>
        <dsp:cNvPr id="0" name=""/>
        <dsp:cNvSpPr/>
      </dsp:nvSpPr>
      <dsp:spPr>
        <a:xfrm>
          <a:off x="1857899" y="1226119"/>
          <a:ext cx="1026529" cy="104502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74999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 </a:t>
          </a:r>
        </a:p>
      </dsp:txBody>
      <dsp:txXfrm>
        <a:off x="1857899" y="1226119"/>
        <a:ext cx="1026529" cy="1045029"/>
      </dsp:txXfrm>
    </dsp:sp>
    <dsp:sp modelId="{2F300681-B65A-405C-9F3E-2A6F833B914D}">
      <dsp:nvSpPr>
        <dsp:cNvPr id="0" name=""/>
        <dsp:cNvSpPr/>
      </dsp:nvSpPr>
      <dsp:spPr>
        <a:xfrm>
          <a:off x="2063205" y="1896271"/>
          <a:ext cx="923876" cy="177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Spor</a:t>
          </a:r>
        </a:p>
      </dsp:txBody>
      <dsp:txXfrm>
        <a:off x="2063205" y="1896271"/>
        <a:ext cx="923876" cy="177163"/>
      </dsp:txXfrm>
    </dsp:sp>
    <dsp:sp modelId="{BC0901E7-01C6-4151-B722-92A3AE31D572}">
      <dsp:nvSpPr>
        <dsp:cNvPr id="0" name=""/>
        <dsp:cNvSpPr/>
      </dsp:nvSpPr>
      <dsp:spPr>
        <a:xfrm>
          <a:off x="3235111" y="1226119"/>
          <a:ext cx="1026529" cy="1076339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74999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 </a:t>
          </a:r>
        </a:p>
      </dsp:txBody>
      <dsp:txXfrm>
        <a:off x="3235111" y="1226119"/>
        <a:ext cx="1026529" cy="1076339"/>
      </dsp:txXfrm>
    </dsp:sp>
    <dsp:sp modelId="{69E96B41-850A-4EF7-A4DD-3724E0F1C665}">
      <dsp:nvSpPr>
        <dsp:cNvPr id="0" name=""/>
        <dsp:cNvSpPr/>
      </dsp:nvSpPr>
      <dsp:spPr>
        <a:xfrm>
          <a:off x="3440417" y="1911926"/>
          <a:ext cx="923876" cy="177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Zeka</a:t>
          </a:r>
        </a:p>
      </dsp:txBody>
      <dsp:txXfrm>
        <a:off x="3440417" y="1911926"/>
        <a:ext cx="923876" cy="177163"/>
      </dsp:txXfrm>
    </dsp:sp>
    <dsp:sp modelId="{043EF472-D5BF-44BB-870C-C803CB2F071E}">
      <dsp:nvSpPr>
        <dsp:cNvPr id="0" name=""/>
        <dsp:cNvSpPr/>
      </dsp:nvSpPr>
      <dsp:spPr>
        <a:xfrm>
          <a:off x="4612324" y="1226119"/>
          <a:ext cx="1026529" cy="1089111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74999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/>
            <a:t> </a:t>
          </a:r>
        </a:p>
      </dsp:txBody>
      <dsp:txXfrm>
        <a:off x="4612324" y="1226119"/>
        <a:ext cx="1026529" cy="1089111"/>
      </dsp:txXfrm>
    </dsp:sp>
    <dsp:sp modelId="{DF66B51A-3C68-4084-9694-38E8A788701A}">
      <dsp:nvSpPr>
        <dsp:cNvPr id="0" name=""/>
        <dsp:cNvSpPr/>
      </dsp:nvSpPr>
      <dsp:spPr>
        <a:xfrm>
          <a:off x="4817630" y="1918311"/>
          <a:ext cx="923876" cy="1771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7620" rIns="3048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Yarış</a:t>
          </a:r>
        </a:p>
      </dsp:txBody>
      <dsp:txXfrm>
        <a:off x="4817630" y="1918311"/>
        <a:ext cx="923876" cy="1771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32A19E-5796-452A-A1F4-3F555C9C5E73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1C1F0-4C87-4CC0-9DC2-04499BE910F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03813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7CF3-2F3A-4B9B-83F7-8C5A29212A35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814801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7CF3-2F3A-4B9B-83F7-8C5A29212A35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145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687CF3-2F3A-4B9B-83F7-8C5A29212A35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3905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6954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73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797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5490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6465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18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204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572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605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62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722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1523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03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556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5482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298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903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2DB2D4C-9134-41DD-8476-1B480B73D042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0AF416F-97AA-4B76-A6F6-D61502E467C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67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altLang="tr-TR" dirty="0" smtClean="0">
                <a:solidFill>
                  <a:schemeClr val="folHlink"/>
                </a:solidFill>
              </a:rPr>
              <a:t>Windows İşletim Sistemi ve Uygulamaları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459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952596" y="1428736"/>
            <a:ext cx="8258204" cy="4857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400" dirty="0"/>
              <a:t>Dosya; bilgisayara kaydedilen belgelerdir.</a:t>
            </a:r>
          </a:p>
          <a:p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Yazı: </a:t>
            </a:r>
            <a:r>
              <a:rPr lang="tr-TR" sz="2400" dirty="0" err="1"/>
              <a:t>txt</a:t>
            </a:r>
            <a:r>
              <a:rPr lang="tr-TR" sz="2400" dirty="0"/>
              <a:t>, </a:t>
            </a:r>
            <a:r>
              <a:rPr lang="tr-TR" sz="2400" dirty="0" err="1"/>
              <a:t>doc</a:t>
            </a:r>
            <a:r>
              <a:rPr lang="tr-TR" sz="2400" dirty="0"/>
              <a:t>,</a:t>
            </a:r>
            <a:r>
              <a:rPr lang="tr-TR" sz="2400" dirty="0" err="1"/>
              <a:t>docx</a:t>
            </a:r>
            <a:endParaRPr lang="tr-TR" sz="2400" dirty="0"/>
          </a:p>
          <a:p>
            <a:endParaRPr lang="tr-TR" sz="2400" dirty="0"/>
          </a:p>
          <a:p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Resim: </a:t>
            </a:r>
            <a:r>
              <a:rPr lang="tr-TR" sz="2400" dirty="0" err="1"/>
              <a:t>bmp</a:t>
            </a:r>
            <a:r>
              <a:rPr lang="tr-TR" sz="2400" dirty="0"/>
              <a:t> (açık), </a:t>
            </a:r>
            <a:r>
              <a:rPr lang="tr-TR" sz="2400" dirty="0" err="1"/>
              <a:t>jpg</a:t>
            </a:r>
            <a:r>
              <a:rPr lang="tr-TR" sz="2400" dirty="0"/>
              <a:t> (sıkıştırılmış), </a:t>
            </a:r>
            <a:r>
              <a:rPr lang="tr-TR" sz="2400" dirty="0" err="1"/>
              <a:t>gif</a:t>
            </a:r>
            <a:r>
              <a:rPr lang="tr-TR" sz="2400" dirty="0"/>
              <a:t> (animasyonlu)</a:t>
            </a:r>
          </a:p>
          <a:p>
            <a:endParaRPr lang="tr-TR" sz="2400" dirty="0"/>
          </a:p>
          <a:p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Müzik: </a:t>
            </a:r>
            <a:r>
              <a:rPr lang="tr-TR" sz="2400" dirty="0" err="1"/>
              <a:t>wav</a:t>
            </a:r>
            <a:r>
              <a:rPr lang="tr-TR" sz="2400" dirty="0"/>
              <a:t> (açık) mp3 (sıkıştırılmış)</a:t>
            </a:r>
          </a:p>
          <a:p>
            <a:endParaRPr lang="tr-TR" sz="2400" dirty="0"/>
          </a:p>
          <a:p>
            <a:r>
              <a:rPr lang="tr-TR" b="1" dirty="0">
                <a:solidFill>
                  <a:schemeClr val="accent4">
                    <a:lumMod val="75000"/>
                  </a:schemeClr>
                </a:solidFill>
              </a:rPr>
              <a:t>Film/video: </a:t>
            </a:r>
            <a:r>
              <a:rPr lang="tr-TR" sz="2400" dirty="0" err="1"/>
              <a:t>avi</a:t>
            </a:r>
            <a:r>
              <a:rPr lang="tr-TR" sz="2400" dirty="0"/>
              <a:t> (açık), </a:t>
            </a:r>
            <a:r>
              <a:rPr lang="tr-TR" sz="2400" dirty="0" err="1"/>
              <a:t>mpg</a:t>
            </a:r>
            <a:r>
              <a:rPr lang="tr-TR" sz="2400" dirty="0"/>
              <a:t> (sıkıştırılmış), </a:t>
            </a:r>
            <a:r>
              <a:rPr lang="tr-TR" sz="2400" dirty="0" err="1"/>
              <a:t>divX</a:t>
            </a:r>
            <a:r>
              <a:rPr lang="tr-TR" sz="2400" dirty="0"/>
              <a:t> (yüksek kalitede sıkıştırılmış)</a:t>
            </a:r>
          </a:p>
        </p:txBody>
      </p:sp>
      <p:sp>
        <p:nvSpPr>
          <p:cNvPr id="9" name="8 Yuvarlatılmış Dikdörtgen"/>
          <p:cNvSpPr/>
          <p:nvPr/>
        </p:nvSpPr>
        <p:spPr>
          <a:xfrm>
            <a:off x="1351218" y="561108"/>
            <a:ext cx="4104009" cy="510437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olidFill>
                  <a:schemeClr val="bg1"/>
                </a:solidFill>
              </a:rPr>
              <a:t>Dosya-Klasör İşlemleri</a:t>
            </a:r>
          </a:p>
        </p:txBody>
      </p:sp>
    </p:spTree>
    <p:extLst>
      <p:ext uri="{BB962C8B-B14F-4D97-AF65-F5344CB8AC3E}">
        <p14:creationId xmlns:p14="http://schemas.microsoft.com/office/powerpoint/2010/main" val="2309622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6591" y="1316062"/>
            <a:ext cx="7620000" cy="1048544"/>
          </a:xfrm>
        </p:spPr>
        <p:txBody>
          <a:bodyPr/>
          <a:lstStyle/>
          <a:p>
            <a:r>
              <a:rPr lang="tr-TR" dirty="0"/>
              <a:t>Dosya Nedir?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Bilgisayarda bilgilerin kaydedildiği birimlere dosya adı verilir. </a:t>
            </a:r>
          </a:p>
          <a:p>
            <a:r>
              <a:rPr lang="tr-TR" dirty="0"/>
              <a:t>Dosya içerisindeki bilgi; resim, yazı, çizim, ses gibi her şey olabilir.</a:t>
            </a:r>
          </a:p>
        </p:txBody>
      </p:sp>
      <p:pic>
        <p:nvPicPr>
          <p:cNvPr id="1026" name="Picture 2" descr="http://infotechusa.files.wordpress.com/2009/04/file-type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792682"/>
            <a:ext cx="3447745" cy="2275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362201" y="3432861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>
                <a:latin typeface="Arial" panose="020B0604020202020204" pitchFamily="34" charset="0"/>
              </a:rPr>
              <a:t/>
            </a:r>
            <a:br>
              <a:rPr lang="tr-TR">
                <a:latin typeface="Arial" panose="020B0604020202020204" pitchFamily="34" charset="0"/>
              </a:rPr>
            </a:br>
            <a:endParaRPr lang="tr-TR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84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634954" y="663087"/>
            <a:ext cx="7620000" cy="1085600"/>
          </a:xfrm>
        </p:spPr>
        <p:txBody>
          <a:bodyPr/>
          <a:lstStyle/>
          <a:p>
            <a:r>
              <a:rPr lang="tr-TR" dirty="0"/>
              <a:t>Dosya Yapısı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54182" y="2541305"/>
            <a:ext cx="7620000" cy="1957378"/>
          </a:xfrm>
        </p:spPr>
        <p:txBody>
          <a:bodyPr/>
          <a:lstStyle/>
          <a:p>
            <a:r>
              <a:rPr lang="tr-TR" dirty="0"/>
              <a:t>Bir dosya ismi </a:t>
            </a:r>
            <a:r>
              <a:rPr lang="tr-TR" b="1" dirty="0"/>
              <a:t>3</a:t>
            </a:r>
            <a:r>
              <a:rPr lang="tr-TR" dirty="0"/>
              <a:t> kısımdan oluşur.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279576" y="5293342"/>
            <a:ext cx="1728192" cy="35548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Dosya Adı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5447928" y="5794114"/>
            <a:ext cx="1152128" cy="355482"/>
          </a:xfrm>
          <a:prstGeom prst="rect">
            <a:avLst/>
          </a:prstGeom>
          <a:solidFill>
            <a:srgbClr val="00B0F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Nokta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7677944" y="5299016"/>
            <a:ext cx="2304256" cy="355482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dirty="0"/>
              <a:t>Dosya Uzantısı</a:t>
            </a:r>
          </a:p>
        </p:txBody>
      </p:sp>
      <p:sp>
        <p:nvSpPr>
          <p:cNvPr id="7" name="Metin kutusu 6"/>
          <p:cNvSpPr txBox="1"/>
          <p:nvPr/>
        </p:nvSpPr>
        <p:spPr>
          <a:xfrm>
            <a:off x="3863752" y="4093519"/>
            <a:ext cx="4104456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tr-TR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Günlüğüm</a:t>
            </a:r>
            <a:r>
              <a:rPr lang="tr-TR" sz="3600" b="1" dirty="0">
                <a:solidFill>
                  <a:srgbClr val="00B0F0"/>
                </a:solidFill>
                <a:latin typeface="Arial Black" panose="020B0A04020102020204" pitchFamily="34" charset="0"/>
              </a:rPr>
              <a:t>.</a:t>
            </a:r>
            <a:r>
              <a:rPr lang="tr-TR" sz="3600" b="1" dirty="0">
                <a:solidFill>
                  <a:srgbClr val="00B050"/>
                </a:solidFill>
                <a:latin typeface="Arial Black" panose="020B0A04020102020204" pitchFamily="34" charset="0"/>
              </a:rPr>
              <a:t>TXT</a:t>
            </a:r>
          </a:p>
        </p:txBody>
      </p:sp>
      <p:pic>
        <p:nvPicPr>
          <p:cNvPr id="2050" name="Picture 2" descr="https://cdn1.iconfinder.com/data/icons/Filecons_light/498/tx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889" y="2254406"/>
            <a:ext cx="1357065" cy="175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Düz Ok Bağlayıcısı 9"/>
          <p:cNvCxnSpPr/>
          <p:nvPr/>
        </p:nvCxnSpPr>
        <p:spPr>
          <a:xfrm flipH="1">
            <a:off x="4223792" y="4712149"/>
            <a:ext cx="972000" cy="540000"/>
          </a:xfrm>
          <a:prstGeom prst="straightConnector1">
            <a:avLst/>
          </a:prstGeom>
          <a:ln w="57150">
            <a:solidFill>
              <a:srgbClr val="C0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Ok Bağlayıcısı 14"/>
          <p:cNvCxnSpPr/>
          <p:nvPr/>
        </p:nvCxnSpPr>
        <p:spPr>
          <a:xfrm flipH="1">
            <a:off x="6172200" y="4712150"/>
            <a:ext cx="344760" cy="865941"/>
          </a:xfrm>
          <a:prstGeom prst="straightConnector1">
            <a:avLst/>
          </a:prstGeom>
          <a:ln w="57150">
            <a:solidFill>
              <a:srgbClr val="00B0F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Düz Ok Bağlayıcısı 16"/>
          <p:cNvCxnSpPr/>
          <p:nvPr/>
        </p:nvCxnSpPr>
        <p:spPr>
          <a:xfrm>
            <a:off x="7392144" y="4712149"/>
            <a:ext cx="1080120" cy="377318"/>
          </a:xfrm>
          <a:prstGeom prst="straightConnector1">
            <a:avLst/>
          </a:prstGeom>
          <a:ln w="57150">
            <a:solidFill>
              <a:srgbClr val="00B05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589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5" grpId="0" animBg="1"/>
      <p:bldP spid="6" grpId="0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285467" y="1335526"/>
            <a:ext cx="7620000" cy="1027054"/>
          </a:xfrm>
        </p:spPr>
        <p:txBody>
          <a:bodyPr/>
          <a:lstStyle/>
          <a:p>
            <a:r>
              <a:rPr lang="tr-TR" dirty="0"/>
              <a:t>Dosya Adı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317059" y="2547570"/>
            <a:ext cx="7620000" cy="1872208"/>
          </a:xfrm>
        </p:spPr>
        <p:txBody>
          <a:bodyPr>
            <a:normAutofit fontScale="92500" lnSpcReduction="20000"/>
          </a:bodyPr>
          <a:lstStyle/>
          <a:p>
            <a:r>
              <a:rPr lang="tr-TR" dirty="0"/>
              <a:t>Dosyaya kendimizin verdiği isimdir. Bu isim ile dosya içerisinde ne olduğunu dosyayı açmadan bilebiliriz.</a:t>
            </a:r>
          </a:p>
          <a:p>
            <a:r>
              <a:rPr lang="tr-TR" dirty="0"/>
              <a:t>Örneğin, </a:t>
            </a:r>
            <a:r>
              <a:rPr lang="tr-TR" b="1" dirty="0" smtClean="0"/>
              <a:t>Okul Şiiri.txt </a:t>
            </a:r>
            <a:r>
              <a:rPr lang="tr-TR" dirty="0"/>
              <a:t>dosyasında </a:t>
            </a:r>
            <a:r>
              <a:rPr lang="tr-TR" dirty="0" smtClean="0"/>
              <a:t>okul ile ilgili bir </a:t>
            </a:r>
            <a:r>
              <a:rPr lang="tr-TR" dirty="0"/>
              <a:t>şiir olduğunu açmadan anlayabiliriz.</a:t>
            </a:r>
          </a:p>
          <a:p>
            <a:r>
              <a:rPr lang="tr-TR" dirty="0"/>
              <a:t>Dosya isminde aşağıdaki karakterleri kullanamayız.</a:t>
            </a:r>
          </a:p>
        </p:txBody>
      </p:sp>
      <p:sp>
        <p:nvSpPr>
          <p:cNvPr id="5" name="Altıgen 4"/>
          <p:cNvSpPr/>
          <p:nvPr/>
        </p:nvSpPr>
        <p:spPr>
          <a:xfrm>
            <a:off x="3774575" y="5118292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&lt;</a:t>
            </a:r>
            <a:endParaRPr lang="tr-TR" b="1" dirty="0"/>
          </a:p>
        </p:txBody>
      </p:sp>
      <p:sp>
        <p:nvSpPr>
          <p:cNvPr id="6" name="Altıgen 5"/>
          <p:cNvSpPr/>
          <p:nvPr/>
        </p:nvSpPr>
        <p:spPr>
          <a:xfrm>
            <a:off x="5777832" y="5118294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&gt;</a:t>
            </a:r>
            <a:endParaRPr lang="tr-TR" b="1" dirty="0"/>
          </a:p>
        </p:txBody>
      </p:sp>
      <p:sp>
        <p:nvSpPr>
          <p:cNvPr id="7" name="Altıgen 6"/>
          <p:cNvSpPr/>
          <p:nvPr/>
        </p:nvSpPr>
        <p:spPr>
          <a:xfrm>
            <a:off x="4709057" y="5118295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?</a:t>
            </a:r>
            <a:endParaRPr lang="tr-TR" b="1" dirty="0"/>
          </a:p>
        </p:txBody>
      </p:sp>
      <p:sp>
        <p:nvSpPr>
          <p:cNvPr id="8" name="Altıgen 7"/>
          <p:cNvSpPr/>
          <p:nvPr/>
        </p:nvSpPr>
        <p:spPr>
          <a:xfrm>
            <a:off x="6846607" y="5097249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*</a:t>
            </a:r>
            <a:endParaRPr lang="tr-TR" b="1" dirty="0"/>
          </a:p>
        </p:txBody>
      </p:sp>
      <p:sp>
        <p:nvSpPr>
          <p:cNvPr id="9" name="Altıgen 8"/>
          <p:cNvSpPr/>
          <p:nvPr/>
        </p:nvSpPr>
        <p:spPr>
          <a:xfrm>
            <a:off x="7698629" y="5097248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/</a:t>
            </a:r>
            <a:endParaRPr lang="tr-TR" b="1" dirty="0"/>
          </a:p>
        </p:txBody>
      </p:sp>
      <p:sp>
        <p:nvSpPr>
          <p:cNvPr id="10" name="Altıgen 9"/>
          <p:cNvSpPr/>
          <p:nvPr/>
        </p:nvSpPr>
        <p:spPr>
          <a:xfrm>
            <a:off x="9619424" y="5118292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\</a:t>
            </a:r>
            <a:endParaRPr lang="tr-TR" b="1" dirty="0"/>
          </a:p>
        </p:txBody>
      </p:sp>
      <p:sp>
        <p:nvSpPr>
          <p:cNvPr id="11" name="Altıgen 10">
            <a:hlinkClick r:id="rId2"/>
          </p:cNvPr>
          <p:cNvSpPr/>
          <p:nvPr/>
        </p:nvSpPr>
        <p:spPr>
          <a:xfrm>
            <a:off x="10506019" y="5058744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:</a:t>
            </a:r>
            <a:endParaRPr lang="tr-TR" b="1" dirty="0"/>
          </a:p>
        </p:txBody>
      </p:sp>
      <p:sp>
        <p:nvSpPr>
          <p:cNvPr id="14" name="Altıgen 13"/>
          <p:cNvSpPr/>
          <p:nvPr/>
        </p:nvSpPr>
        <p:spPr>
          <a:xfrm>
            <a:off x="2705252" y="5118292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|</a:t>
            </a:r>
            <a:endParaRPr lang="tr-TR" b="1" dirty="0"/>
          </a:p>
        </p:txBody>
      </p:sp>
      <p:sp>
        <p:nvSpPr>
          <p:cNvPr id="15" name="Altıgen 14"/>
          <p:cNvSpPr/>
          <p:nvPr/>
        </p:nvSpPr>
        <p:spPr>
          <a:xfrm>
            <a:off x="8550651" y="5089654"/>
            <a:ext cx="635271" cy="410669"/>
          </a:xfrm>
          <a:prstGeom prst="hexagon">
            <a:avLst/>
          </a:prstGeom>
          <a:solidFill>
            <a:srgbClr val="C00000"/>
          </a:soli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‘’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5180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050473" y="1125682"/>
            <a:ext cx="7620000" cy="1192560"/>
          </a:xfrm>
        </p:spPr>
        <p:txBody>
          <a:bodyPr/>
          <a:lstStyle/>
          <a:p>
            <a:r>
              <a:rPr lang="tr-TR" dirty="0"/>
              <a:t>Alt Klasörler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17964" y="2481583"/>
            <a:ext cx="7620000" cy="4615408"/>
          </a:xfrm>
        </p:spPr>
        <p:txBody>
          <a:bodyPr/>
          <a:lstStyle/>
          <a:p>
            <a:r>
              <a:rPr lang="tr-TR" dirty="0"/>
              <a:t>Bir klasör içerisinde birden fazla klasör yer alabilir. Örneğin Oyunlar klasörü içerisine Savaş Oyunları, Zeka Oyunları, Yarış Oyunları ve Spor Oyunları klasörleri ekleyebiliriz.</a:t>
            </a:r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3187757655"/>
              </p:ext>
            </p:extLst>
          </p:nvPr>
        </p:nvGraphicFramePr>
        <p:xfrm>
          <a:off x="3004934" y="3626427"/>
          <a:ext cx="6222194" cy="2316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545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graphicEl>
                                              <a:dgm id="{475FF408-4223-45C6-9730-4D003E8101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dgm id="{E526AF51-5176-4211-AF0F-024A4FBC456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graphicEl>
                                              <a:dgm id="{8A386DAB-FC0A-48BF-9733-9272E77BB3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2C704CE3-603D-4C97-A6CC-AB5E78581E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graphicEl>
                                              <a:dgm id="{59772492-8020-4D7B-81C0-2520D95937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312FD714-3E64-4A69-9866-72D7F1047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graphicEl>
                                              <a:dgm id="{786C5DCE-BA6C-4DB6-A77A-C1659703D7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2F300681-B65A-405C-9F3E-2A6F833B91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04866F5-2B28-421C-B667-BCAD53EB2F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graphicEl>
                                              <a:dgm id="{BC0901E7-01C6-4151-B722-92A3AE31D5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69E96B41-850A-4EF7-A4DD-3724E0F1C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AFBEB71E-CBED-4689-89AD-CCAAC6C0D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graphicEl>
                                              <a:dgm id="{043EF472-D5BF-44BB-870C-C803CB2F07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DF66B51A-3C68-4084-9694-38E8A78870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/>
              <a:t>Dosya</a:t>
            </a:r>
            <a:r>
              <a:rPr lang="en-US" b="1" dirty="0" smtClean="0"/>
              <a:t> </a:t>
            </a:r>
            <a:r>
              <a:rPr lang="en-US" b="1" dirty="0" err="1" smtClean="0"/>
              <a:t>ve</a:t>
            </a:r>
            <a:r>
              <a:rPr lang="en-US" b="1" dirty="0" smtClean="0"/>
              <a:t> </a:t>
            </a:r>
            <a:r>
              <a:rPr lang="en-US" b="1" dirty="0" err="1" smtClean="0"/>
              <a:t>Klasör</a:t>
            </a:r>
            <a:r>
              <a:rPr lang="en-US" b="1" dirty="0" smtClean="0"/>
              <a:t> </a:t>
            </a:r>
            <a:r>
              <a:rPr lang="en-US" b="1" dirty="0" err="1" smtClean="0"/>
              <a:t>arasındaki</a:t>
            </a:r>
            <a:r>
              <a:rPr lang="en-US" b="1" dirty="0" smtClean="0"/>
              <a:t> </a:t>
            </a:r>
            <a:r>
              <a:rPr lang="en-US" b="1" dirty="0" err="1" smtClean="0"/>
              <a:t>fark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9965" t="21527" r="8391" b="51505"/>
          <a:stretch/>
        </p:blipFill>
        <p:spPr>
          <a:xfrm>
            <a:off x="6329362" y="1874838"/>
            <a:ext cx="4448175" cy="11096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7594" b="3770"/>
          <a:stretch/>
        </p:blipFill>
        <p:spPr>
          <a:xfrm>
            <a:off x="1214437" y="1874838"/>
            <a:ext cx="3678237" cy="15398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00138" y="3557588"/>
            <a:ext cx="3343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FF0000"/>
                </a:solidFill>
              </a:rPr>
              <a:t>Klasör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15188" y="355758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Dosya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25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B050"/>
                </a:solidFill>
              </a:rPr>
              <a:t>Geri Yükleme Noktası Oluşturma</a:t>
            </a:r>
            <a:endParaRPr lang="tr-TR" dirty="0">
              <a:solidFill>
                <a:srgbClr val="00B05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dirty="0"/>
              <a:t>Sistem'i açmak için </a:t>
            </a:r>
            <a:r>
              <a:rPr lang="tr-TR" b="1" dirty="0"/>
              <a:t>Başlat</a:t>
            </a:r>
            <a:r>
              <a:rPr lang="tr-TR" dirty="0"/>
              <a:t> düğmesini  tıklatın, </a:t>
            </a:r>
            <a:r>
              <a:rPr lang="tr-TR" b="1" dirty="0"/>
              <a:t>Bilgisayar</a:t>
            </a:r>
            <a:r>
              <a:rPr lang="tr-TR" dirty="0"/>
              <a:t>'ı sağ tıklatın ve </a:t>
            </a:r>
            <a:r>
              <a:rPr lang="tr-TR" dirty="0" smtClean="0"/>
              <a:t>sonra </a:t>
            </a:r>
            <a:r>
              <a:rPr lang="tr-TR" b="1" dirty="0" smtClean="0"/>
              <a:t>Özellikleri</a:t>
            </a:r>
            <a:r>
              <a:rPr lang="tr-TR" dirty="0" smtClean="0"/>
              <a:t> tıklatın.</a:t>
            </a:r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Sol </a:t>
            </a:r>
            <a:r>
              <a:rPr lang="tr-TR" dirty="0"/>
              <a:t>bölmede </a:t>
            </a:r>
            <a:r>
              <a:rPr lang="tr-TR" b="1" dirty="0"/>
              <a:t>Sistem </a:t>
            </a:r>
            <a:r>
              <a:rPr lang="tr-TR" b="1" dirty="0" smtClean="0"/>
              <a:t>koruması </a:t>
            </a:r>
            <a:r>
              <a:rPr lang="tr-TR" dirty="0" smtClean="0"/>
              <a:t>'</a:t>
            </a:r>
            <a:r>
              <a:rPr lang="tr-TR" dirty="0" err="1" smtClean="0"/>
              <a:t>nı</a:t>
            </a:r>
            <a:r>
              <a:rPr lang="tr-TR" dirty="0" smtClean="0"/>
              <a:t> </a:t>
            </a:r>
            <a:r>
              <a:rPr lang="tr-TR" dirty="0"/>
              <a:t>tıklatın.  Yönetici parolası veya onay istenirse, parolayı yazın veya onay </a:t>
            </a:r>
            <a:r>
              <a:rPr lang="tr-TR" dirty="0" smtClean="0"/>
              <a:t>verin.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Sistem </a:t>
            </a:r>
            <a:r>
              <a:rPr lang="tr-TR" b="1" dirty="0"/>
              <a:t>Koruması</a:t>
            </a:r>
            <a:r>
              <a:rPr lang="tr-TR" dirty="0"/>
              <a:t> sekmesini, ardından da </a:t>
            </a:r>
            <a:r>
              <a:rPr lang="tr-TR" b="1" dirty="0" smtClean="0"/>
              <a:t>Oluştur </a:t>
            </a:r>
            <a:r>
              <a:rPr lang="tr-TR" dirty="0" smtClean="0"/>
              <a:t>'u tıklatın.</a:t>
            </a:r>
          </a:p>
          <a:p>
            <a:pPr>
              <a:buFont typeface="Wingdings" pitchFamily="2" charset="2"/>
              <a:buChar char="v"/>
            </a:pPr>
            <a:r>
              <a:rPr lang="tr-TR" b="1" dirty="0" smtClean="0"/>
              <a:t>Sistem </a:t>
            </a:r>
            <a:r>
              <a:rPr lang="tr-TR" b="1" dirty="0"/>
              <a:t>Koruması</a:t>
            </a:r>
            <a:r>
              <a:rPr lang="tr-TR" dirty="0"/>
              <a:t> iletişim kutusuna bir açıklama yazın ve </a:t>
            </a:r>
            <a:r>
              <a:rPr lang="tr-TR" b="1" dirty="0" smtClean="0"/>
              <a:t>Oluştur </a:t>
            </a:r>
            <a:r>
              <a:rPr lang="tr-TR" dirty="0" smtClean="0"/>
              <a:t>'u </a:t>
            </a:r>
            <a:r>
              <a:rPr lang="tr-TR" dirty="0"/>
              <a:t>tıklatın.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982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2" name="Picture 4" descr="Windows 7 de geri yükleme noktası oluşturma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470" y="-113793"/>
            <a:ext cx="11098930" cy="720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280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6" name="Picture 4" descr="http://i50.tinypic.com/287p5r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75" y="-1755576"/>
            <a:ext cx="11578886" cy="9848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3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85557" y="1700807"/>
            <a:ext cx="10534193" cy="482783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100" name="Picture 4" descr="http://www.programlar.com/files/img/prg/edu/19/219/windows-7-de-geri-yukleme-noktasi-olusturmak,4,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5254" y="1906583"/>
            <a:ext cx="5988130" cy="308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7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    </a:t>
            </a:r>
            <a:endParaRPr lang="tr-TR" dirty="0">
              <a:sym typeface="Wingdings" pitchFamily="2" charset="2"/>
            </a:endParaRPr>
          </a:p>
          <a:p>
            <a:endParaRPr lang="tr-TR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1595406" y="1063855"/>
            <a:ext cx="8001056" cy="10715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olidFill>
                  <a:schemeClr val="bg1"/>
                </a:solidFill>
              </a:rPr>
              <a:t>Yazılım (Software)</a:t>
            </a:r>
          </a:p>
        </p:txBody>
      </p:sp>
      <p:cxnSp>
        <p:nvCxnSpPr>
          <p:cNvPr id="7" name="6 Düz Ok Bağlayıcısı"/>
          <p:cNvCxnSpPr/>
          <p:nvPr/>
        </p:nvCxnSpPr>
        <p:spPr>
          <a:xfrm rot="5400000">
            <a:off x="4560083" y="3006111"/>
            <a:ext cx="1071570" cy="100013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Düz Ok Bağlayıcısı"/>
          <p:cNvCxnSpPr/>
          <p:nvPr/>
        </p:nvCxnSpPr>
        <p:spPr>
          <a:xfrm>
            <a:off x="6310314" y="3000372"/>
            <a:ext cx="1000132" cy="970152"/>
          </a:xfrm>
          <a:prstGeom prst="straightConnector1">
            <a:avLst/>
          </a:prstGeom>
          <a:ln w="381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14 Metin kutusu"/>
          <p:cNvSpPr txBox="1"/>
          <p:nvPr/>
        </p:nvSpPr>
        <p:spPr>
          <a:xfrm>
            <a:off x="2595538" y="4125590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İşletim Sistemi Yazılımları</a:t>
            </a:r>
            <a:endParaRPr lang="tr-TR" sz="2400" dirty="0"/>
          </a:p>
          <a:p>
            <a:pPr algn="ctr"/>
            <a:endParaRPr lang="tr-TR" sz="2400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6381752" y="4143380"/>
            <a:ext cx="26432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Uygulama Yazılımları</a:t>
            </a:r>
          </a:p>
          <a:p>
            <a:pPr algn="ctr"/>
            <a:endParaRPr lang="tr-TR" sz="2400" dirty="0"/>
          </a:p>
        </p:txBody>
      </p:sp>
      <p:sp>
        <p:nvSpPr>
          <p:cNvPr id="19" name="18 Metin kutusu"/>
          <p:cNvSpPr txBox="1"/>
          <p:nvPr/>
        </p:nvSpPr>
        <p:spPr>
          <a:xfrm>
            <a:off x="4595802" y="2357431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dirty="0"/>
              <a:t>Yazılım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64834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http://www.programlar.com/files/img/prg/edu/19/219/windows-7-de-geri-yukleme-noktasi-olusturmak,6,c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-200203"/>
            <a:ext cx="11275843" cy="7533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0701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400" dirty="0"/>
              <a:t>Bilgisayarı kullanıma hazır hale getirmek için yüklenen,</a:t>
            </a:r>
          </a:p>
          <a:p>
            <a:r>
              <a:rPr lang="tr-TR" sz="2400" dirty="0"/>
              <a:t>Bilgisayarın içinde ve dışında bulunan, tüm üniteleri ve onların işlevlerini kontrol edebilen,</a:t>
            </a:r>
          </a:p>
          <a:p>
            <a:r>
              <a:rPr lang="tr-TR" sz="2400" dirty="0"/>
              <a:t>Uygulama yazılımları ile donanım arasındaki köprü görevi gören yazılımlardır.</a:t>
            </a:r>
          </a:p>
          <a:p>
            <a:r>
              <a:rPr lang="tr-TR" sz="2400" dirty="0"/>
              <a:t>Bilgisayar, işletim sistemi olmadan çalışmaz.</a:t>
            </a:r>
          </a:p>
          <a:p>
            <a:r>
              <a:rPr lang="tr-TR" sz="2400" dirty="0"/>
              <a:t>En yaygın işletim sistemi, Microsoft firmasının ürünü olan </a:t>
            </a:r>
            <a:r>
              <a:rPr lang="tr-TR" sz="2400" dirty="0" err="1"/>
              <a:t>Windows’dur</a:t>
            </a:r>
            <a:r>
              <a:rPr lang="tr-TR" sz="2400" dirty="0"/>
              <a:t>.</a:t>
            </a:r>
          </a:p>
          <a:p>
            <a:r>
              <a:rPr lang="tr-TR" sz="2400" dirty="0"/>
              <a:t>Diğer işletim sistemleri: Linux, Mac OS, Unix, vb.</a:t>
            </a:r>
          </a:p>
          <a:p>
            <a:endParaRPr lang="tr-TR" sz="2400" dirty="0"/>
          </a:p>
          <a:p>
            <a:pPr>
              <a:buNone/>
            </a:pPr>
            <a:endParaRPr lang="tr-TR" sz="2400" dirty="0"/>
          </a:p>
          <a:p>
            <a:pPr>
              <a:buNone/>
            </a:pPr>
            <a:endParaRPr lang="tr-TR" sz="2400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1424452" y="1287175"/>
            <a:ext cx="8001056" cy="10715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olidFill>
                  <a:schemeClr val="bg1"/>
                </a:solidFill>
              </a:rPr>
              <a:t>İşletim Sistemi Yazılımı </a:t>
            </a:r>
            <a:br>
              <a:rPr lang="tr-TR" sz="2800" dirty="0">
                <a:solidFill>
                  <a:schemeClr val="bg1"/>
                </a:solidFill>
              </a:rPr>
            </a:br>
            <a:r>
              <a:rPr lang="tr-TR" sz="2800" dirty="0">
                <a:solidFill>
                  <a:schemeClr val="bg1"/>
                </a:solidFill>
              </a:rPr>
              <a:t>(</a:t>
            </a:r>
            <a:r>
              <a:rPr lang="tr-TR" sz="2800" dirty="0" err="1">
                <a:solidFill>
                  <a:schemeClr val="bg1"/>
                </a:solidFill>
              </a:rPr>
              <a:t>Operating</a:t>
            </a:r>
            <a:r>
              <a:rPr lang="tr-TR" sz="2800" dirty="0">
                <a:solidFill>
                  <a:schemeClr val="bg1"/>
                </a:solidFill>
              </a:rPr>
              <a:t> </a:t>
            </a:r>
            <a:r>
              <a:rPr lang="tr-TR" sz="2800" dirty="0" err="1">
                <a:solidFill>
                  <a:schemeClr val="bg1"/>
                </a:solidFill>
              </a:rPr>
              <a:t>System</a:t>
            </a:r>
            <a:r>
              <a:rPr lang="tr-TR" sz="2800" dirty="0">
                <a:solidFill>
                  <a:schemeClr val="bg1"/>
                </a:solidFill>
              </a:rPr>
              <a:t> Software)</a:t>
            </a:r>
          </a:p>
        </p:txBody>
      </p:sp>
    </p:spTree>
    <p:extLst>
      <p:ext uri="{BB962C8B-B14F-4D97-AF65-F5344CB8AC3E}">
        <p14:creationId xmlns:p14="http://schemas.microsoft.com/office/powerpoint/2010/main" val="8773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tr-TR" altLang="tr-TR">
                <a:latin typeface="Comic Sans MS" panose="030F0702030302020204" pitchFamily="66" charset="0"/>
              </a:rPr>
              <a:t>-</a:t>
            </a:r>
            <a:fld id="{84B5ED74-CB81-4232-BD72-FCFC0863AEF1}" type="slidenum">
              <a:rPr lang="tr-TR" altLang="tr-TR">
                <a:latin typeface="Comic Sans MS" panose="030F0702030302020204" pitchFamily="66" charset="0"/>
              </a:rPr>
              <a:pPr eaLnBrk="1" hangingPunct="1"/>
              <a:t>4</a:t>
            </a:fld>
            <a:r>
              <a:rPr lang="tr-TR" altLang="tr-TR">
                <a:latin typeface="Comic Sans MS" panose="030F0702030302020204" pitchFamily="66" charset="0"/>
              </a:rPr>
              <a:t>-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İşletim (Sistemi) Yazılımları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3154" y="3002829"/>
            <a:ext cx="7924800" cy="2570162"/>
          </a:xfrm>
        </p:spPr>
        <p:txBody>
          <a:bodyPr>
            <a:normAutofit fontScale="85000" lnSpcReduction="20000"/>
          </a:bodyPr>
          <a:lstStyle/>
          <a:p>
            <a:r>
              <a:rPr lang="tr-TR" altLang="tr-TR" dirty="0"/>
              <a:t>İşletim sistemi, bilgisayarın verimli olarak </a:t>
            </a:r>
            <a:r>
              <a:rPr lang="tr-TR" altLang="tr-TR" dirty="0" smtClean="0"/>
              <a:t>işletimini </a:t>
            </a:r>
            <a:r>
              <a:rPr lang="tr-TR" altLang="tr-TR" dirty="0"/>
              <a:t>sağlar. </a:t>
            </a:r>
          </a:p>
          <a:p>
            <a:pPr eaLnBrk="1" hangingPunct="1"/>
            <a:endParaRPr lang="tr-TR" altLang="tr-TR" dirty="0" smtClean="0"/>
          </a:p>
          <a:p>
            <a:pPr eaLnBrk="1" hangingPunct="1"/>
            <a:r>
              <a:rPr lang="tr-TR" altLang="tr-TR" dirty="0" smtClean="0"/>
              <a:t>İşletim </a:t>
            </a:r>
            <a:r>
              <a:rPr lang="tr-TR" altLang="tr-TR" dirty="0" smtClean="0"/>
              <a:t>sistemi </a:t>
            </a:r>
            <a:r>
              <a:rPr lang="tr-TR" altLang="tr-TR" dirty="0" smtClean="0"/>
              <a:t>yazılımı;</a:t>
            </a:r>
          </a:p>
          <a:p>
            <a:pPr lvl="1"/>
            <a:r>
              <a:rPr lang="tr-TR" altLang="tr-TR" dirty="0" smtClean="0"/>
              <a:t> </a:t>
            </a:r>
            <a:r>
              <a:rPr lang="tr-TR" altLang="tr-TR" dirty="0" smtClean="0"/>
              <a:t>bilgisayarı denetleyen</a:t>
            </a:r>
            <a:r>
              <a:rPr lang="tr-TR" altLang="tr-TR" dirty="0" smtClean="0"/>
              <a:t>,</a:t>
            </a:r>
          </a:p>
          <a:p>
            <a:pPr lvl="1"/>
            <a:r>
              <a:rPr lang="tr-TR" altLang="tr-TR" dirty="0" smtClean="0"/>
              <a:t> </a:t>
            </a:r>
            <a:r>
              <a:rPr lang="tr-TR" altLang="tr-TR" dirty="0" smtClean="0"/>
              <a:t>işleten ve bilgisayar yazılımları ile donanımının birlikte nasıl çalışacağı ile </a:t>
            </a:r>
            <a:r>
              <a:rPr lang="tr-TR" altLang="tr-TR" dirty="0" smtClean="0"/>
              <a:t>ilgili </a:t>
            </a:r>
            <a:r>
              <a:rPr lang="tr-TR" altLang="tr-TR" dirty="0" smtClean="0"/>
              <a:t>ilkeleri düzenleyen ve </a:t>
            </a:r>
            <a:endParaRPr lang="tr-TR" altLang="tr-TR" dirty="0" smtClean="0"/>
          </a:p>
          <a:p>
            <a:pPr lvl="1"/>
            <a:r>
              <a:rPr lang="tr-TR" altLang="tr-TR" dirty="0" smtClean="0"/>
              <a:t>bilgisayar </a:t>
            </a:r>
            <a:r>
              <a:rPr lang="tr-TR" altLang="tr-TR" dirty="0" smtClean="0"/>
              <a:t>için </a:t>
            </a:r>
            <a:r>
              <a:rPr lang="tr-TR" altLang="tr-TR" dirty="0" smtClean="0"/>
              <a:t>oldukça büyük öneme sahip </a:t>
            </a:r>
            <a:r>
              <a:rPr lang="tr-TR" altLang="tr-TR" dirty="0" smtClean="0"/>
              <a:t>olan bir dizi programdır. </a:t>
            </a:r>
          </a:p>
          <a:p>
            <a:pPr eaLnBrk="1" hangingPunct="1"/>
            <a:endParaRPr lang="tr-TR" altLang="tr-TR" dirty="0" smtClean="0"/>
          </a:p>
        </p:txBody>
      </p:sp>
    </p:spTree>
    <p:extLst>
      <p:ext uri="{BB962C8B-B14F-4D97-AF65-F5344CB8AC3E}">
        <p14:creationId xmlns:p14="http://schemas.microsoft.com/office/powerpoint/2010/main" val="9318231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tr-TR" sz="3200"/>
              <a:t>İşletim sistemlerinin temel i</a:t>
            </a:r>
            <a:r>
              <a:rPr lang="tr-TR" altLang="tr-TR" sz="3200"/>
              <a:t>şlevleri</a:t>
            </a:r>
            <a:endParaRPr lang="en-US" altLang="tr-TR" cap="none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9257387"/>
              </p:ext>
            </p:extLst>
          </p:nvPr>
        </p:nvGraphicFramePr>
        <p:xfrm>
          <a:off x="1603663" y="2566555"/>
          <a:ext cx="88392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39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1257700" y="906746"/>
            <a:ext cx="8001056" cy="10715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olidFill>
                  <a:schemeClr val="bg1"/>
                </a:solidFill>
              </a:rPr>
              <a:t>Görev Çubuğu (Başlat Çubuğu)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149611"/>
            <a:ext cx="82105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9 Düz Ok Bağlayıcısı"/>
          <p:cNvCxnSpPr/>
          <p:nvPr/>
        </p:nvCxnSpPr>
        <p:spPr>
          <a:xfrm rot="5400000">
            <a:off x="1723621" y="4792816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10 Metin kutusu"/>
          <p:cNvSpPr txBox="1"/>
          <p:nvPr/>
        </p:nvSpPr>
        <p:spPr>
          <a:xfrm>
            <a:off x="1666876" y="5221444"/>
            <a:ext cx="114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Başlat düğmesi</a:t>
            </a:r>
          </a:p>
        </p:txBody>
      </p:sp>
      <p:sp>
        <p:nvSpPr>
          <p:cNvPr id="13" name="12 Sol Ayraç"/>
          <p:cNvSpPr/>
          <p:nvPr/>
        </p:nvSpPr>
        <p:spPr>
          <a:xfrm rot="16200000" flipV="1">
            <a:off x="4488645" y="2971147"/>
            <a:ext cx="642942" cy="3857652"/>
          </a:xfrm>
          <a:prstGeom prst="leftBrace">
            <a:avLst>
              <a:gd name="adj1" fmla="val 0"/>
              <a:gd name="adj2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13 Metin kutusu"/>
          <p:cNvSpPr txBox="1"/>
          <p:nvPr/>
        </p:nvSpPr>
        <p:spPr>
          <a:xfrm>
            <a:off x="3881422" y="5292882"/>
            <a:ext cx="1785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Programlar</a:t>
            </a:r>
          </a:p>
        </p:txBody>
      </p:sp>
      <p:cxnSp>
        <p:nvCxnSpPr>
          <p:cNvPr id="15" name="14 Düz Ok Bağlayıcısı"/>
          <p:cNvCxnSpPr/>
          <p:nvPr/>
        </p:nvCxnSpPr>
        <p:spPr>
          <a:xfrm rot="16200000" flipH="1">
            <a:off x="7409462" y="4336610"/>
            <a:ext cx="1572430" cy="5595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7739074" y="5150006"/>
            <a:ext cx="1142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Bildirim alanı</a:t>
            </a:r>
          </a:p>
        </p:txBody>
      </p:sp>
      <p:cxnSp>
        <p:nvCxnSpPr>
          <p:cNvPr id="19" name="18 Düz Ok Bağlayıcısı"/>
          <p:cNvCxnSpPr/>
          <p:nvPr/>
        </p:nvCxnSpPr>
        <p:spPr>
          <a:xfrm rot="5400000">
            <a:off x="9153141" y="4792816"/>
            <a:ext cx="857256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Metin kutusu"/>
          <p:cNvSpPr txBox="1"/>
          <p:nvPr/>
        </p:nvSpPr>
        <p:spPr>
          <a:xfrm>
            <a:off x="9096396" y="5221444"/>
            <a:ext cx="15716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/>
              <a:t>Tarih-saat alanı</a:t>
            </a:r>
          </a:p>
        </p:txBody>
      </p:sp>
    </p:spTree>
    <p:extLst>
      <p:ext uri="{BB962C8B-B14F-4D97-AF65-F5344CB8AC3E}">
        <p14:creationId xmlns:p14="http://schemas.microsoft.com/office/powerpoint/2010/main" val="4210971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Yuvarlatılmış Dikdörtgen"/>
          <p:cNvSpPr/>
          <p:nvPr/>
        </p:nvSpPr>
        <p:spPr>
          <a:xfrm>
            <a:off x="1251896" y="428616"/>
            <a:ext cx="8001056" cy="10715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olidFill>
                  <a:schemeClr val="bg1"/>
                </a:solidFill>
              </a:rPr>
              <a:t>Masaüstü-Simgeler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983986" y="1897630"/>
            <a:ext cx="1214446" cy="165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2534" y="1744790"/>
            <a:ext cx="121444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15475" y="1601914"/>
            <a:ext cx="131324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81498" y="3769313"/>
            <a:ext cx="1357322" cy="1667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876829" y="3952914"/>
            <a:ext cx="1428760" cy="175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7FAEF6"/>
              </a:clrFrom>
              <a:clrTo>
                <a:srgbClr val="7FAE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09720" y="4000504"/>
            <a:ext cx="15131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78009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USER\Desktop\fakülte log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3586" y="1"/>
            <a:ext cx="1214414" cy="1198539"/>
          </a:xfrm>
          <a:prstGeom prst="rect">
            <a:avLst/>
          </a:prstGeom>
          <a:noFill/>
        </p:spPr>
      </p:pic>
      <p:sp>
        <p:nvSpPr>
          <p:cNvPr id="9" name="8 Yuvarlatılmış Dikdörtgen"/>
          <p:cNvSpPr/>
          <p:nvPr/>
        </p:nvSpPr>
        <p:spPr>
          <a:xfrm>
            <a:off x="1309654" y="71438"/>
            <a:ext cx="8001056" cy="107154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olidFill>
                  <a:schemeClr val="bg1"/>
                </a:solidFill>
              </a:rPr>
              <a:t>Windows İşletim Sistemi Gezgini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38414" y="1198968"/>
            <a:ext cx="6286544" cy="543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Dikdörtgen"/>
          <p:cNvSpPr/>
          <p:nvPr/>
        </p:nvSpPr>
        <p:spPr>
          <a:xfrm>
            <a:off x="2738414" y="1428736"/>
            <a:ext cx="71438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Dikdörtgen"/>
          <p:cNvSpPr/>
          <p:nvPr/>
        </p:nvSpPr>
        <p:spPr>
          <a:xfrm>
            <a:off x="3524232" y="1428736"/>
            <a:ext cx="400052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9 Metin kutusu"/>
          <p:cNvSpPr txBox="1"/>
          <p:nvPr/>
        </p:nvSpPr>
        <p:spPr>
          <a:xfrm>
            <a:off x="1524000" y="1357298"/>
            <a:ext cx="92866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Klasörler arası gezinme</a:t>
            </a:r>
          </a:p>
        </p:txBody>
      </p:sp>
      <p:cxnSp>
        <p:nvCxnSpPr>
          <p:cNvPr id="12" name="11 Düz Ok Bağlayıcısı"/>
          <p:cNvCxnSpPr>
            <a:stCxn id="10" idx="3"/>
            <a:endCxn id="7" idx="1"/>
          </p:cNvCxnSpPr>
          <p:nvPr/>
        </p:nvCxnSpPr>
        <p:spPr>
          <a:xfrm flipV="1">
            <a:off x="2452662" y="1643051"/>
            <a:ext cx="285752" cy="1066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Metin kutusu"/>
          <p:cNvSpPr txBox="1"/>
          <p:nvPr/>
        </p:nvSpPr>
        <p:spPr>
          <a:xfrm>
            <a:off x="1524000" y="2357430"/>
            <a:ext cx="92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Adres satırı</a:t>
            </a:r>
          </a:p>
        </p:txBody>
      </p:sp>
      <p:cxnSp>
        <p:nvCxnSpPr>
          <p:cNvPr id="18" name="17 Düz Ok Bağlayıcısı"/>
          <p:cNvCxnSpPr>
            <a:stCxn id="16" idx="3"/>
            <a:endCxn id="8" idx="2"/>
          </p:cNvCxnSpPr>
          <p:nvPr/>
        </p:nvCxnSpPr>
        <p:spPr>
          <a:xfrm flipV="1">
            <a:off x="2452662" y="1857365"/>
            <a:ext cx="3071834" cy="77706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Sol Ayraç"/>
          <p:cNvSpPr/>
          <p:nvPr/>
        </p:nvSpPr>
        <p:spPr>
          <a:xfrm>
            <a:off x="2381224" y="2285992"/>
            <a:ext cx="428628" cy="41434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19 Metin kutusu"/>
          <p:cNvSpPr txBox="1"/>
          <p:nvPr/>
        </p:nvSpPr>
        <p:spPr>
          <a:xfrm>
            <a:off x="1524000" y="4071942"/>
            <a:ext cx="92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Kenar çubuğu</a:t>
            </a:r>
          </a:p>
        </p:txBody>
      </p:sp>
      <p:sp>
        <p:nvSpPr>
          <p:cNvPr id="21" name="20 Sol Ayraç"/>
          <p:cNvSpPr/>
          <p:nvPr/>
        </p:nvSpPr>
        <p:spPr>
          <a:xfrm flipH="1">
            <a:off x="8810644" y="2438392"/>
            <a:ext cx="571504" cy="14192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2" name="21 Metin kutusu"/>
          <p:cNvSpPr txBox="1"/>
          <p:nvPr/>
        </p:nvSpPr>
        <p:spPr>
          <a:xfrm>
            <a:off x="9453586" y="2857496"/>
            <a:ext cx="92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Sabit disk sürücü</a:t>
            </a:r>
          </a:p>
        </p:txBody>
      </p:sp>
      <p:sp>
        <p:nvSpPr>
          <p:cNvPr id="23" name="22 Sol Ayraç"/>
          <p:cNvSpPr/>
          <p:nvPr/>
        </p:nvSpPr>
        <p:spPr>
          <a:xfrm flipH="1">
            <a:off x="8882082" y="4295780"/>
            <a:ext cx="571504" cy="1419236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4" name="23 Metin kutusu"/>
          <p:cNvSpPr txBox="1"/>
          <p:nvPr/>
        </p:nvSpPr>
        <p:spPr>
          <a:xfrm>
            <a:off x="9525024" y="4500571"/>
            <a:ext cx="1142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Sonradan eklenen depolama aygıtları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67636" y="1500174"/>
            <a:ext cx="13335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26 Dikdörtgen"/>
          <p:cNvSpPr/>
          <p:nvPr/>
        </p:nvSpPr>
        <p:spPr>
          <a:xfrm>
            <a:off x="7596198" y="1428736"/>
            <a:ext cx="142876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9" name="28 Metin kutusu"/>
          <p:cNvSpPr txBox="1"/>
          <p:nvPr/>
        </p:nvSpPr>
        <p:spPr>
          <a:xfrm>
            <a:off x="9310742" y="1357298"/>
            <a:ext cx="928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Arama kutusu</a:t>
            </a:r>
          </a:p>
        </p:txBody>
      </p:sp>
      <p:cxnSp>
        <p:nvCxnSpPr>
          <p:cNvPr id="31" name="30 Düz Ok Bağlayıcısı"/>
          <p:cNvCxnSpPr>
            <a:stCxn id="29" idx="1"/>
            <a:endCxn id="27" idx="3"/>
          </p:cNvCxnSpPr>
          <p:nvPr/>
        </p:nvCxnSpPr>
        <p:spPr>
          <a:xfrm rot="10800000" flipV="1">
            <a:off x="9024958" y="1634297"/>
            <a:ext cx="285784" cy="875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7975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tr-TR" dirty="0"/>
          </a:p>
          <a:p>
            <a:endParaRPr lang="tr-TR" sz="2400" dirty="0"/>
          </a:p>
          <a:p>
            <a:pPr>
              <a:buNone/>
            </a:pPr>
            <a:endParaRPr lang="tr-TR" sz="2400" dirty="0"/>
          </a:p>
        </p:txBody>
      </p:sp>
      <p:sp>
        <p:nvSpPr>
          <p:cNvPr id="9" name="8 Yuvarlatılmış Dikdörtgen"/>
          <p:cNvSpPr/>
          <p:nvPr/>
        </p:nvSpPr>
        <p:spPr>
          <a:xfrm>
            <a:off x="758936" y="516730"/>
            <a:ext cx="4197528" cy="71695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9875"/>
            <a:r>
              <a:rPr lang="tr-TR" sz="2800" dirty="0">
                <a:sym typeface="Wingdings" pitchFamily="2" charset="2"/>
              </a:rPr>
              <a:t>Başlat Menüsü Seçenekleri</a:t>
            </a:r>
            <a:endParaRPr lang="tr-TR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3663" y="1482668"/>
            <a:ext cx="392909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Sol Ayraç"/>
          <p:cNvSpPr/>
          <p:nvPr/>
        </p:nvSpPr>
        <p:spPr>
          <a:xfrm>
            <a:off x="3381356" y="1785926"/>
            <a:ext cx="428628" cy="41434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7 Metin kutusu"/>
          <p:cNvSpPr txBox="1"/>
          <p:nvPr/>
        </p:nvSpPr>
        <p:spPr>
          <a:xfrm>
            <a:off x="2024034" y="3571876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Tüm programlar penceresi</a:t>
            </a:r>
          </a:p>
        </p:txBody>
      </p:sp>
      <p:sp>
        <p:nvSpPr>
          <p:cNvPr id="10" name="9 Dikdörtgen"/>
          <p:cNvSpPr/>
          <p:nvPr/>
        </p:nvSpPr>
        <p:spPr>
          <a:xfrm>
            <a:off x="6524628" y="1285860"/>
            <a:ext cx="1071570" cy="6429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2" name="11 Düz Ok Bağlayıcısı"/>
          <p:cNvCxnSpPr>
            <a:stCxn id="10" idx="3"/>
          </p:cNvCxnSpPr>
          <p:nvPr/>
        </p:nvCxnSpPr>
        <p:spPr>
          <a:xfrm>
            <a:off x="7596198" y="1607332"/>
            <a:ext cx="1143008" cy="17859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Metin kutusu"/>
          <p:cNvSpPr txBox="1"/>
          <p:nvPr/>
        </p:nvSpPr>
        <p:spPr>
          <a:xfrm>
            <a:off x="8882082" y="1714489"/>
            <a:ext cx="142876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Kullanıcı resmi</a:t>
            </a:r>
          </a:p>
        </p:txBody>
      </p:sp>
      <p:sp>
        <p:nvSpPr>
          <p:cNvPr id="15" name="14 Dikdörtgen"/>
          <p:cNvSpPr/>
          <p:nvPr/>
        </p:nvSpPr>
        <p:spPr>
          <a:xfrm>
            <a:off x="6310314" y="6072206"/>
            <a:ext cx="1071570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6" name="15 Düz Ok Bağlayıcısı"/>
          <p:cNvCxnSpPr>
            <a:stCxn id="15" idx="3"/>
          </p:cNvCxnSpPr>
          <p:nvPr/>
        </p:nvCxnSpPr>
        <p:spPr>
          <a:xfrm>
            <a:off x="7381884" y="6286520"/>
            <a:ext cx="1143008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16 Metin kutusu"/>
          <p:cNvSpPr txBox="1"/>
          <p:nvPr/>
        </p:nvSpPr>
        <p:spPr>
          <a:xfrm>
            <a:off x="8596330" y="6215083"/>
            <a:ext cx="19288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Kapatma seçenekleri</a:t>
            </a:r>
          </a:p>
        </p:txBody>
      </p:sp>
      <p:sp>
        <p:nvSpPr>
          <p:cNvPr id="19" name="18 Dikdörtgen"/>
          <p:cNvSpPr/>
          <p:nvPr/>
        </p:nvSpPr>
        <p:spPr>
          <a:xfrm>
            <a:off x="3952860" y="6143644"/>
            <a:ext cx="2214578" cy="4286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20" name="19 Düz Ok Bağlayıcısı"/>
          <p:cNvCxnSpPr/>
          <p:nvPr/>
        </p:nvCxnSpPr>
        <p:spPr>
          <a:xfrm rot="10800000">
            <a:off x="3309918" y="6286520"/>
            <a:ext cx="642942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20 Metin kutusu"/>
          <p:cNvSpPr txBox="1"/>
          <p:nvPr/>
        </p:nvSpPr>
        <p:spPr>
          <a:xfrm>
            <a:off x="1809720" y="6000768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Program /dosya arama</a:t>
            </a:r>
          </a:p>
        </p:txBody>
      </p:sp>
      <p:sp>
        <p:nvSpPr>
          <p:cNvPr id="24" name="23 Sol Ayraç"/>
          <p:cNvSpPr/>
          <p:nvPr/>
        </p:nvSpPr>
        <p:spPr>
          <a:xfrm flipH="1">
            <a:off x="7953388" y="1857364"/>
            <a:ext cx="428628" cy="4143404"/>
          </a:xfrm>
          <a:prstGeom prst="leftBrac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5" name="24 Metin kutusu"/>
          <p:cNvSpPr txBox="1"/>
          <p:nvPr/>
        </p:nvSpPr>
        <p:spPr>
          <a:xfrm>
            <a:off x="8453454" y="3571876"/>
            <a:ext cx="142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500" dirty="0"/>
              <a:t>Sık kullanılanlar menüsü</a:t>
            </a:r>
          </a:p>
        </p:txBody>
      </p:sp>
    </p:spTree>
    <p:extLst>
      <p:ext uri="{BB962C8B-B14F-4D97-AF65-F5344CB8AC3E}">
        <p14:creationId xmlns:p14="http://schemas.microsoft.com/office/powerpoint/2010/main" val="269293678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</TotalTime>
  <Words>417</Words>
  <Application>Microsoft Office PowerPoint</Application>
  <PresentationFormat>Geniş ekran</PresentationFormat>
  <Paragraphs>110</Paragraphs>
  <Slides>20</Slides>
  <Notes>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Calibri</vt:lpstr>
      <vt:lpstr>Comic Sans MS</vt:lpstr>
      <vt:lpstr>Garamond</vt:lpstr>
      <vt:lpstr>Wingdings</vt:lpstr>
      <vt:lpstr>Organik</vt:lpstr>
      <vt:lpstr>Windows İşletim Sistemi ve Uygulamaları</vt:lpstr>
      <vt:lpstr>PowerPoint Sunusu</vt:lpstr>
      <vt:lpstr>PowerPoint Sunusu</vt:lpstr>
      <vt:lpstr>İşletim (Sistemi) Yazılımları</vt:lpstr>
      <vt:lpstr>İşletim sistemlerinin temel işlevleri</vt:lpstr>
      <vt:lpstr>PowerPoint Sunusu</vt:lpstr>
      <vt:lpstr>PowerPoint Sunusu</vt:lpstr>
      <vt:lpstr>PowerPoint Sunusu</vt:lpstr>
      <vt:lpstr>PowerPoint Sunusu</vt:lpstr>
      <vt:lpstr>PowerPoint Sunusu</vt:lpstr>
      <vt:lpstr>Dosya Nedir?</vt:lpstr>
      <vt:lpstr>Dosya Yapısı</vt:lpstr>
      <vt:lpstr>Dosya Adı</vt:lpstr>
      <vt:lpstr>Alt Klasörler</vt:lpstr>
      <vt:lpstr>Dosya ve Klasör arasındaki fark</vt:lpstr>
      <vt:lpstr>Geri Yükleme Noktası Oluşturma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Windows İşletim Sistemi ve Uygulamaları</dc:title>
  <dc:creator>kullanicii</dc:creator>
  <cp:lastModifiedBy>kullanicii</cp:lastModifiedBy>
  <cp:revision>2</cp:revision>
  <dcterms:created xsi:type="dcterms:W3CDTF">2019-05-07T11:37:44Z</dcterms:created>
  <dcterms:modified xsi:type="dcterms:W3CDTF">2019-05-07T11:49:51Z</dcterms:modified>
</cp:coreProperties>
</file>