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47C2C-54F2-420E-9CF1-0B05BB5BC940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88903-1B4E-45CC-90E9-41E2FD789F6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47C2C-54F2-420E-9CF1-0B05BB5BC940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88903-1B4E-45CC-90E9-41E2FD789F6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47C2C-54F2-420E-9CF1-0B05BB5BC940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88903-1B4E-45CC-90E9-41E2FD789F6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47C2C-54F2-420E-9CF1-0B05BB5BC940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88903-1B4E-45CC-90E9-41E2FD789F6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47C2C-54F2-420E-9CF1-0B05BB5BC940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88903-1B4E-45CC-90E9-41E2FD789F6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47C2C-54F2-420E-9CF1-0B05BB5BC940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88903-1B4E-45CC-90E9-41E2FD789F6D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47C2C-54F2-420E-9CF1-0B05BB5BC940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88903-1B4E-45CC-90E9-41E2FD789F6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47C2C-54F2-420E-9CF1-0B05BB5BC940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88903-1B4E-45CC-90E9-41E2FD789F6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47C2C-54F2-420E-9CF1-0B05BB5BC940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88903-1B4E-45CC-90E9-41E2FD789F6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47C2C-54F2-420E-9CF1-0B05BB5BC940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C288903-1B4E-45CC-90E9-41E2FD789F6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47C2C-54F2-420E-9CF1-0B05BB5BC940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88903-1B4E-45CC-90E9-41E2FD789F6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7F947C2C-54F2-420E-9CF1-0B05BB5BC940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3C288903-1B4E-45CC-90E9-41E2FD789F6D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Toprak </a:t>
            </a:r>
            <a:r>
              <a:rPr lang="tr-TR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profİlİ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100628"/>
            <a:ext cx="8352928" cy="3579849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Toprakta, yüzeyden başlayarak, daha az değişime uğramış ana materyali de içine almak suretiyle alınan kesite </a:t>
            </a:r>
            <a:r>
              <a:rPr lang="tr-T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TOPRAK PROFİLİ  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algn="just"/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Toprak profilinde toprak oluşum süreçleri ile oluşan ve yüzeye az veya çok paralel olarak dizilmiş katmanlara </a:t>
            </a:r>
            <a:r>
              <a:rPr lang="tr-T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HORİZON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adı verilmektedir.</a:t>
            </a:r>
          </a:p>
          <a:p>
            <a:pPr algn="just"/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Bir kayanın aşınmasının ilk dönemlerinde </a:t>
            </a:r>
            <a:r>
              <a:rPr lang="tr-T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fiziksel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son dönemlerinde </a:t>
            </a:r>
            <a:r>
              <a:rPr lang="tr-T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kimyasal 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sz="24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kısmen de biyolojik 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etmenler başattır.</a:t>
            </a:r>
            <a:endParaRPr lang="tr-TR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266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91700" cy="732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0419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Toprak </a:t>
            </a:r>
            <a:r>
              <a:rPr lang="tr-TR" dirty="0" err="1" smtClean="0"/>
              <a:t>profİlİ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100628"/>
            <a:ext cx="8712968" cy="4128572"/>
          </a:xfrm>
        </p:spPr>
        <p:txBody>
          <a:bodyPr>
            <a:normAutofit/>
          </a:bodyPr>
          <a:lstStyle/>
          <a:p>
            <a:pPr algn="just"/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Aşınmanın ilk dönemlerinde silikat minerallerinin </a:t>
            </a:r>
            <a:r>
              <a:rPr 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oksidasyon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ve hidrolizleri önem kazanmaktadır. </a:t>
            </a:r>
          </a:p>
          <a:p>
            <a:pPr algn="just"/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Ana materyalin (C </a:t>
            </a:r>
            <a:r>
              <a:rPr 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horizonu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 üst kısımlarında hidroliz olayı </a:t>
            </a:r>
            <a:r>
              <a:rPr 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oksidasyondan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daha aktiftir. Çünkü </a:t>
            </a:r>
            <a:r>
              <a:rPr 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oksidasyon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reaksiyonları tamamlamaya yüz tuttuktan sonra hidroliz olayları en üst düzeye ulaşmaktadır. </a:t>
            </a:r>
          </a:p>
          <a:p>
            <a:pPr algn="just"/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Eğer kaya bir </a:t>
            </a:r>
            <a:r>
              <a:rPr lang="tr-TR" sz="2400" b="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kireç taşı, dolomit 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veya </a:t>
            </a:r>
            <a:r>
              <a:rPr lang="tr-TR" sz="2400" b="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mermer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ise, </a:t>
            </a:r>
            <a:r>
              <a:rPr 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oksidasyon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ve hidroliz olayları en düşük düzeydedir.  </a:t>
            </a:r>
          </a:p>
          <a:p>
            <a:pPr algn="just"/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Bu kayaların ayrışmasında en önemli rolü oynayan olay </a:t>
            </a:r>
            <a:r>
              <a:rPr lang="tr-TR" sz="2400" b="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solüsyon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dur.</a:t>
            </a:r>
            <a:endParaRPr lang="tr-TR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4261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Toprak profili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100628"/>
            <a:ext cx="8640960" cy="3984556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Önceleri ana materyal durumunda bulunan kısımlarda, yukarıdan gelip biriken maddelerin etkisi ile zayıf bir B </a:t>
            </a:r>
            <a:r>
              <a:rPr 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horizonu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oluşmaya başlar.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Kolloidal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maddelerin fazlalığı B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horizonunun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önemli özelliklerinden biridir. </a:t>
            </a:r>
          </a:p>
          <a:p>
            <a:pPr algn="just"/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Nemli bölgelerde silis asitleri, </a:t>
            </a:r>
            <a:r>
              <a:rPr 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aluminyum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ve demir hidroksitler toprağın gözeneklerini izleyerek alt katlara doğru inerler. Bu </a:t>
            </a:r>
            <a:r>
              <a:rPr 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kolloidal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maddeler silikat minerallerinin ayrışmaları sırasında açığa çıkan  metalik iyonlar tarafından çöktürülürler. Oluşan yoğun katman sertleşip suyun alt katlara sızmasına engel olarak, toprak drenajını azaltan ve havalanma- kök gelişmesini önleyen bir </a:t>
            </a:r>
            <a:r>
              <a:rPr lang="tr-TR" sz="2400" b="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tabantaşı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halini alır.</a:t>
            </a:r>
            <a:endParaRPr lang="tr-TR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36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Toprak profili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100628"/>
            <a:ext cx="8856984" cy="4272588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horizonunu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silikatların ayrışması,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sekonder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kil minerallerinin oluşması ve yoğun bir biyolojik aktivite karakterize etmektedir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Topraklar birbirleri ile, profil özellikleri incelenmek suretiyle karşılaştırılırlar. Birbirlerine benzeyen profillere sahip topraklar aynı grup altında toplanırlar. Özelliklerin incelenmesinde tarla gözlemlerine ek olarak laboratuvar analizlerine de başvurulur.</a:t>
            </a:r>
          </a:p>
          <a:p>
            <a:pPr algn="just"/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Toprak profilleri arazide incelenirken ana materyalin üst kısmını da içine alabilecek derinlikte çukur kazılır. Bu çukurun uygun duvarı düzlenerek, </a:t>
            </a:r>
            <a:r>
              <a:rPr 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horizonların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sınırları çizilir. Kalınlık ve derinlikleri ölçülür, görünümleri tarif ve not edilir.</a:t>
            </a:r>
            <a:endParaRPr lang="tr-TR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68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Toprak 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profİlİ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100628"/>
            <a:ext cx="8496944" cy="4272588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Toprak oluşum süreci sonucunda meydana gelmiş olan katmanlar gruplandırılır ve A, B ve C olarak adlandırılır. Bu gruplara ve alt bölümlerine </a:t>
            </a:r>
            <a:r>
              <a:rPr lang="tr-TR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horizon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adı verilir. </a:t>
            </a:r>
          </a:p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Horizonları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Orman topraklarında ve özellikle </a:t>
            </a:r>
            <a:r>
              <a:rPr 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podzollarda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bulunurlar. O</a:t>
            </a:r>
            <a:r>
              <a:rPr lang="tr-TR" sz="24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ve O</a:t>
            </a:r>
            <a:r>
              <a:rPr lang="tr-TR" sz="24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olmak üzere üst üste iki katman olabilirler.</a:t>
            </a:r>
          </a:p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Horizonları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azla organik madde kapsayan bir veya birkaç mineral madde katmanlarından, kil demir ve </a:t>
            </a:r>
            <a:r>
              <a:rPr 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aluminyum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oksitlerin yıkanarak ayrıldığı ve bu nedenle rengin açıldığı yüzey ve yüzey altı toprak katmanlarından, her iki gruba giren katmanlardan oluşmuştur. A</a:t>
            </a:r>
            <a:r>
              <a:rPr lang="tr-TR" sz="24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A</a:t>
            </a:r>
            <a:r>
              <a:rPr lang="tr-TR" sz="24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ve A</a:t>
            </a:r>
            <a:r>
              <a:rPr lang="tr-TR" sz="24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ile ifade edilen bölümlerden oluşmaktadır.</a:t>
            </a:r>
            <a:endParaRPr lang="tr-TR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982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Toprak 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profİlİ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100628"/>
            <a:ext cx="8712968" cy="4056564"/>
          </a:xfrm>
        </p:spPr>
        <p:txBody>
          <a:bodyPr>
            <a:normAutofit/>
          </a:bodyPr>
          <a:lstStyle/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Horizonu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ulluk veya diğer toprak işleme aletleri ile işlenmiş bulunan A </a:t>
            </a:r>
            <a:r>
              <a:rPr 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horizonu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horizonu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olarak adlandırılır. </a:t>
            </a:r>
          </a:p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Horizonu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tr-TR" sz="24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horizonundan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taşınmış bulunan kil, humus, demir ve </a:t>
            </a:r>
            <a:r>
              <a:rPr 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aluminyum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hidroksid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kolloidlerinin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çökelerek yoğunlaştırdığı, genellikle blok veya prizmatik yapılı bir bölüm oluşturduğu ve yüzey toprağına oranla daha açık fakat renkli görünen organik maddece fakir katmanlardır.</a:t>
            </a:r>
          </a:p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Bunlara birikme (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illuvial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horizonu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adı da verilmektedir. Besin maddelerince A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horizonuna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oranla daha fakirdirler. 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tr-TR" sz="24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B</a:t>
            </a:r>
            <a:r>
              <a:rPr lang="tr-TR" sz="24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ve B</a:t>
            </a:r>
            <a:r>
              <a:rPr lang="tr-TR" sz="24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alt bölümleri.</a:t>
            </a:r>
            <a:endParaRPr lang="tr-TR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306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Toprak </a:t>
            </a:r>
            <a:r>
              <a:rPr lang="tr-TR" dirty="0" err="1" smtClean="0"/>
              <a:t>profİlİ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1100628"/>
            <a:ext cx="8352928" cy="4344596"/>
          </a:xfrm>
        </p:spPr>
        <p:txBody>
          <a:bodyPr>
            <a:normAutofit/>
          </a:bodyPr>
          <a:lstStyle/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SOLUM: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A ve B </a:t>
            </a:r>
            <a:r>
              <a:rPr 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horizonlarını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içine alan bölüme denir.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Bitki köklerinin en fazla yayılıp, besin maddesi ve su temin ettiği profil bölümüdür. 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Toprak yapan faktörler tarafından oluşturulmuş genetik toprak katmanları.</a:t>
            </a:r>
          </a:p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 Katmanı: 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Solumun gelişmiş olduğu pekişmemiş materyalin varlığını halen devam ettiren kısımdır. Ana materyal adı da verilmektedir.</a:t>
            </a:r>
          </a:p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 Katmanı: </a:t>
            </a:r>
            <a:r>
              <a:rPr 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Ana maddenin altında bulunan henüz ayrışmamış kaya materyaline denir</a:t>
            </a:r>
            <a:endParaRPr lang="tr-TR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879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çılar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çılar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çıla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</TotalTime>
  <Words>560</Words>
  <Application>Microsoft Office PowerPoint</Application>
  <PresentationFormat>Ekran Gösterisi (4:3)</PresentationFormat>
  <Paragraphs>28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Açılar</vt:lpstr>
      <vt:lpstr>Toprak profİlİ</vt:lpstr>
      <vt:lpstr>PowerPoint Sunusu</vt:lpstr>
      <vt:lpstr>Toprak profİlİ</vt:lpstr>
      <vt:lpstr>Toprak profili</vt:lpstr>
      <vt:lpstr>Toprak profili</vt:lpstr>
      <vt:lpstr>Toprak profİlİ</vt:lpstr>
      <vt:lpstr>Toprak profİlİ</vt:lpstr>
      <vt:lpstr>Toprak profİlİ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samsungg</dc:creator>
  <cp:lastModifiedBy>samsungg</cp:lastModifiedBy>
  <cp:revision>3</cp:revision>
  <dcterms:created xsi:type="dcterms:W3CDTF">2019-04-28T20:28:24Z</dcterms:created>
  <dcterms:modified xsi:type="dcterms:W3CDTF">2019-04-28T20:30:17Z</dcterms:modified>
</cp:coreProperties>
</file>