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3" r:id="rId3"/>
    <p:sldId id="264" r:id="rId4"/>
    <p:sldId id="265" r:id="rId5"/>
    <p:sldId id="266" r:id="rId6"/>
    <p:sldId id="269" r:id="rId7"/>
    <p:sldId id="275" r:id="rId8"/>
    <p:sldId id="267" r:id="rId9"/>
    <p:sldId id="276" r:id="rId10"/>
    <p:sldId id="277" r:id="rId11"/>
    <p:sldId id="279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4. HAFTA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Devanagari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Alfabesi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indent="449580" algn="just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Fışıltı Sesleri	</a:t>
            </a:r>
            <a:r>
              <a:rPr lang="tr-TR" sz="3200" dirty="0">
                <a:latin typeface="Sanskrit 1.2" pitchFamily="2" charset="0"/>
                <a:ea typeface="Times New Roman" panose="02020603050405020304" pitchFamily="18" charset="0"/>
              </a:rPr>
              <a:t>z 	;	s</a:t>
            </a: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		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			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sha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665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indent="449580" algn="just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Nefes Sesi		</a:t>
            </a:r>
            <a:r>
              <a:rPr lang="tr-TR" sz="3200" dirty="0">
                <a:latin typeface="Sanskrit 1.2" pitchFamily="2" charset="0"/>
                <a:ea typeface="Times New Roman" panose="02020603050405020304" pitchFamily="18" charset="0"/>
              </a:rPr>
              <a:t>h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				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Ha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1635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>
            <a:normAutofit/>
          </a:bodyPr>
          <a:lstStyle/>
          <a:p>
            <a:pPr algn="ctr">
              <a:spcAft>
                <a:spcPts val="0"/>
              </a:spcAft>
            </a:pP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Devan</a:t>
            </a:r>
            <a:r>
              <a:rPr lang="tr-TR" b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à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gar</a:t>
            </a:r>
            <a:r>
              <a:rPr lang="tr-TR" b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ã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Alfabesi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Sesliler </a:t>
            </a:r>
            <a:r>
              <a:rPr lang="tr-TR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(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svaràþ</a:t>
            </a:r>
            <a:r>
              <a:rPr lang="tr-TR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)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Basit	 </a:t>
            </a: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A     </a:t>
            </a:r>
            <a:r>
              <a:rPr lang="tr-TR" dirty="0" err="1">
                <a:latin typeface="Sanskrit 1.2" pitchFamily="2" charset="0"/>
                <a:ea typeface="Times New Roman" panose="02020603050405020304" pitchFamily="18" charset="0"/>
              </a:rPr>
              <a:t>Aa</a:t>
            </a: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     #     $     %     ^     \      §     ¤    ¥</a:t>
            </a:r>
          </a:p>
          <a:p>
            <a:pPr marL="0" indent="0" algn="just">
              <a:spcAft>
                <a:spcPts val="0"/>
              </a:spcAft>
              <a:buNone/>
            </a:pP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tr-TR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 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a       à	       i       ã       u      å        ç          é        ë	í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ctr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ctr">
              <a:lnSpc>
                <a:spcPct val="150000"/>
              </a:lnSpc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Sesliler </a:t>
            </a:r>
            <a:r>
              <a:rPr lang="tr-TR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(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svaràþ</a:t>
            </a:r>
            <a:r>
              <a:rPr lang="tr-TR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)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tr-TR" dirty="0">
              <a:latin typeface="Roman Sanskrit Serif" panose="04020500000000000000" pitchFamily="82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tr-TR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Çift	</a:t>
            </a: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@	@e	</a:t>
            </a:r>
            <a:r>
              <a:rPr lang="tr-TR" dirty="0" err="1">
                <a:latin typeface="Sanskrit 1.2" pitchFamily="2" charset="0"/>
                <a:ea typeface="Times New Roman" panose="02020603050405020304" pitchFamily="18" charset="0"/>
              </a:rPr>
              <a:t>Aae</a:t>
            </a: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	</a:t>
            </a:r>
            <a:r>
              <a:rPr lang="tr-TR" dirty="0" err="1">
                <a:latin typeface="Sanskrit 1.2" pitchFamily="2" charset="0"/>
                <a:ea typeface="Times New Roman" panose="02020603050405020304" pitchFamily="18" charset="0"/>
              </a:rPr>
              <a:t>AaE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	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e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ai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o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au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Sessizler (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vyancan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à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Gırtlak Sesi	</a:t>
            </a:r>
            <a:r>
              <a:rPr lang="tr-TR" sz="3200" dirty="0">
                <a:latin typeface="Sanskrit 1.2" pitchFamily="2" charset="0"/>
                <a:ea typeface="Times New Roman" panose="02020603050405020304" pitchFamily="18" charset="0"/>
              </a:rPr>
              <a:t>k	o	g	"	'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		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kha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ga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gha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ïa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indent="449580" algn="just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Damak Sesi	</a:t>
            </a:r>
            <a:r>
              <a:rPr lang="tr-TR" sz="3200" dirty="0">
                <a:latin typeface="Sanskrit 1.2" pitchFamily="2" charset="0"/>
                <a:ea typeface="Times New Roman" panose="02020603050405020304" pitchFamily="18" charset="0"/>
              </a:rPr>
              <a:t>c	D	j	H	|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		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ha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ca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cha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¤a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indent="449580" algn="just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Kafa Sesi	</a:t>
            </a:r>
            <a:r>
              <a:rPr lang="tr-TR" sz="3200" dirty="0">
                <a:latin typeface="Sanskrit 1.2" pitchFamily="2" charset="0"/>
                <a:ea typeface="Times New Roman" panose="02020603050405020304" pitchFamily="18" charset="0"/>
              </a:rPr>
              <a:t>q	Q	f	F	[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		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ña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ñha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óa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óha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õa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482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indent="449580" algn="just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Diş Sesi		</a:t>
            </a:r>
            <a:r>
              <a:rPr lang="tr-TR" sz="3200" dirty="0">
                <a:latin typeface="Sanskrit 1.2" pitchFamily="2" charset="0"/>
                <a:ea typeface="Times New Roman" panose="02020603050405020304" pitchFamily="18" charset="0"/>
              </a:rPr>
              <a:t>t	w	d	x	n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			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ta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tha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da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dha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na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8852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4DC25A-C789-4960-A9BA-FF2365BD032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indent="449580" algn="just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Dudak Sesi	</a:t>
            </a:r>
            <a:r>
              <a:rPr lang="tr-TR" sz="3200" dirty="0">
                <a:latin typeface="Sanskrit 1.2" pitchFamily="2" charset="0"/>
                <a:ea typeface="Times New Roman" panose="02020603050405020304" pitchFamily="18" charset="0"/>
              </a:rPr>
              <a:t>p	)	b	-	m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		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pa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pha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ba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bha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ma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  <p:sp>
        <p:nvSpPr>
          <p:cNvPr id="4" name="1 Başlık">
            <a:extLst>
              <a:ext uri="{FF2B5EF4-FFF2-40B4-BE49-F238E27FC236}">
                <a16:creationId xmlns:a16="http://schemas.microsoft.com/office/drawing/2014/main" id="{3A189409-7656-4D73-8A99-6D4963E4CEA2}"/>
              </a:ext>
            </a:extLst>
          </p:cNvPr>
          <p:cNvSpPr txBox="1">
            <a:spLocks/>
          </p:cNvSpPr>
          <p:nvPr/>
        </p:nvSpPr>
        <p:spPr>
          <a:xfrm>
            <a:off x="611560" y="188640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2011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indent="449580" algn="just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Yarı Sesliler		</a:t>
            </a:r>
            <a:r>
              <a:rPr lang="tr-TR" sz="3200" dirty="0">
                <a:latin typeface="Sanskrit 1.2" pitchFamily="2" charset="0"/>
                <a:ea typeface="Times New Roman" panose="02020603050405020304" pitchFamily="18" charset="0"/>
              </a:rPr>
              <a:t>y	r	l	v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				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ya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ra</a:t>
            </a: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la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va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45999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1347</TotalTime>
  <Words>335</Words>
  <Application>Microsoft Office PowerPoint</Application>
  <PresentationFormat>Ekran Gösterisi (4:3)</PresentationFormat>
  <Paragraphs>49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20" baseType="lpstr">
      <vt:lpstr>Calibri</vt:lpstr>
      <vt:lpstr>Century Schoolbook</vt:lpstr>
      <vt:lpstr>Comic Sans MS</vt:lpstr>
      <vt:lpstr>Roman Sanskrit Serif</vt:lpstr>
      <vt:lpstr>Sanskrit 1.2</vt:lpstr>
      <vt:lpstr>Times New Roman</vt:lpstr>
      <vt:lpstr>Wingdings</vt:lpstr>
      <vt:lpstr>Wingdings 2</vt:lpstr>
      <vt:lpstr>Oriel</vt:lpstr>
      <vt:lpstr>                  HİN 131 DEVANAGARİ ALFABESİ  4. HAFTA   Devanagari Alfabesi        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PowerPoint Sunusu</vt:lpstr>
      <vt:lpstr>HİN 131 DEVANAGARİ ALFABESİ</vt:lpstr>
      <vt:lpstr>HİN 131 DEVANAGARİ ALFABESİ</vt:lpstr>
      <vt:lpstr>HİN 131 DEVANAGARİ ALFABESİ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168</cp:revision>
  <dcterms:created xsi:type="dcterms:W3CDTF">2014-11-21T09:52:05Z</dcterms:created>
  <dcterms:modified xsi:type="dcterms:W3CDTF">2020-03-08T18:17:31Z</dcterms:modified>
</cp:coreProperties>
</file>