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  <p:sldId id="27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Devanagari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Alfabesi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Fışıltı Sesleri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z 	;	s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Nefes Sesi	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h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	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Ha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63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Devan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gar</a:t>
            </a:r>
            <a:r>
              <a:rPr lang="tr-TR" b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ã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Alfabesi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Sesliler 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(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svaràþ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)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Basit	 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A     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Aa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     #     $     %     ^     \      §     ¤    ¥</a:t>
            </a:r>
          </a:p>
          <a:p>
            <a:pPr marL="0" indent="0" algn="just">
              <a:spcAft>
                <a:spcPts val="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 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a       à	       i       ã       u      å        ç          é        ë	í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Sesliler 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(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svaràþ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)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dirty="0">
              <a:latin typeface="Roman Sanskrit Serif" panose="04020500000000000000" pitchFamily="82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Çift	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@	@e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Aae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dirty="0" err="1">
                <a:latin typeface="Sanskrit 1.2" pitchFamily="2" charset="0"/>
                <a:ea typeface="Times New Roman" panose="02020603050405020304" pitchFamily="18" charset="0"/>
              </a:rPr>
              <a:t>AaE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e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ai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o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au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Sessizler 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vyancan</a:t>
            </a:r>
            <a:r>
              <a:rPr lang="tr-TR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à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Gırtlak Sesi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k	o	g	"	'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Damak Sesi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c	D	j	H	|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ca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cha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¤a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Kafa Sesi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q	Q	f	F	[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óa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óha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Diş Sesi	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t	w	d	x	n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ta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tha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da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dha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na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Dudak Sesi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p	)	b	-	m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pa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pha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ba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bha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ma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449580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Yarı Sesliler		</a:t>
            </a:r>
            <a:r>
              <a:rPr lang="tr-TR" sz="3200" dirty="0">
                <a:latin typeface="Sanskrit 1.2" pitchFamily="2" charset="0"/>
                <a:ea typeface="Times New Roman" panose="02020603050405020304" pitchFamily="18" charset="0"/>
              </a:rPr>
              <a:t>y	r	l	v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				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ya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la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va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1347</TotalTime>
  <Words>335</Words>
  <Application>Microsoft Office PowerPoint</Application>
  <PresentationFormat>Ekran Gösterisi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0" baseType="lpstr"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4. HAFTA   Devanagari Alfabesi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168</cp:revision>
  <dcterms:created xsi:type="dcterms:W3CDTF">2014-11-21T09:52:05Z</dcterms:created>
  <dcterms:modified xsi:type="dcterms:W3CDTF">2020-03-08T18:17:31Z</dcterms:modified>
</cp:coreProperties>
</file>