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p:cViewPr varScale="1">
        <p:scale>
          <a:sx n="86" d="100"/>
          <a:sy n="86" d="100"/>
        </p:scale>
        <p:origin x="-1488"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slide" Target="slides/slide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7" name="6 İkizkenar Üçgen"/>
          <p:cNvSpPr/>
          <p:nvPr/>
        </p:nvSpPr>
        <p:spPr>
          <a:xfrm rot="16200000">
            <a:off x="7554353" y="5254283"/>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540544" y="776288"/>
            <a:ext cx="8062912" cy="1470025"/>
          </a:xfrm>
        </p:spPr>
        <p:txBody>
          <a:bodyPr anchor="b">
            <a:normAutofit/>
          </a:bodyPr>
          <a:lstStyle>
            <a:lvl1pPr algn="r">
              <a:defRPr sz="440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540544" y="2250280"/>
            <a:ext cx="8062912" cy="1752600"/>
          </a:xfrm>
        </p:spPr>
        <p:txBody>
          <a:bodyPr/>
          <a:lstStyle>
            <a:lvl1pPr marL="0" marR="36576" indent="0" algn="r">
              <a:spcBef>
                <a:spcPts val="0"/>
              </a:spcBef>
              <a:buNone/>
              <a:defRPr>
                <a:ln>
                  <a:solidFill>
                    <a:schemeClr val="bg2"/>
                  </a:solidFill>
                </a:ln>
                <a:solidFill>
                  <a:schemeClr val="tx1">
                    <a:tint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1371600" y="6012656"/>
            <a:ext cx="5791200" cy="365125"/>
          </a:xfrm>
        </p:spPr>
        <p:txBody>
          <a:bodyPr tIns="0" bIns="0" anchor="t"/>
          <a:lstStyle>
            <a:lvl1pPr algn="r">
              <a:defRPr sz="1000"/>
            </a:lvl1pPr>
          </a:lstStyle>
          <a:p>
            <a:fld id="{CFA4B9A4-4D37-4C86-B60C-F3D03EBCE324}" type="datetimeFigureOut">
              <a:rPr lang="tr-TR" smtClean="0"/>
              <a:t>13.6.2017</a:t>
            </a:fld>
            <a:endParaRPr lang="tr-TR"/>
          </a:p>
        </p:txBody>
      </p:sp>
      <p:sp>
        <p:nvSpPr>
          <p:cNvPr id="17" name="16 Altbilgi Yer Tutucusu"/>
          <p:cNvSpPr>
            <a:spLocks noGrp="1"/>
          </p:cNvSpPr>
          <p:nvPr>
            <p:ph type="ftr" sz="quarter" idx="11"/>
          </p:nvPr>
        </p:nvSpPr>
        <p:spPr>
          <a:xfrm>
            <a:off x="1371600" y="5650704"/>
            <a:ext cx="5791200" cy="365125"/>
          </a:xfrm>
        </p:spPr>
        <p:txBody>
          <a:bodyPr tIns="0" bIns="0" anchor="b"/>
          <a:lstStyle>
            <a:lvl1pPr algn="r">
              <a:defRPr sz="1100"/>
            </a:lvl1pPr>
          </a:lstStyle>
          <a:p>
            <a:endParaRPr lang="tr-TR"/>
          </a:p>
        </p:txBody>
      </p:sp>
      <p:sp>
        <p:nvSpPr>
          <p:cNvPr id="29" name="28 Slayt Numarası Yer Tutucusu"/>
          <p:cNvSpPr>
            <a:spLocks noGrp="1"/>
          </p:cNvSpPr>
          <p:nvPr>
            <p:ph type="sldNum" sz="quarter" idx="12"/>
          </p:nvPr>
        </p:nvSpPr>
        <p:spPr>
          <a:xfrm>
            <a:off x="8392247" y="5752307"/>
            <a:ext cx="502920" cy="365125"/>
          </a:xfrm>
        </p:spPr>
        <p:txBody>
          <a:bodyPr anchor="ctr"/>
          <a:lstStyle>
            <a:lvl1pPr algn="ctr">
              <a:defRPr sz="1300">
                <a:solidFill>
                  <a:srgbClr val="FFFFFF"/>
                </a:solidFill>
              </a:defRPr>
            </a:lvl1pPr>
          </a:lstStyle>
          <a:p>
            <a:fld id="{73088055-DFA9-47DF-AEF2-D8D007D52CFA}"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FA4B9A4-4D37-4C86-B60C-F3D03EBCE324}" type="datetimeFigureOut">
              <a:rPr lang="tr-TR" smtClean="0"/>
              <a:t>13.6.2017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088055-DFA9-47DF-AEF2-D8D007D52CFA}"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781800" y="381000"/>
            <a:ext cx="1905000" cy="5486400"/>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381000"/>
            <a:ext cx="6248400" cy="5486400"/>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CFA4B9A4-4D37-4C86-B60C-F3D03EBCE324}" type="datetimeFigureOut">
              <a:rPr lang="tr-TR" smtClean="0"/>
              <a:t>13.6.2017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73088055-DFA9-47DF-AEF2-D8D007D52CFA}"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67494"/>
            <a:ext cx="8229600" cy="1399032"/>
          </a:xfrm>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a:xfrm>
            <a:off x="457200" y="1882808"/>
            <a:ext cx="8229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4791456" y="6480048"/>
            <a:ext cx="2133600" cy="301752"/>
          </a:xfrm>
        </p:spPr>
        <p:txBody>
          <a:bodyPr/>
          <a:lstStyle/>
          <a:p>
            <a:fld id="{CFA4B9A4-4D37-4C86-B60C-F3D03EBCE324}" type="datetimeFigureOut">
              <a:rPr lang="tr-TR" smtClean="0"/>
              <a:t>13.6.2017</a:t>
            </a:fld>
            <a:endParaRPr lang="tr-TR"/>
          </a:p>
        </p:txBody>
      </p:sp>
      <p:sp>
        <p:nvSpPr>
          <p:cNvPr id="5" name="4 Altbilgi Yer Tutucusu"/>
          <p:cNvSpPr>
            <a:spLocks noGrp="1"/>
          </p:cNvSpPr>
          <p:nvPr>
            <p:ph type="ftr" sz="quarter" idx="11"/>
          </p:nvPr>
        </p:nvSpPr>
        <p:spPr>
          <a:xfrm>
            <a:off x="457200" y="6480969"/>
            <a:ext cx="4260056" cy="300831"/>
          </a:xfrm>
        </p:spPr>
        <p:txBody>
          <a:bodyPr/>
          <a:lstStyle/>
          <a:p>
            <a:endParaRPr lang="tr-TR"/>
          </a:p>
        </p:txBody>
      </p:sp>
      <p:sp>
        <p:nvSpPr>
          <p:cNvPr id="6" name="5 Slayt Numarası Yer Tutucusu"/>
          <p:cNvSpPr>
            <a:spLocks noGrp="1"/>
          </p:cNvSpPr>
          <p:nvPr>
            <p:ph type="sldNum" sz="quarter" idx="12"/>
          </p:nvPr>
        </p:nvSpPr>
        <p:spPr/>
        <p:txBody>
          <a:bodyPr/>
          <a:lstStyle/>
          <a:p>
            <a:fld id="{73088055-DFA9-47DF-AEF2-D8D007D52CFA}"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2">
        <a:schemeClr val="bg1"/>
      </p:bgRef>
    </p:bg>
    <p:spTree>
      <p:nvGrpSpPr>
        <p:cNvPr id="1" name=""/>
        <p:cNvGrpSpPr/>
        <p:nvPr/>
      </p:nvGrpSpPr>
      <p:grpSpPr>
        <a:xfrm>
          <a:off x="0" y="0"/>
          <a:ext cx="0" cy="0"/>
          <a:chOff x="0" y="0"/>
          <a:chExt cx="0" cy="0"/>
        </a:xfrm>
      </p:grpSpPr>
      <p:sp>
        <p:nvSpPr>
          <p:cNvPr id="9" name="8 Dik Üçgen"/>
          <p:cNvSpPr/>
          <p:nvPr/>
        </p:nvSpPr>
        <p:spPr>
          <a:xfrm flipV="1">
            <a:off x="7034" y="7034"/>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marL="0" algn="ctr" defTabSz="914400" rtl="0" eaLnBrk="1" latinLnBrk="0" hangingPunct="1"/>
            <a:endParaRPr kumimoji="0" lang="en-US" sz="1800" kern="1200">
              <a:solidFill>
                <a:schemeClr val="lt1"/>
              </a:solidFill>
              <a:latin typeface="+mn-lt"/>
              <a:ea typeface="+mn-ea"/>
              <a:cs typeface="+mn-cs"/>
            </a:endParaRPr>
          </a:p>
        </p:txBody>
      </p:sp>
      <p:sp>
        <p:nvSpPr>
          <p:cNvPr id="8" name="7 İkizkenar Üçgen"/>
          <p:cNvSpPr/>
          <p:nvPr/>
        </p:nvSpPr>
        <p:spPr>
          <a:xfrm rot="5400000" flipV="1">
            <a:off x="7554353" y="309490"/>
            <a:ext cx="1892949" cy="1294228"/>
          </a:xfrm>
          <a:prstGeom prst="triangle">
            <a:avLst>
              <a:gd name="adj" fmla="val 51323"/>
            </a:avLst>
          </a:prstGeom>
          <a:gradFill flip="none" rotWithShape="1">
            <a:gsLst>
              <a:gs pos="0">
                <a:schemeClr val="accent1">
                  <a:shade val="30000"/>
                  <a:satMod val="155000"/>
                  <a:alpha val="100000"/>
                </a:schemeClr>
              </a:gs>
              <a:gs pos="60000">
                <a:schemeClr val="accent1">
                  <a:satMod val="160000"/>
                  <a:alpha val="100000"/>
                </a:schemeClr>
              </a:gs>
              <a:gs pos="100000">
                <a:schemeClr val="accent1">
                  <a:tint val="70000"/>
                  <a:satMod val="200000"/>
                  <a:alpha val="100000"/>
                </a:schemeClr>
              </a:gs>
            </a:gsLst>
            <a:lin ang="155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4" name="3 Veri Yer Tutucusu"/>
          <p:cNvSpPr>
            <a:spLocks noGrp="1"/>
          </p:cNvSpPr>
          <p:nvPr>
            <p:ph type="dt" sz="half" idx="10"/>
          </p:nvPr>
        </p:nvSpPr>
        <p:spPr>
          <a:xfrm>
            <a:off x="6955632" y="6477000"/>
            <a:ext cx="2133600" cy="304800"/>
          </a:xfrm>
        </p:spPr>
        <p:txBody>
          <a:bodyPr/>
          <a:lstStyle/>
          <a:p>
            <a:fld id="{CFA4B9A4-4D37-4C86-B60C-F3D03EBCE324}" type="datetimeFigureOut">
              <a:rPr lang="tr-TR" smtClean="0"/>
              <a:t>13.6.2017</a:t>
            </a:fld>
            <a:endParaRPr lang="tr-TR"/>
          </a:p>
        </p:txBody>
      </p:sp>
      <p:sp>
        <p:nvSpPr>
          <p:cNvPr id="5" name="4 Altbilgi Yer Tutucusu"/>
          <p:cNvSpPr>
            <a:spLocks noGrp="1"/>
          </p:cNvSpPr>
          <p:nvPr>
            <p:ph type="ftr" sz="quarter" idx="11"/>
          </p:nvPr>
        </p:nvSpPr>
        <p:spPr>
          <a:xfrm>
            <a:off x="2619376" y="6480969"/>
            <a:ext cx="4260056" cy="300831"/>
          </a:xfrm>
        </p:spPr>
        <p:txBody>
          <a:bodyPr/>
          <a:lstStyle/>
          <a:p>
            <a:endParaRPr lang="tr-TR"/>
          </a:p>
        </p:txBody>
      </p:sp>
      <p:sp>
        <p:nvSpPr>
          <p:cNvPr id="6" name="5 Slayt Numarası Yer Tutucusu"/>
          <p:cNvSpPr>
            <a:spLocks noGrp="1"/>
          </p:cNvSpPr>
          <p:nvPr>
            <p:ph type="sldNum" sz="quarter" idx="12"/>
          </p:nvPr>
        </p:nvSpPr>
        <p:spPr>
          <a:xfrm>
            <a:off x="8451056" y="809624"/>
            <a:ext cx="502920" cy="300831"/>
          </a:xfrm>
        </p:spPr>
        <p:txBody>
          <a:bodyPr/>
          <a:lstStyle/>
          <a:p>
            <a:fld id="{73088055-DFA9-47DF-AEF2-D8D007D52CFA}" type="slidenum">
              <a:rPr lang="tr-TR" smtClean="0"/>
              <a:t>‹#›</a:t>
            </a:fld>
            <a:endParaRPr lang="tr-TR"/>
          </a:p>
        </p:txBody>
      </p:sp>
      <p:cxnSp>
        <p:nvCxnSpPr>
          <p:cNvPr id="11" name="10 Düz Bağlayıcı"/>
          <p:cNvCxnSpPr/>
          <p:nvPr/>
        </p:nvCxnSpPr>
        <p:spPr>
          <a:xfrm rot="10800000">
            <a:off x="6468794" y="9381"/>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10" name="9 Düz Bağlayıcı"/>
          <p:cNvCxnSpPr/>
          <p:nvPr/>
        </p:nvCxnSpPr>
        <p:spPr>
          <a:xfrm flipV="1">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 name="1 Başlık"/>
          <p:cNvSpPr>
            <a:spLocks noGrp="1"/>
          </p:cNvSpPr>
          <p:nvPr>
            <p:ph type="title"/>
          </p:nvPr>
        </p:nvSpPr>
        <p:spPr>
          <a:xfrm>
            <a:off x="381000" y="271464"/>
            <a:ext cx="7239000" cy="1362075"/>
          </a:xfrm>
        </p:spPr>
        <p:txBody>
          <a:bodyPr anchor="ctr"/>
          <a:lstStyle>
            <a:lvl1pPr marL="0" algn="l">
              <a:buNone/>
              <a:defRPr sz="3600" b="1" cap="none" baseline="0"/>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381000" y="1633536"/>
            <a:ext cx="3886200" cy="2286000"/>
          </a:xfrm>
        </p:spPr>
        <p:txBody>
          <a:bodyPr anchor="t"/>
          <a:lstStyle>
            <a:lvl1pPr marL="54864" indent="0" algn="l">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marL="0" algn="l">
              <a:defRPr/>
            </a:lvl1p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722437"/>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4791456" y="6480969"/>
            <a:ext cx="2133600" cy="301752"/>
          </a:xfrm>
        </p:spPr>
        <p:txBody>
          <a:bodyPr/>
          <a:lstStyle/>
          <a:p>
            <a:fld id="{CFA4B9A4-4D37-4C86-B60C-F3D03EBCE324}" type="datetimeFigureOut">
              <a:rPr lang="tr-TR" smtClean="0"/>
              <a:t>13.6.2017</a:t>
            </a:fld>
            <a:endParaRPr lang="tr-TR"/>
          </a:p>
        </p:txBody>
      </p:sp>
      <p:sp>
        <p:nvSpPr>
          <p:cNvPr id="6" name="5 Altbilgi Yer Tutucusu"/>
          <p:cNvSpPr>
            <a:spLocks noGrp="1"/>
          </p:cNvSpPr>
          <p:nvPr>
            <p:ph type="ftr" sz="quarter" idx="11"/>
          </p:nvPr>
        </p:nvSpPr>
        <p:spPr>
          <a:xfrm>
            <a:off x="457200" y="6480969"/>
            <a:ext cx="4260056" cy="301752"/>
          </a:xfrm>
        </p:spPr>
        <p:txBody>
          <a:bodyPr/>
          <a:lstStyle/>
          <a:p>
            <a:endParaRPr lang="tr-TR"/>
          </a:p>
        </p:txBody>
      </p:sp>
      <p:sp>
        <p:nvSpPr>
          <p:cNvPr id="7" name="6 Slayt Numarası Yer Tutucusu"/>
          <p:cNvSpPr>
            <a:spLocks noGrp="1"/>
          </p:cNvSpPr>
          <p:nvPr>
            <p:ph type="sldNum" sz="quarter" idx="12"/>
          </p:nvPr>
        </p:nvSpPr>
        <p:spPr>
          <a:xfrm>
            <a:off x="7589520" y="6480969"/>
            <a:ext cx="502920" cy="301752"/>
          </a:xfrm>
        </p:spPr>
        <p:txBody>
          <a:bodyPr/>
          <a:lstStyle/>
          <a:p>
            <a:fld id="{73088055-DFA9-47DF-AEF2-D8D007D52CFA}"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Karşılaştırma">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48198" y="290732"/>
            <a:ext cx="1066800" cy="6153912"/>
          </a:xfrm>
        </p:spPr>
        <p:txBody>
          <a:bodyPr vert="vert270" anchor="b"/>
          <a:lstStyle>
            <a:lvl1pPr marL="0" algn="ctr">
              <a:defRPr sz="3300" b="1">
                <a:ln w="6350">
                  <a:solidFill>
                    <a:schemeClr val="tx1"/>
                  </a:solidFill>
                </a:ln>
                <a:solidFill>
                  <a:schemeClr val="tx1"/>
                </a:solidFill>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1365006" y="290732"/>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1365006" y="3427124"/>
            <a:ext cx="581024" cy="3017520"/>
          </a:xfrm>
          <a:solidFill>
            <a:schemeClr val="bg1"/>
          </a:solidFill>
          <a:ln w="12700">
            <a:noFill/>
          </a:ln>
        </p:spPr>
        <p:txBody>
          <a:bodyPr vert="vert270" anchor="ctr"/>
          <a:lstStyle>
            <a:lvl1pPr marL="0" indent="0" algn="ctr">
              <a:buNone/>
              <a:defRPr sz="1600" b="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2022230" y="290732"/>
            <a:ext cx="6858000" cy="3017520"/>
          </a:xfrm>
        </p:spPr>
        <p:txBody>
          <a:bodyPr/>
          <a:lstStyle>
            <a:lvl1pPr algn="l">
              <a:defRPr sz="2400"/>
            </a:lvl1pPr>
            <a:lvl2pPr algn="l">
              <a:defRPr sz="2000"/>
            </a:lvl2pPr>
            <a:lvl3pPr algn="l">
              <a:defRPr sz="1800"/>
            </a:lvl3pPr>
            <a:lvl4pPr algn="l">
              <a:defRPr sz="1600"/>
            </a:lvl4pPr>
            <a:lvl5pPr algn="l">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2022230" y="3427124"/>
            <a:ext cx="6858000" cy="3017520"/>
          </a:xfrm>
        </p:spPr>
        <p:txBody>
          <a:bodyPr/>
          <a:lstStyle>
            <a:lvl1pPr>
              <a:defRPr sz="24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a:xfrm>
            <a:off x="4791456" y="6480969"/>
            <a:ext cx="2130552" cy="301752"/>
          </a:xfrm>
        </p:spPr>
        <p:txBody>
          <a:bodyPr/>
          <a:lstStyle/>
          <a:p>
            <a:fld id="{CFA4B9A4-4D37-4C86-B60C-F3D03EBCE324}" type="datetimeFigureOut">
              <a:rPr lang="tr-TR" smtClean="0"/>
              <a:t>13.6.2017</a:t>
            </a:fld>
            <a:endParaRPr lang="tr-TR"/>
          </a:p>
        </p:txBody>
      </p:sp>
      <p:sp>
        <p:nvSpPr>
          <p:cNvPr id="8" name="7 Altbilgi Yer Tutucusu"/>
          <p:cNvSpPr>
            <a:spLocks noGrp="1"/>
          </p:cNvSpPr>
          <p:nvPr>
            <p:ph type="ftr" sz="quarter" idx="11"/>
          </p:nvPr>
        </p:nvSpPr>
        <p:spPr>
          <a:xfrm>
            <a:off x="457200" y="6480969"/>
            <a:ext cx="4261104" cy="301752"/>
          </a:xfrm>
        </p:spPr>
        <p:txBody>
          <a:bodyPr/>
          <a:lstStyle/>
          <a:p>
            <a:endParaRPr lang="tr-TR"/>
          </a:p>
        </p:txBody>
      </p:sp>
      <p:sp>
        <p:nvSpPr>
          <p:cNvPr id="9" name="8 Slayt Numarası Yer Tutucusu"/>
          <p:cNvSpPr>
            <a:spLocks noGrp="1"/>
          </p:cNvSpPr>
          <p:nvPr>
            <p:ph type="sldNum" sz="quarter" idx="12"/>
          </p:nvPr>
        </p:nvSpPr>
        <p:spPr>
          <a:xfrm>
            <a:off x="7589520" y="6483096"/>
            <a:ext cx="502920" cy="301752"/>
          </a:xfrm>
        </p:spPr>
        <p:txBody>
          <a:bodyPr/>
          <a:lstStyle>
            <a:lvl1pPr algn="ctr">
              <a:defRPr/>
            </a:lvl1pPr>
          </a:lstStyle>
          <a:p>
            <a:fld id="{73088055-DFA9-47DF-AEF2-D8D007D52CF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b="0"/>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CFA4B9A4-4D37-4C86-B60C-F3D03EBCE324}" type="datetimeFigureOut">
              <a:rPr lang="tr-TR" smtClean="0"/>
              <a:t>13.6.2017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73088055-DFA9-47DF-AEF2-D8D007D52CFA}"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a:xfrm>
            <a:off x="4791456" y="6480969"/>
            <a:ext cx="2133600" cy="301752"/>
          </a:xfrm>
        </p:spPr>
        <p:txBody>
          <a:bodyPr/>
          <a:lstStyle/>
          <a:p>
            <a:fld id="{CFA4B9A4-4D37-4C86-B60C-F3D03EBCE324}" type="datetimeFigureOut">
              <a:rPr lang="tr-TR" smtClean="0"/>
              <a:t>13.6.2017</a:t>
            </a:fld>
            <a:endParaRPr lang="tr-TR"/>
          </a:p>
        </p:txBody>
      </p:sp>
      <p:sp>
        <p:nvSpPr>
          <p:cNvPr id="3" name="2 Altbilgi Yer Tutucusu"/>
          <p:cNvSpPr>
            <a:spLocks noGrp="1"/>
          </p:cNvSpPr>
          <p:nvPr>
            <p:ph type="ftr" sz="quarter" idx="11"/>
          </p:nvPr>
        </p:nvSpPr>
        <p:spPr>
          <a:xfrm>
            <a:off x="457200" y="6481890"/>
            <a:ext cx="4260056" cy="300831"/>
          </a:xfrm>
        </p:spPr>
        <p:txBody>
          <a:bodyPr/>
          <a:lstStyle/>
          <a:p>
            <a:endParaRPr lang="tr-TR"/>
          </a:p>
        </p:txBody>
      </p:sp>
      <p:sp>
        <p:nvSpPr>
          <p:cNvPr id="4" name="3 Slayt Numarası Yer Tutucusu"/>
          <p:cNvSpPr>
            <a:spLocks noGrp="1"/>
          </p:cNvSpPr>
          <p:nvPr>
            <p:ph type="sldNum" sz="quarter" idx="12"/>
          </p:nvPr>
        </p:nvSpPr>
        <p:spPr>
          <a:xfrm>
            <a:off x="7589520" y="6480969"/>
            <a:ext cx="502920" cy="301752"/>
          </a:xfrm>
        </p:spPr>
        <p:txBody>
          <a:bodyPr/>
          <a:lstStyle/>
          <a:p>
            <a:fld id="{73088055-DFA9-47DF-AEF2-D8D007D52CFA}"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367664"/>
            <a:ext cx="914400" cy="5943600"/>
          </a:xfrm>
        </p:spPr>
        <p:txBody>
          <a:bodyPr vert="vert270" anchor="b"/>
          <a:lstStyle>
            <a:lvl1pPr marL="0" marR="18288" algn="r">
              <a:spcBef>
                <a:spcPts val="0"/>
              </a:spcBef>
              <a:buNone/>
              <a:defRPr sz="2900" b="0" cap="all" baseline="0"/>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1135856" y="367664"/>
            <a:ext cx="2438400" cy="5943600"/>
          </a:xfrm>
        </p:spPr>
        <p:txBody>
          <a:bodyPr anchor="t"/>
          <a:lstStyle>
            <a:lvl1pPr marL="0" indent="0">
              <a:spcBef>
                <a:spcPts val="0"/>
              </a:spcBef>
              <a:buNone/>
              <a:defRPr sz="14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651250" y="320040"/>
            <a:ext cx="5276088" cy="5989320"/>
          </a:xfrm>
        </p:spPr>
        <p:txBody>
          <a:bodyPr/>
          <a:lstStyle>
            <a:lvl1pPr>
              <a:spcBef>
                <a:spcPts val="0"/>
              </a:spcBef>
              <a:defRPr sz="3000"/>
            </a:lvl1pPr>
            <a:lvl2pPr>
              <a:defRPr sz="2600"/>
            </a:lvl2pPr>
            <a:lvl3pPr>
              <a:defRPr sz="2400"/>
            </a:lvl3pPr>
            <a:lvl4pPr>
              <a:defRPr sz="2000"/>
            </a:lvl4pPr>
            <a:lvl5pPr>
              <a:defRPr sz="20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a:xfrm>
            <a:off x="6278976" y="6556248"/>
            <a:ext cx="2133600" cy="301752"/>
          </a:xfrm>
        </p:spPr>
        <p:txBody>
          <a:bodyPr/>
          <a:lstStyle>
            <a:lvl1pPr>
              <a:defRPr sz="900"/>
            </a:lvl1pPr>
          </a:lstStyle>
          <a:p>
            <a:fld id="{CFA4B9A4-4D37-4C86-B60C-F3D03EBCE324}" type="datetimeFigureOut">
              <a:rPr lang="tr-TR" smtClean="0"/>
              <a:t>13.6.2017</a:t>
            </a:fld>
            <a:endParaRPr lang="tr-TR"/>
          </a:p>
        </p:txBody>
      </p:sp>
      <p:sp>
        <p:nvSpPr>
          <p:cNvPr id="6" name="5 Altbilgi Yer Tutucusu"/>
          <p:cNvSpPr>
            <a:spLocks noGrp="1"/>
          </p:cNvSpPr>
          <p:nvPr>
            <p:ph type="ftr" sz="quarter" idx="11"/>
          </p:nvPr>
        </p:nvSpPr>
        <p:spPr>
          <a:xfrm>
            <a:off x="1135856" y="6556248"/>
            <a:ext cx="5143120"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410576" y="6556248"/>
            <a:ext cx="502920" cy="301752"/>
          </a:xfrm>
        </p:spPr>
        <p:txBody>
          <a:bodyPr/>
          <a:lstStyle>
            <a:lvl1pPr>
              <a:defRPr sz="900"/>
            </a:lvl1pPr>
          </a:lstStyle>
          <a:p>
            <a:fld id="{73088055-DFA9-47DF-AEF2-D8D007D52CF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2">
        <a:schemeClr val="bg1"/>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219456" y="150896"/>
            <a:ext cx="914400" cy="6400800"/>
          </a:xfrm>
        </p:spPr>
        <p:txBody>
          <a:bodyPr vert="vert270" anchor="b"/>
          <a:lstStyle>
            <a:lvl1pPr marL="0" algn="l">
              <a:buNone/>
              <a:defRPr sz="3000" b="0" cap="all" baseline="0"/>
            </a:lvl1pPr>
          </a:lstStyle>
          <a:p>
            <a:r>
              <a:rPr kumimoji="0" lang="tr-TR" smtClean="0"/>
              <a:t>Asıl başlık stili için tıklatın</a:t>
            </a:r>
            <a:endParaRPr kumimoji="0" lang="en-US"/>
          </a:p>
        </p:txBody>
      </p:sp>
      <p:sp>
        <p:nvSpPr>
          <p:cNvPr id="3" name="2 Resim Yer Tutucusu"/>
          <p:cNvSpPr>
            <a:spLocks noGrp="1"/>
          </p:cNvSpPr>
          <p:nvPr>
            <p:ph type="pic" idx="1"/>
          </p:nvPr>
        </p:nvSpPr>
        <p:spPr>
          <a:xfrm>
            <a:off x="1138237" y="373966"/>
            <a:ext cx="7333488" cy="5486400"/>
          </a:xfrm>
          <a:solidFill>
            <a:schemeClr val="bg2">
              <a:shade val="50000"/>
            </a:schemeClr>
          </a:solidFill>
        </p:spPr>
        <p:txBody>
          <a:bodyPr/>
          <a:lstStyle>
            <a:lvl1pPr marL="0" indent="0">
              <a:buNone/>
              <a:defRPr sz="3200"/>
            </a:lvl1pPr>
          </a:lstStyle>
          <a:p>
            <a:r>
              <a:rPr kumimoji="0" lang="tr-TR" smtClean="0"/>
              <a:t>Resim eklemek için simgeyi tıklatın</a:t>
            </a:r>
            <a:endParaRPr kumimoji="0" lang="en-US" dirty="0"/>
          </a:p>
        </p:txBody>
      </p:sp>
      <p:sp>
        <p:nvSpPr>
          <p:cNvPr id="4" name="3 Metin Yer Tutucusu"/>
          <p:cNvSpPr>
            <a:spLocks noGrp="1"/>
          </p:cNvSpPr>
          <p:nvPr>
            <p:ph type="body" sz="half" idx="2"/>
          </p:nvPr>
        </p:nvSpPr>
        <p:spPr>
          <a:xfrm>
            <a:off x="1143000" y="5867400"/>
            <a:ext cx="7333488" cy="685800"/>
          </a:xfrm>
          <a:solidFill>
            <a:schemeClr val="accent1">
              <a:alpha val="15000"/>
            </a:schemeClr>
          </a:solidFill>
          <a:ln>
            <a:solidFill>
              <a:schemeClr val="accent1"/>
            </a:solidFill>
            <a:miter lim="800000"/>
          </a:ln>
        </p:spPr>
        <p:txBody>
          <a:bodyPr/>
          <a:lstStyle>
            <a:lvl1pPr marL="0" indent="0">
              <a:spcBef>
                <a:spcPts val="0"/>
              </a:spcBef>
              <a:buNone/>
              <a:defRPr sz="14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a:xfrm>
            <a:off x="6108192" y="6556248"/>
            <a:ext cx="2103120" cy="301752"/>
          </a:xfrm>
        </p:spPr>
        <p:txBody>
          <a:bodyPr/>
          <a:lstStyle>
            <a:lvl1pPr>
              <a:defRPr sz="900"/>
            </a:lvl1pPr>
          </a:lstStyle>
          <a:p>
            <a:fld id="{CFA4B9A4-4D37-4C86-B60C-F3D03EBCE324}" type="datetimeFigureOut">
              <a:rPr lang="tr-TR" smtClean="0"/>
              <a:t>13.6.2017</a:t>
            </a:fld>
            <a:endParaRPr lang="tr-TR"/>
          </a:p>
        </p:txBody>
      </p:sp>
      <p:sp>
        <p:nvSpPr>
          <p:cNvPr id="6" name="5 Altbilgi Yer Tutucusu"/>
          <p:cNvSpPr>
            <a:spLocks noGrp="1"/>
          </p:cNvSpPr>
          <p:nvPr>
            <p:ph type="ftr" sz="quarter" idx="11"/>
          </p:nvPr>
        </p:nvSpPr>
        <p:spPr>
          <a:xfrm>
            <a:off x="1170432" y="6557169"/>
            <a:ext cx="4948072" cy="301752"/>
          </a:xfrm>
        </p:spPr>
        <p:txBody>
          <a:bodyPr/>
          <a:lstStyle>
            <a:lvl1pPr>
              <a:defRPr sz="900"/>
            </a:lvl1pPr>
          </a:lstStyle>
          <a:p>
            <a:endParaRPr lang="tr-TR"/>
          </a:p>
        </p:txBody>
      </p:sp>
      <p:sp>
        <p:nvSpPr>
          <p:cNvPr id="7" name="6 Slayt Numarası Yer Tutucusu"/>
          <p:cNvSpPr>
            <a:spLocks noGrp="1"/>
          </p:cNvSpPr>
          <p:nvPr>
            <p:ph type="sldNum" sz="quarter" idx="12"/>
          </p:nvPr>
        </p:nvSpPr>
        <p:spPr>
          <a:xfrm>
            <a:off x="8217192" y="6556248"/>
            <a:ext cx="365760" cy="301752"/>
          </a:xfrm>
        </p:spPr>
        <p:txBody>
          <a:bodyPr/>
          <a:lstStyle>
            <a:lvl1pPr algn="ctr">
              <a:defRPr sz="900"/>
            </a:lvl1pPr>
          </a:lstStyle>
          <a:p>
            <a:fld id="{73088055-DFA9-47DF-AEF2-D8D007D52CFA}"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11" name="10 Dik Üçgen"/>
          <p:cNvSpPr/>
          <p:nvPr/>
        </p:nvSpPr>
        <p:spPr>
          <a:xfrm>
            <a:off x="7034" y="14068"/>
            <a:ext cx="9129932" cy="6836899"/>
          </a:xfrm>
          <a:prstGeom prst="rtTriangle">
            <a:avLst/>
          </a:prstGeom>
          <a:gradFill flip="none" rotWithShape="1">
            <a:gsLst>
              <a:gs pos="0">
                <a:schemeClr val="tx2">
                  <a:alpha val="10000"/>
                </a:schemeClr>
              </a:gs>
              <a:gs pos="70000">
                <a:schemeClr val="tx2">
                  <a:alpha val="8000"/>
                </a:schemeClr>
              </a:gs>
              <a:gs pos="100000">
                <a:schemeClr val="tx2">
                  <a:alpha val="1000"/>
                </a:schemeClr>
              </a:gs>
            </a:gsLst>
            <a:lin ang="8000000" scaled="1"/>
            <a:tileRect/>
          </a:gra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cxnSp>
        <p:nvCxnSpPr>
          <p:cNvPr id="8" name="7 Düz Bağlayıcı"/>
          <p:cNvCxnSpPr/>
          <p:nvPr/>
        </p:nvCxnSpPr>
        <p:spPr>
          <a:xfrm>
            <a:off x="0" y="7034"/>
            <a:ext cx="9136966" cy="6843933"/>
          </a:xfrm>
          <a:prstGeom prst="line">
            <a:avLst/>
          </a:prstGeom>
          <a:noFill/>
          <a:ln w="5000" cap="rnd" cmpd="sng" algn="ctr">
            <a:solidFill>
              <a:schemeClr val="bg2">
                <a:tint val="55000"/>
                <a:satMod val="200000"/>
                <a:alpha val="35000"/>
              </a:schemeClr>
            </a:solidFill>
            <a:prstDash val="solid"/>
          </a:ln>
          <a:effectLst/>
        </p:spPr>
        <p:style>
          <a:lnRef idx="2">
            <a:schemeClr val="accent1"/>
          </a:lnRef>
          <a:fillRef idx="0">
            <a:schemeClr val="accent1"/>
          </a:fillRef>
          <a:effectRef idx="1">
            <a:schemeClr val="accent1"/>
          </a:effectRef>
          <a:fontRef idx="minor">
            <a:schemeClr val="tx1"/>
          </a:fontRef>
        </p:style>
      </p:cxnSp>
      <p:cxnSp>
        <p:nvCxnSpPr>
          <p:cNvPr id="9" name="8 Düz Bağlayıcı"/>
          <p:cNvCxnSpPr/>
          <p:nvPr/>
        </p:nvCxnSpPr>
        <p:spPr>
          <a:xfrm rot="10800000" flipV="1">
            <a:off x="6468794" y="4948410"/>
            <a:ext cx="2672861" cy="1900210"/>
          </a:xfrm>
          <a:prstGeom prst="line">
            <a:avLst/>
          </a:prstGeom>
          <a:noFill/>
          <a:ln w="6000" cap="rnd" cmpd="sng" algn="ctr">
            <a:solidFill>
              <a:schemeClr val="bg2">
                <a:tint val="50000"/>
                <a:satMod val="200000"/>
                <a:alpha val="45000"/>
              </a:schemeClr>
            </a:solidFill>
            <a:prstDash val="solid"/>
          </a:ln>
          <a:effectLst/>
        </p:spPr>
        <p:style>
          <a:lnRef idx="2">
            <a:schemeClr val="accent1"/>
          </a:lnRef>
          <a:fillRef idx="0">
            <a:schemeClr val="accent1"/>
          </a:fillRef>
          <a:effectRef idx="1">
            <a:schemeClr val="accent1"/>
          </a:effectRef>
          <a:fontRef idx="minor">
            <a:schemeClr val="tx1"/>
          </a:fontRef>
        </p:style>
      </p:cxnSp>
      <p:sp>
        <p:nvSpPr>
          <p:cNvPr id="22" name="21 Başlık Yer Tutucusu"/>
          <p:cNvSpPr>
            <a:spLocks noGrp="1"/>
          </p:cNvSpPr>
          <p:nvPr>
            <p:ph type="title"/>
          </p:nvPr>
        </p:nvSpPr>
        <p:spPr>
          <a:xfrm>
            <a:off x="457200" y="267494"/>
            <a:ext cx="8229600" cy="1399032"/>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457200" y="1882808"/>
            <a:ext cx="8229600" cy="4572000"/>
          </a:xfrm>
          <a:prstGeom prst="rect">
            <a:avLst/>
          </a:prstGeom>
        </p:spPr>
        <p:txBody>
          <a:bodyPr vert="horz" anchor="t">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4791456" y="6480969"/>
            <a:ext cx="2133600" cy="301752"/>
          </a:xfrm>
          <a:prstGeom prst="rect">
            <a:avLst/>
          </a:prstGeom>
        </p:spPr>
        <p:txBody>
          <a:bodyPr vert="horz" anchor="b"/>
          <a:lstStyle>
            <a:lvl1pPr algn="l" eaLnBrk="1" latinLnBrk="0" hangingPunct="1">
              <a:defRPr kumimoji="0" sz="1000" b="0">
                <a:solidFill>
                  <a:schemeClr val="tx1"/>
                </a:solidFill>
              </a:defRPr>
            </a:lvl1pPr>
          </a:lstStyle>
          <a:p>
            <a:fld id="{CFA4B9A4-4D37-4C86-B60C-F3D03EBCE324}" type="datetimeFigureOut">
              <a:rPr lang="tr-TR" smtClean="0"/>
              <a:t>13.6.2017</a:t>
            </a:fld>
            <a:endParaRPr lang="tr-TR"/>
          </a:p>
        </p:txBody>
      </p:sp>
      <p:sp>
        <p:nvSpPr>
          <p:cNvPr id="3" name="2 Altbilgi Yer Tutucusu"/>
          <p:cNvSpPr>
            <a:spLocks noGrp="1"/>
          </p:cNvSpPr>
          <p:nvPr>
            <p:ph type="ftr" sz="quarter" idx="3"/>
          </p:nvPr>
        </p:nvSpPr>
        <p:spPr>
          <a:xfrm>
            <a:off x="457200" y="6481890"/>
            <a:ext cx="4260056" cy="300831"/>
          </a:xfrm>
          <a:prstGeom prst="rect">
            <a:avLst/>
          </a:prstGeom>
        </p:spPr>
        <p:txBody>
          <a:bodyPr vert="horz" anchor="b"/>
          <a:lstStyle>
            <a:lvl1pPr algn="r" eaLnBrk="1" latinLnBrk="0" hangingPunct="1">
              <a:defRPr kumimoji="0" sz="1000">
                <a:solidFill>
                  <a:schemeClr val="tx1"/>
                </a:solidFill>
              </a:defRPr>
            </a:lvl1pPr>
          </a:lstStyle>
          <a:p>
            <a:endParaRPr lang="tr-TR"/>
          </a:p>
        </p:txBody>
      </p:sp>
      <p:sp>
        <p:nvSpPr>
          <p:cNvPr id="23" name="22 Slayt Numarası Yer Tutucusu"/>
          <p:cNvSpPr>
            <a:spLocks noGrp="1"/>
          </p:cNvSpPr>
          <p:nvPr>
            <p:ph type="sldNum" sz="quarter" idx="4"/>
          </p:nvPr>
        </p:nvSpPr>
        <p:spPr>
          <a:xfrm>
            <a:off x="7589520" y="6480969"/>
            <a:ext cx="502920" cy="301752"/>
          </a:xfrm>
          <a:prstGeom prst="rect">
            <a:avLst/>
          </a:prstGeom>
        </p:spPr>
        <p:txBody>
          <a:bodyPr vert="horz" anchor="b"/>
          <a:lstStyle>
            <a:lvl1pPr algn="ctr" eaLnBrk="1" latinLnBrk="0" hangingPunct="1">
              <a:defRPr kumimoji="0" sz="1200">
                <a:solidFill>
                  <a:schemeClr val="tx1"/>
                </a:solidFill>
              </a:defRPr>
            </a:lvl1pPr>
          </a:lstStyle>
          <a:p>
            <a:fld id="{73088055-DFA9-47DF-AEF2-D8D007D52CFA}" type="slidenum">
              <a:rPr lang="tr-TR" smtClean="0"/>
              <a:t>‹#›</a:t>
            </a:fld>
            <a:endParaRPr lang="tr-TR"/>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484632" algn="l" rtl="0" eaLnBrk="1" latinLnBrk="0" hangingPunct="1">
        <a:spcBef>
          <a:spcPct val="0"/>
        </a:spcBef>
        <a:buNone/>
        <a:defRPr kumimoji="0" sz="4200" kern="1200">
          <a:ln w="6350">
            <a:solidFill>
              <a:schemeClr val="accent1">
                <a:shade val="43000"/>
              </a:schemeClr>
            </a:solidFill>
          </a:ln>
          <a:solidFill>
            <a:schemeClr val="accent1">
              <a:tint val="83000"/>
              <a:satMod val="150000"/>
            </a:schemeClr>
          </a:solidFill>
          <a:effectLst>
            <a:outerShdw blurRad="26000" dist="26000" dir="14500000" algn="tl" rotWithShape="0">
              <a:srgbClr val="000000">
                <a:alpha val="40000"/>
              </a:srgbClr>
            </a:outerShdw>
          </a:effectLst>
          <a:latin typeface="+mj-lt"/>
          <a:ea typeface="+mj-ea"/>
          <a:cs typeface="+mj-cs"/>
        </a:defRPr>
      </a:lvl1pPr>
    </p:titleStyle>
    <p:bodyStyle>
      <a:lvl1pPr marL="448056"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822960" indent="-285750" algn="l" rtl="0" eaLnBrk="1" latinLnBrk="0" hangingPunct="1">
        <a:spcBef>
          <a:spcPct val="20000"/>
        </a:spcBef>
        <a:buClr>
          <a:schemeClr val="accent1"/>
        </a:buClr>
        <a:buSzPct val="95000"/>
        <a:buFont typeface="Verdana"/>
        <a:buChar char="›"/>
        <a:defRPr kumimoji="0" sz="2600" kern="1200">
          <a:solidFill>
            <a:schemeClr val="tx1"/>
          </a:solidFill>
          <a:latin typeface="+mn-lt"/>
          <a:ea typeface="+mn-ea"/>
          <a:cs typeface="+mn-cs"/>
        </a:defRPr>
      </a:lvl2pPr>
      <a:lvl3pPr marL="1106424" indent="-228600" algn="l" rtl="0" eaLnBrk="1" latinLnBrk="0" hangingPunct="1">
        <a:spcBef>
          <a:spcPct val="20000"/>
        </a:spcBef>
        <a:buClr>
          <a:schemeClr val="accent1"/>
        </a:buClr>
        <a:buFont typeface="Wingdings 2"/>
        <a:buChar char=""/>
        <a:defRPr kumimoji="0" sz="2400" kern="1200">
          <a:solidFill>
            <a:schemeClr val="tx1"/>
          </a:solidFill>
          <a:latin typeface="+mn-lt"/>
          <a:ea typeface="+mn-ea"/>
          <a:cs typeface="+mn-cs"/>
        </a:defRPr>
      </a:lvl3pPr>
      <a:lvl4pPr marL="1371600" indent="-210312" algn="l" rtl="0" eaLnBrk="1" latinLnBrk="0" hangingPunct="1">
        <a:spcBef>
          <a:spcPct val="20000"/>
        </a:spcBef>
        <a:buClr>
          <a:schemeClr val="accent1"/>
        </a:buClr>
        <a:buFont typeface="Wingdings 2"/>
        <a:buChar char=""/>
        <a:defRPr kumimoji="0" sz="2000" kern="1200">
          <a:solidFill>
            <a:schemeClr val="tx1"/>
          </a:solidFill>
          <a:latin typeface="+mn-lt"/>
          <a:ea typeface="+mn-ea"/>
          <a:cs typeface="+mn-cs"/>
        </a:defRPr>
      </a:lvl4pPr>
      <a:lvl5pPr marL="1600200" indent="-210312" algn="l" rtl="0" eaLnBrk="1" latinLnBrk="0" hangingPunct="1">
        <a:spcBef>
          <a:spcPct val="20000"/>
        </a:spcBef>
        <a:buClr>
          <a:schemeClr val="accent1">
            <a:tint val="75000"/>
          </a:schemeClr>
        </a:buClr>
        <a:buFont typeface="Wingdings 2"/>
        <a:buChar char=""/>
        <a:defRPr kumimoji="0" sz="1900" kern="1200">
          <a:solidFill>
            <a:schemeClr val="tx1"/>
          </a:solidFill>
          <a:latin typeface="+mn-lt"/>
          <a:ea typeface="+mn-ea"/>
          <a:cs typeface="+mn-cs"/>
        </a:defRPr>
      </a:lvl5pPr>
      <a:lvl6pPr marL="1828800" indent="-210312" algn="l" rtl="0" eaLnBrk="1" latinLnBrk="0" hangingPunct="1">
        <a:spcBef>
          <a:spcPct val="20000"/>
        </a:spcBef>
        <a:buClr>
          <a:schemeClr val="accent1">
            <a:tint val="75000"/>
          </a:schemeClr>
        </a:buClr>
        <a:buFont typeface="Wingdings 2"/>
        <a:buChar char=""/>
        <a:defRPr kumimoji="0" sz="1800" kern="1200">
          <a:solidFill>
            <a:schemeClr val="tx1"/>
          </a:solidFill>
          <a:latin typeface="+mn-lt"/>
          <a:ea typeface="+mn-ea"/>
          <a:cs typeface="+mn-cs"/>
        </a:defRPr>
      </a:lvl6pPr>
      <a:lvl7pPr marL="2084832" indent="-210312"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7pPr>
      <a:lvl8pPr marL="22860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8pPr>
      <a:lvl9pPr marL="2514600" indent="-182880" algn="l" rtl="0" eaLnBrk="1" latinLnBrk="0" hangingPunct="1">
        <a:spcBef>
          <a:spcPct val="20000"/>
        </a:spcBef>
        <a:buClr>
          <a:schemeClr val="accent1">
            <a:tint val="75000"/>
          </a:schemeClr>
        </a:buClr>
        <a:buFont typeface="Wingdings 2"/>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lstStyle/>
          <a:p>
            <a:r>
              <a:rPr lang="tr-TR" dirty="0" smtClean="0"/>
              <a:t>Halı Bitirme İşlemleri</a:t>
            </a:r>
            <a:endParaRPr lang="tr-TR" dirty="0"/>
          </a:p>
        </p:txBody>
      </p:sp>
      <p:sp>
        <p:nvSpPr>
          <p:cNvPr id="3" name="2 Alt Başlık"/>
          <p:cNvSpPr>
            <a:spLocks noGrp="1"/>
          </p:cNvSpPr>
          <p:nvPr>
            <p:ph type="subTitle" idx="1"/>
          </p:nvPr>
        </p:nvSpPr>
        <p:spPr/>
        <p:txBody>
          <a:bodyPr/>
          <a:lstStyle/>
          <a:p>
            <a:endParaRPr lang="tr-T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55000" lnSpcReduction="20000"/>
          </a:bodyPr>
          <a:lstStyle/>
          <a:p>
            <a:r>
              <a:rPr lang="tr-TR" dirty="0" smtClean="0"/>
              <a:t>Halı Dokumayı Bitirme Halı dokumayı bitirme işlemleri başlama işlemlerinin aynısıdır. Halı dokumaya başlarken önce saçak payı bırakılıp, çiti örülüp en son kilim dokuması yapılırken, halı dokumayı bitirirken önce kilim dokunur, sonra çiti örgüsü yapılır ve en son olarak saçak payı bırakılır. </a:t>
            </a:r>
          </a:p>
          <a:p>
            <a:endParaRPr lang="tr-TR" dirty="0" smtClean="0"/>
          </a:p>
          <a:p>
            <a:r>
              <a:rPr lang="tr-TR" dirty="0" smtClean="0"/>
              <a:t>Kilim (Toprakçılık) Dokuma Halıya sağlamlık kazandırmak için yapılan kilim dokuma halının başlangıcında olduğu gibi bitiminde de yapılır. Halının desenli kısımları desen kâğıdına bakarak dokunup bitirilir. Desenli kısım bittikten sonra başlangıçtaki gibi kilim dokuması yapılır. Yapılan kilim dokumasının eni başlangıçtaki kilim dokumasının eni kadar olmalıdır. </a:t>
            </a:r>
          </a:p>
          <a:p>
            <a:endParaRPr lang="tr-TR" dirty="0" smtClean="0"/>
          </a:p>
          <a:p>
            <a:r>
              <a:rPr lang="tr-TR" dirty="0" smtClean="0"/>
              <a:t>Zincir (Çiti) Örme Halı dokumaya başlarken saçak payından sonra yapılan çiti örgüsü dokumayı bitirirken kilim dokumadan sonra yapılır. Dokuma bitirilirken yapılan çiti örgüsü başlarken yapılanın çiti örgüsünün aynısıdır. Çiti örgüsünün gevşek örülmesi halıda hata oluşturacağından aynı gerginlikte örgü örmeye dikkat edilmelidir. </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p:txBody>
          <a:bodyPr>
            <a:normAutofit fontScale="92500" lnSpcReduction="20000"/>
          </a:bodyPr>
          <a:lstStyle/>
          <a:p>
            <a:r>
              <a:rPr lang="tr-TR" dirty="0" smtClean="0"/>
              <a:t>Saçak Payı Bırakma Halı dokumaya başlamadan önce bırakılan ölçüde saçak payı halı dokuma işlemi bittikten sonra da bırakılır. Örneğin başlarken 10 </a:t>
            </a:r>
            <a:r>
              <a:rPr lang="tr-TR" dirty="0" err="1" smtClean="0"/>
              <a:t>cm’lik</a:t>
            </a:r>
            <a:r>
              <a:rPr lang="tr-TR" dirty="0" smtClean="0"/>
              <a:t> saçak payı bırakılmışsa bitirirken de 10 </a:t>
            </a:r>
            <a:r>
              <a:rPr lang="tr-TR" dirty="0" err="1" smtClean="0"/>
              <a:t>cm’lik</a:t>
            </a:r>
            <a:r>
              <a:rPr lang="tr-TR" dirty="0" smtClean="0"/>
              <a:t> saçak payı bırakılmalıdır. Saçak boyu belirlendikten sonra çözgü üzerine işaretlenmelidir.</a:t>
            </a:r>
          </a:p>
          <a:p>
            <a:endParaRPr lang="tr-TR" dirty="0" smtClean="0"/>
          </a:p>
          <a:p>
            <a:r>
              <a:rPr lang="tr-TR" dirty="0" smtClean="0"/>
              <a:t>Dokumayı Tezgâhtan Çıkarma</a:t>
            </a:r>
          </a:p>
          <a:p>
            <a:endParaRPr lang="tr-TR" dirty="0" smtClean="0"/>
          </a:p>
          <a:p>
            <a:r>
              <a:rPr lang="tr-TR" dirty="0" smtClean="0"/>
              <a:t>Saçak Bağlama Teknikleri </a:t>
            </a:r>
          </a:p>
          <a:p>
            <a:endParaRPr lang="tr-TR"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nlı">
  <a:themeElements>
    <a:clrScheme name="Canlı">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Canlı">
      <a:majorFont>
        <a:latin typeface="Century Gothic"/>
        <a:ea typeface=""/>
        <a:cs typeface=""/>
        <a:font script="Jpan" typeface="HGｺﾞｼｯｸM"/>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minorFont>
    </a:fontScheme>
    <a:fmtScheme name="Canlı">
      <a:fillStyleLst>
        <a:solidFill>
          <a:schemeClr val="phClr"/>
        </a:solidFill>
        <a:gradFill rotWithShape="1">
          <a:gsLst>
            <a:gs pos="0">
              <a:schemeClr val="phClr">
                <a:tint val="10000"/>
                <a:satMod val="300000"/>
              </a:schemeClr>
            </a:gs>
            <a:gs pos="34000">
              <a:schemeClr val="phClr">
                <a:tint val="13500"/>
                <a:satMod val="250000"/>
              </a:schemeClr>
            </a:gs>
            <a:gs pos="100000">
              <a:schemeClr val="phClr">
                <a:tint val="60000"/>
                <a:satMod val="200000"/>
              </a:schemeClr>
            </a:gs>
          </a:gsLst>
          <a:path path="circle">
            <a:fillToRect l="50000" t="155000" r="50000" b="-55000"/>
          </a:path>
        </a:gradFill>
        <a:gradFill rotWithShape="1">
          <a:gsLst>
            <a:gs pos="0">
              <a:schemeClr val="phClr">
                <a:tint val="60000"/>
                <a:satMod val="160000"/>
              </a:schemeClr>
            </a:gs>
            <a:gs pos="46000">
              <a:schemeClr val="phClr">
                <a:tint val="86000"/>
                <a:satMod val="160000"/>
              </a:schemeClr>
            </a:gs>
            <a:gs pos="100000">
              <a:schemeClr val="phClr">
                <a:shade val="40000"/>
                <a:satMod val="160000"/>
              </a:schemeClr>
            </a:gs>
          </a:gsLst>
          <a:path path="circle">
            <a:fillToRect l="50000" t="155000" r="50000" b="-55000"/>
          </a:path>
        </a:gradFill>
      </a:fillStyleLst>
      <a:lnStyleLst>
        <a:ln w="9525" cap="flat" cmpd="sng" algn="ctr">
          <a:solidFill>
            <a:schemeClr val="phClr">
              <a:satMod val="12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63500" dist="25400" dir="14700000" algn="t" rotWithShape="0">
              <a:srgbClr val="000000">
                <a:alpha val="50000"/>
              </a:srgbClr>
            </a:outerShdw>
          </a:effectLst>
        </a:effectStyle>
        <a:effectStyle>
          <a:effectLst>
            <a:outerShdw blurRad="50800" dist="38100" dir="14700000" algn="t" rotWithShape="0">
              <a:srgbClr val="000000">
                <a:alpha val="60000"/>
              </a:srgbClr>
            </a:outerShdw>
          </a:effectLst>
        </a:effectStyle>
        <a:effectStyle>
          <a:effectLst>
            <a:outerShdw blurRad="50800" dist="38100" dir="14700000" algn="t" rotWithShape="0">
              <a:srgbClr val="000000">
                <a:alpha val="60000"/>
              </a:srgbClr>
            </a:outerShdw>
          </a:effectLst>
          <a:scene3d>
            <a:camera prst="orthographicFront" fov="0">
              <a:rot lat="0" lon="0" rev="0"/>
            </a:camera>
            <a:lightRig rig="contrasting" dir="t">
              <a:rot lat="0" lon="0" rev="3600000"/>
            </a:lightRig>
          </a:scene3d>
          <a:sp3d prstMaterial="plastic">
            <a:bevelT w="127000" h="38200" prst="relaxedInset"/>
            <a:contourClr>
              <a:schemeClr val="phClr"/>
            </a:contourClr>
          </a:sp3d>
        </a:effectStyle>
      </a:effectStyleLst>
      <a:bgFillStyleLst>
        <a:solidFill>
          <a:schemeClr val="phClr"/>
        </a:solidFill>
        <a:gradFill rotWithShape="1">
          <a:gsLst>
            <a:gs pos="0">
              <a:schemeClr val="phClr">
                <a:shade val="48000"/>
                <a:satMod val="230000"/>
              </a:schemeClr>
            </a:gs>
            <a:gs pos="60000">
              <a:schemeClr val="phClr">
                <a:shade val="92000"/>
                <a:satMod val="230000"/>
              </a:schemeClr>
            </a:gs>
            <a:gs pos="100000">
              <a:schemeClr val="phClr">
                <a:tint val="85000"/>
                <a:satMod val="400000"/>
              </a:schemeClr>
            </a:gs>
          </a:gsLst>
          <a:lin ang="5400000" scaled="0"/>
        </a:gradFill>
        <a:blipFill>
          <a:blip xmlns:r="http://schemas.openxmlformats.org/officeDocument/2006/relationships" r:embed="rId1">
            <a:duotone>
              <a:schemeClr val="phClr">
                <a:shade val="1200"/>
                <a:satMod val="150000"/>
              </a:schemeClr>
              <a:schemeClr val="phClr">
                <a:tint val="90000"/>
                <a:satMod val="150000"/>
              </a:schemeClr>
            </a:duotone>
          </a:blip>
          <a:tile tx="0" ty="0" sx="70000" sy="7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Verve</Template>
  <TotalTime>4</TotalTime>
  <Words>193</Words>
  <Application>Microsoft Office PowerPoint</Application>
  <PresentationFormat>Ekran Gösterisi (4:3)</PresentationFormat>
  <Paragraphs>11</Paragraphs>
  <Slides>3</Slides>
  <Notes>0</Notes>
  <HiddenSlides>0</HiddenSlides>
  <MMClips>0</MMClips>
  <ScaleCrop>false</ScaleCrop>
  <HeadingPairs>
    <vt:vector size="4" baseType="variant">
      <vt:variant>
        <vt:lpstr>Tema</vt:lpstr>
      </vt:variant>
      <vt:variant>
        <vt:i4>1</vt:i4>
      </vt:variant>
      <vt:variant>
        <vt:lpstr>Slayt Başlıkları</vt:lpstr>
      </vt:variant>
      <vt:variant>
        <vt:i4>3</vt:i4>
      </vt:variant>
    </vt:vector>
  </HeadingPairs>
  <TitlesOfParts>
    <vt:vector size="4" baseType="lpstr">
      <vt:lpstr>Canlı</vt:lpstr>
      <vt:lpstr>Halı Bitirme İşlemleri</vt:lpstr>
      <vt:lpstr>Slayt 2</vt:lpstr>
      <vt:lpstr>Slayt 3</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Halı Bitirme İşlemleri</dc:title>
  <dc:creator>Kullanıcı123</dc:creator>
  <cp:lastModifiedBy>Kullanıcı123</cp:lastModifiedBy>
  <cp:revision>1</cp:revision>
  <dcterms:created xsi:type="dcterms:W3CDTF">2017-06-13T13:48:17Z</dcterms:created>
  <dcterms:modified xsi:type="dcterms:W3CDTF">2017-06-13T13:52:29Z</dcterms:modified>
</cp:coreProperties>
</file>