
<file path=[Content_Types].xml><?xml version="1.0" encoding="utf-8"?>
<Types xmlns="http://schemas.openxmlformats.org/package/2006/content-types">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autoCompressPictures="0">
  <p:sldMasterIdLst>
    <p:sldMasterId id="2147483648" r:id="rId1"/>
  </p:sldMasterIdLst>
  <p:notesMasterIdLst>
    <p:notesMasterId r:id="rId4"/>
  </p:notesMasterIdLst>
  <p:handoutMasterIdLst>
    <p:handoutMasterId r:id="rId51"/>
  </p:handoutMasterIdLst>
  <p:sldIdLst>
    <p:sldId id="256" r:id="rId3"/>
    <p:sldId id="340" r:id="rId5"/>
    <p:sldId id="341" r:id="rId6"/>
    <p:sldId id="298" r:id="rId7"/>
    <p:sldId id="257" r:id="rId8"/>
    <p:sldId id="299" r:id="rId9"/>
    <p:sldId id="300" r:id="rId10"/>
    <p:sldId id="301" r:id="rId11"/>
    <p:sldId id="302" r:id="rId12"/>
    <p:sldId id="303" r:id="rId13"/>
    <p:sldId id="263" r:id="rId14"/>
    <p:sldId id="264" r:id="rId15"/>
    <p:sldId id="304" r:id="rId16"/>
    <p:sldId id="267" r:id="rId17"/>
    <p:sldId id="269" r:id="rId18"/>
    <p:sldId id="345" r:id="rId19"/>
    <p:sldId id="270" r:id="rId20"/>
    <p:sldId id="297" r:id="rId21"/>
    <p:sldId id="305" r:id="rId22"/>
    <p:sldId id="306" r:id="rId23"/>
    <p:sldId id="295" r:id="rId24"/>
    <p:sldId id="272" r:id="rId25"/>
    <p:sldId id="307" r:id="rId26"/>
    <p:sldId id="308" r:id="rId27"/>
    <p:sldId id="346" r:id="rId28"/>
    <p:sldId id="274" r:id="rId29"/>
    <p:sldId id="275" r:id="rId30"/>
    <p:sldId id="276" r:id="rId31"/>
    <p:sldId id="277" r:id="rId32"/>
    <p:sldId id="278" r:id="rId33"/>
    <p:sldId id="279" r:id="rId34"/>
    <p:sldId id="280" r:id="rId35"/>
    <p:sldId id="281" r:id="rId36"/>
    <p:sldId id="282" r:id="rId37"/>
    <p:sldId id="283" r:id="rId38"/>
    <p:sldId id="284" r:id="rId39"/>
    <p:sldId id="285" r:id="rId40"/>
    <p:sldId id="286" r:id="rId41"/>
    <p:sldId id="287" r:id="rId42"/>
    <p:sldId id="288" r:id="rId43"/>
    <p:sldId id="289" r:id="rId44"/>
    <p:sldId id="290" r:id="rId45"/>
    <p:sldId id="291" r:id="rId46"/>
    <p:sldId id="292" r:id="rId47"/>
    <p:sldId id="293" r:id="rId48"/>
    <p:sldId id="294" r:id="rId49"/>
    <p:sldId id="309" r:id="rId5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60" autoAdjust="0"/>
  </p:normalViewPr>
  <p:slideViewPr>
    <p:cSldViewPr snapToGrid="0">
      <p:cViewPr varScale="1">
        <p:scale>
          <a:sx n="87" d="100"/>
          <a:sy n="87" d="100"/>
        </p:scale>
        <p:origin x="666" y="90"/>
      </p:cViewPr>
      <p:guideLst/>
    </p:cSldViewPr>
  </p:slideViewPr>
  <p:outlineViewPr>
    <p:cViewPr>
      <p:scale>
        <a:sx n="33" d="100"/>
        <a:sy n="33" d="100"/>
      </p:scale>
      <p:origin x="0" y="-5876"/>
    </p:cViewPr>
  </p:outlineViewPr>
  <p:notesTextViewPr>
    <p:cViewPr>
      <p:scale>
        <a:sx n="1" d="1"/>
        <a:sy n="1" d="1"/>
      </p:scale>
      <p:origin x="0" y="0"/>
    </p:cViewPr>
  </p:notesTextViewPr>
  <p:notesViewPr>
    <p:cSldViewPr snapToGrid="0">
      <p:cViewPr varScale="1">
        <p:scale>
          <a:sx n="51" d="100"/>
          <a:sy n="51" d="100"/>
        </p:scale>
        <p:origin x="2692" y="5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4" Type="http://schemas.openxmlformats.org/officeDocument/2006/relationships/tableStyles" Target="tableStyles.xml"/><Relationship Id="rId53" Type="http://schemas.openxmlformats.org/officeDocument/2006/relationships/viewProps" Target="viewProps.xml"/><Relationship Id="rId52" Type="http://schemas.openxmlformats.org/officeDocument/2006/relationships/presProps" Target="presProps.xml"/><Relationship Id="rId51" Type="http://schemas.openxmlformats.org/officeDocument/2006/relationships/handoutMaster" Target="handoutMasters/handoutMaster1.xml"/><Relationship Id="rId50" Type="http://schemas.openxmlformats.org/officeDocument/2006/relationships/slide" Target="slides/slide47.xml"/><Relationship Id="rId5" Type="http://schemas.openxmlformats.org/officeDocument/2006/relationships/slide" Target="slides/slide2.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notesMaster" Target="notesMasters/notesMaster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E40AC4D-719B-448C-A53E-86CC6B516231}" type="datetimeFigureOut">
              <a:rPr lang="tr-TR" smtClean="0"/>
            </a:fld>
            <a:endParaRPr lang="tr-TR"/>
          </a:p>
        </p:txBody>
      </p:sp>
      <p:sp>
        <p:nvSpPr>
          <p:cNvPr id="4" name="Alt Bilgi Yer Tutucusu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8B5B0D4-42FD-4430-B5DB-4E3BD7219EF9}" type="slidenum">
              <a:rPr lang="tr-TR" smtClean="0"/>
            </a:fld>
            <a:endParaRPr lang="tr-T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800" cy="457200"/>
          </a:xfrm>
          <a:prstGeom prst="rect">
            <a:avLst/>
          </a:prstGeom>
          <a:noFill/>
          <a:ln>
            <a:noFill/>
          </a:ln>
        </p:spPr>
        <p:txBody>
          <a:bodyPr wrap="square" lIns="91425" tIns="91425" rIns="91425" bIns="91425" anchor="t" anchorCtr="0"/>
          <a:lstStyle>
            <a:lvl1pPr marL="0" marR="0" lvl="0" indent="0" algn="l" rtl="0">
              <a:lnSpc>
                <a:spcPct val="100000"/>
              </a:lnSpc>
              <a:spcBef>
                <a:spcPts val="0"/>
              </a:spcBef>
              <a:spcAft>
                <a:spcPts val="0"/>
              </a:spcAft>
              <a:buSzPct val="78000"/>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L="457200" marR="0" lvl="1" indent="0" algn="l" rtl="0">
              <a:lnSpc>
                <a:spcPct val="100000"/>
              </a:lnSpc>
              <a:spcBef>
                <a:spcPts val="0"/>
              </a:spcBef>
              <a:spcAft>
                <a:spcPts val="0"/>
              </a:spcAft>
              <a:buSzPct val="78000"/>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L="914400" marR="0" lvl="2" indent="0" algn="l" rtl="0">
              <a:lnSpc>
                <a:spcPct val="100000"/>
              </a:lnSpc>
              <a:spcBef>
                <a:spcPts val="0"/>
              </a:spcBef>
              <a:spcAft>
                <a:spcPts val="0"/>
              </a:spcAft>
              <a:buSzPct val="78000"/>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L="1371600" marR="0" lvl="3" indent="0" algn="l" rtl="0">
              <a:lnSpc>
                <a:spcPct val="100000"/>
              </a:lnSpc>
              <a:spcBef>
                <a:spcPts val="0"/>
              </a:spcBef>
              <a:spcAft>
                <a:spcPts val="0"/>
              </a:spcAft>
              <a:buSzPct val="78000"/>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L="1828800" marR="0" lvl="4" indent="0" algn="l" rtl="0">
              <a:lnSpc>
                <a:spcPct val="100000"/>
              </a:lnSpc>
              <a:spcBef>
                <a:spcPts val="0"/>
              </a:spcBef>
              <a:spcAft>
                <a:spcPts val="0"/>
              </a:spcAft>
              <a:buSzPct val="78000"/>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L="2286000" marR="0" lvl="5" indent="0" algn="l" rtl="0">
              <a:lnSpc>
                <a:spcPct val="100000"/>
              </a:lnSpc>
              <a:spcBef>
                <a:spcPts val="0"/>
              </a:spcBef>
              <a:spcAft>
                <a:spcPts val="0"/>
              </a:spcAft>
              <a:buSzPct val="78000"/>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L="3200400" marR="0" lvl="6" indent="0" algn="l" rtl="0">
              <a:lnSpc>
                <a:spcPct val="100000"/>
              </a:lnSpc>
              <a:spcBef>
                <a:spcPts val="0"/>
              </a:spcBef>
              <a:spcAft>
                <a:spcPts val="0"/>
              </a:spcAft>
              <a:buSzPct val="78000"/>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L="4572000" marR="0" lvl="7" indent="0" algn="l" rtl="0">
              <a:lnSpc>
                <a:spcPct val="100000"/>
              </a:lnSpc>
              <a:spcBef>
                <a:spcPts val="0"/>
              </a:spcBef>
              <a:spcAft>
                <a:spcPts val="0"/>
              </a:spcAft>
              <a:buSzPct val="78000"/>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L="6400800" marR="0" lvl="8" indent="0" algn="l" rtl="0">
              <a:lnSpc>
                <a:spcPct val="100000"/>
              </a:lnSpc>
              <a:spcBef>
                <a:spcPts val="0"/>
              </a:spcBef>
              <a:spcAft>
                <a:spcPts val="0"/>
              </a:spcAft>
              <a:buSzPct val="78000"/>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p:txBody>
      </p:sp>
      <p:sp>
        <p:nvSpPr>
          <p:cNvPr id="4" name="Shape 4"/>
          <p:cNvSpPr txBox="1">
            <a:spLocks noGrp="1"/>
          </p:cNvSpPr>
          <p:nvPr>
            <p:ph type="dt" idx="10"/>
          </p:nvPr>
        </p:nvSpPr>
        <p:spPr>
          <a:xfrm>
            <a:off x="3886200" y="0"/>
            <a:ext cx="2971800" cy="457200"/>
          </a:xfrm>
          <a:prstGeom prst="rect">
            <a:avLst/>
          </a:prstGeom>
          <a:noFill/>
          <a:ln>
            <a:noFill/>
          </a:ln>
        </p:spPr>
        <p:txBody>
          <a:bodyPr wrap="square" lIns="91425" tIns="91425" rIns="91425" bIns="91425" anchor="t" anchorCtr="0"/>
          <a:lstStyle>
            <a:lvl1pPr marL="0" marR="0" lvl="0" indent="0" algn="l" rtl="0">
              <a:lnSpc>
                <a:spcPct val="100000"/>
              </a:lnSpc>
              <a:spcBef>
                <a:spcPts val="0"/>
              </a:spcBef>
              <a:spcAft>
                <a:spcPts val="0"/>
              </a:spcAft>
              <a:buSzPct val="78000"/>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L="457200" marR="0" lvl="1" indent="0" algn="l" rtl="0">
              <a:lnSpc>
                <a:spcPct val="100000"/>
              </a:lnSpc>
              <a:spcBef>
                <a:spcPts val="0"/>
              </a:spcBef>
              <a:spcAft>
                <a:spcPts val="0"/>
              </a:spcAft>
              <a:buSzPct val="78000"/>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L="914400" marR="0" lvl="2" indent="0" algn="l" rtl="0">
              <a:lnSpc>
                <a:spcPct val="100000"/>
              </a:lnSpc>
              <a:spcBef>
                <a:spcPts val="0"/>
              </a:spcBef>
              <a:spcAft>
                <a:spcPts val="0"/>
              </a:spcAft>
              <a:buSzPct val="78000"/>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L="1371600" marR="0" lvl="3" indent="0" algn="l" rtl="0">
              <a:lnSpc>
                <a:spcPct val="100000"/>
              </a:lnSpc>
              <a:spcBef>
                <a:spcPts val="0"/>
              </a:spcBef>
              <a:spcAft>
                <a:spcPts val="0"/>
              </a:spcAft>
              <a:buSzPct val="78000"/>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L="1828800" marR="0" lvl="4" indent="0" algn="l" rtl="0">
              <a:lnSpc>
                <a:spcPct val="100000"/>
              </a:lnSpc>
              <a:spcBef>
                <a:spcPts val="0"/>
              </a:spcBef>
              <a:spcAft>
                <a:spcPts val="0"/>
              </a:spcAft>
              <a:buSzPct val="78000"/>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L="2286000" marR="0" lvl="5" indent="0" algn="l" rtl="0">
              <a:lnSpc>
                <a:spcPct val="100000"/>
              </a:lnSpc>
              <a:spcBef>
                <a:spcPts val="0"/>
              </a:spcBef>
              <a:spcAft>
                <a:spcPts val="0"/>
              </a:spcAft>
              <a:buSzPct val="78000"/>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L="3200400" marR="0" lvl="6" indent="0" algn="l" rtl="0">
              <a:lnSpc>
                <a:spcPct val="100000"/>
              </a:lnSpc>
              <a:spcBef>
                <a:spcPts val="0"/>
              </a:spcBef>
              <a:spcAft>
                <a:spcPts val="0"/>
              </a:spcAft>
              <a:buSzPct val="78000"/>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L="4572000" marR="0" lvl="7" indent="0" algn="l" rtl="0">
              <a:lnSpc>
                <a:spcPct val="100000"/>
              </a:lnSpc>
              <a:spcBef>
                <a:spcPts val="0"/>
              </a:spcBef>
              <a:spcAft>
                <a:spcPts val="0"/>
              </a:spcAft>
              <a:buSzPct val="78000"/>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L="6400800" marR="0" lvl="8" indent="0" algn="l" rtl="0">
              <a:lnSpc>
                <a:spcPct val="100000"/>
              </a:lnSpc>
              <a:spcBef>
                <a:spcPts val="0"/>
              </a:spcBef>
              <a:spcAft>
                <a:spcPts val="0"/>
              </a:spcAft>
              <a:buSzPct val="78000"/>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p:txBody>
      </p:sp>
      <p:sp>
        <p:nvSpPr>
          <p:cNvPr id="5" name="Shape 5"/>
          <p:cNvSpPr>
            <a:spLocks noGrp="1" noRot="1" noChangeAspect="1"/>
          </p:cNvSpPr>
          <p:nvPr>
            <p:ph type="sldImg" idx="3"/>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med" len="med"/>
            <a:tailEnd type="none" w="med" len="med"/>
          </a:ln>
        </p:spPr>
      </p:sp>
      <p:sp>
        <p:nvSpPr>
          <p:cNvPr id="6" name="Shape 6"/>
          <p:cNvSpPr txBox="1">
            <a:spLocks noGrp="1"/>
          </p:cNvSpPr>
          <p:nvPr>
            <p:ph type="body" idx="1"/>
          </p:nvPr>
        </p:nvSpPr>
        <p:spPr>
          <a:xfrm>
            <a:off x="914400" y="4343400"/>
            <a:ext cx="5029200" cy="4114800"/>
          </a:xfrm>
          <a:prstGeom prst="rect">
            <a:avLst/>
          </a:prstGeom>
          <a:noFill/>
          <a:ln>
            <a:noFill/>
          </a:ln>
        </p:spPr>
        <p:txBody>
          <a:bodyPr wrap="square" lIns="91425" tIns="91425" rIns="91425" bIns="91425" anchor="t" anchorCtr="0"/>
          <a:lstStyle>
            <a:lvl1pPr marL="0" marR="0" lvl="0" indent="0" algn="l" rtl="0">
              <a:spcBef>
                <a:spcPts val="0"/>
              </a:spcBef>
              <a:buSzPct val="78000"/>
              <a:buChar char="●"/>
              <a:defRPr sz="1800" b="0" i="0" u="none" strike="noStrike" cap="none"/>
            </a:lvl1pPr>
            <a:lvl2pPr marL="0" marR="0" lvl="1" indent="0" algn="l" rtl="0">
              <a:spcBef>
                <a:spcPts val="0"/>
              </a:spcBef>
              <a:buSzPct val="78000"/>
              <a:buChar char="○"/>
              <a:defRPr sz="1800" b="0" i="0" u="none" strike="noStrike" cap="none"/>
            </a:lvl2pPr>
            <a:lvl3pPr marL="0" marR="0" lvl="2" indent="0" algn="l" rtl="0">
              <a:spcBef>
                <a:spcPts val="0"/>
              </a:spcBef>
              <a:buSzPct val="78000"/>
              <a:buChar char="■"/>
              <a:defRPr sz="1800" b="0" i="0" u="none" strike="noStrike" cap="none"/>
            </a:lvl3pPr>
            <a:lvl4pPr marL="0" marR="0" lvl="3" indent="0" algn="l" rtl="0">
              <a:spcBef>
                <a:spcPts val="0"/>
              </a:spcBef>
              <a:buSzPct val="78000"/>
              <a:buChar char="●"/>
              <a:defRPr sz="1800" b="0" i="0" u="none" strike="noStrike" cap="none"/>
            </a:lvl4pPr>
            <a:lvl5pPr marL="0" marR="0" lvl="4" indent="0" algn="l" rtl="0">
              <a:spcBef>
                <a:spcPts val="0"/>
              </a:spcBef>
              <a:buSzPct val="78000"/>
              <a:buChar char="○"/>
              <a:defRPr sz="1800" b="0" i="0" u="none" strike="noStrike" cap="none"/>
            </a:lvl5pPr>
            <a:lvl6pPr marL="0" marR="0" lvl="5" indent="0" algn="l" rtl="0">
              <a:spcBef>
                <a:spcPts val="0"/>
              </a:spcBef>
              <a:buSzPct val="78000"/>
              <a:buChar char="■"/>
              <a:defRPr sz="1800" b="0" i="0" u="none" strike="noStrike" cap="none"/>
            </a:lvl6pPr>
            <a:lvl7pPr marL="0" marR="0" lvl="6" indent="0" algn="l" rtl="0">
              <a:spcBef>
                <a:spcPts val="0"/>
              </a:spcBef>
              <a:buSzPct val="78000"/>
              <a:buChar char="●"/>
              <a:defRPr sz="1800" b="0" i="0" u="none" strike="noStrike" cap="none"/>
            </a:lvl7pPr>
            <a:lvl8pPr marL="0" marR="0" lvl="7" indent="0" algn="l" rtl="0">
              <a:spcBef>
                <a:spcPts val="0"/>
              </a:spcBef>
              <a:buSzPct val="78000"/>
              <a:buChar char="○"/>
              <a:defRPr sz="1800" b="0" i="0" u="none" strike="noStrike" cap="none"/>
            </a:lvl8pPr>
            <a:lvl9pPr marL="0" marR="0" lvl="8" indent="0" algn="l" rtl="0">
              <a:spcBef>
                <a:spcPts val="0"/>
              </a:spcBef>
              <a:buSzPct val="78000"/>
              <a:buChar char="■"/>
              <a:defRPr sz="1800" b="0" i="0" u="none" strike="noStrike" cap="none"/>
            </a:lvl9pPr>
          </a:lstStyle>
          <a:p/>
        </p:txBody>
      </p:sp>
      <p:sp>
        <p:nvSpPr>
          <p:cNvPr id="7" name="Shape 7"/>
          <p:cNvSpPr txBox="1">
            <a:spLocks noGrp="1"/>
          </p:cNvSpPr>
          <p:nvPr>
            <p:ph type="ftr" idx="11"/>
          </p:nvPr>
        </p:nvSpPr>
        <p:spPr>
          <a:xfrm>
            <a:off x="0" y="8686800"/>
            <a:ext cx="2971800" cy="457200"/>
          </a:xfrm>
          <a:prstGeom prst="rect">
            <a:avLst/>
          </a:prstGeom>
          <a:noFill/>
          <a:ln>
            <a:noFill/>
          </a:ln>
        </p:spPr>
        <p:txBody>
          <a:bodyPr wrap="square" lIns="91425" tIns="91425" rIns="91425" bIns="91425" anchor="b" anchorCtr="0"/>
          <a:lstStyle>
            <a:lvl1pPr marL="0" marR="0" lvl="0" indent="0" algn="l" rtl="0">
              <a:lnSpc>
                <a:spcPct val="100000"/>
              </a:lnSpc>
              <a:spcBef>
                <a:spcPts val="0"/>
              </a:spcBef>
              <a:spcAft>
                <a:spcPts val="0"/>
              </a:spcAft>
              <a:buSzPct val="78000"/>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L="457200" marR="0" lvl="1" indent="0" algn="l" rtl="0">
              <a:lnSpc>
                <a:spcPct val="100000"/>
              </a:lnSpc>
              <a:spcBef>
                <a:spcPts val="0"/>
              </a:spcBef>
              <a:spcAft>
                <a:spcPts val="0"/>
              </a:spcAft>
              <a:buSzPct val="78000"/>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L="914400" marR="0" lvl="2" indent="0" algn="l" rtl="0">
              <a:lnSpc>
                <a:spcPct val="100000"/>
              </a:lnSpc>
              <a:spcBef>
                <a:spcPts val="0"/>
              </a:spcBef>
              <a:spcAft>
                <a:spcPts val="0"/>
              </a:spcAft>
              <a:buSzPct val="78000"/>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L="1371600" marR="0" lvl="3" indent="0" algn="l" rtl="0">
              <a:lnSpc>
                <a:spcPct val="100000"/>
              </a:lnSpc>
              <a:spcBef>
                <a:spcPts val="0"/>
              </a:spcBef>
              <a:spcAft>
                <a:spcPts val="0"/>
              </a:spcAft>
              <a:buSzPct val="78000"/>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L="1828800" marR="0" lvl="4" indent="0" algn="l" rtl="0">
              <a:lnSpc>
                <a:spcPct val="100000"/>
              </a:lnSpc>
              <a:spcBef>
                <a:spcPts val="0"/>
              </a:spcBef>
              <a:spcAft>
                <a:spcPts val="0"/>
              </a:spcAft>
              <a:buSzPct val="78000"/>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L="2286000" marR="0" lvl="5" indent="0" algn="l" rtl="0">
              <a:lnSpc>
                <a:spcPct val="100000"/>
              </a:lnSpc>
              <a:spcBef>
                <a:spcPts val="0"/>
              </a:spcBef>
              <a:spcAft>
                <a:spcPts val="0"/>
              </a:spcAft>
              <a:buSzPct val="78000"/>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L="3200400" marR="0" lvl="6" indent="0" algn="l" rtl="0">
              <a:lnSpc>
                <a:spcPct val="100000"/>
              </a:lnSpc>
              <a:spcBef>
                <a:spcPts val="0"/>
              </a:spcBef>
              <a:spcAft>
                <a:spcPts val="0"/>
              </a:spcAft>
              <a:buSzPct val="78000"/>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L="4572000" marR="0" lvl="7" indent="0" algn="l" rtl="0">
              <a:lnSpc>
                <a:spcPct val="100000"/>
              </a:lnSpc>
              <a:spcBef>
                <a:spcPts val="0"/>
              </a:spcBef>
              <a:spcAft>
                <a:spcPts val="0"/>
              </a:spcAft>
              <a:buSzPct val="78000"/>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L="6400800" marR="0" lvl="8" indent="0" algn="l" rtl="0">
              <a:lnSpc>
                <a:spcPct val="100000"/>
              </a:lnSpc>
              <a:spcBef>
                <a:spcPts val="0"/>
              </a:spcBef>
              <a:spcAft>
                <a:spcPts val="0"/>
              </a:spcAft>
              <a:buSzPct val="78000"/>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p:txBody>
      </p:sp>
      <p:sp>
        <p:nvSpPr>
          <p:cNvPr id="8" name="Shape 8"/>
          <p:cNvSpPr txBox="1">
            <a:spLocks noGrp="1"/>
          </p:cNvSpPr>
          <p:nvPr>
            <p:ph type="sldNum" idx="12"/>
          </p:nvPr>
        </p:nvSpPr>
        <p:spPr>
          <a:xfrm>
            <a:off x="3886200" y="8686800"/>
            <a:ext cx="2971800" cy="457200"/>
          </a:xfrm>
          <a:prstGeom prst="rect">
            <a:avLst/>
          </a:prstGeom>
          <a:noFill/>
          <a:ln>
            <a:noFill/>
          </a:ln>
        </p:spPr>
        <p:txBody>
          <a:bodyPr wrap="square" lIns="91425" tIns="45700" rIns="91425" bIns="45700" anchor="b" anchorCtr="0">
            <a:noAutofit/>
          </a:bodyPr>
          <a:lstStyle/>
          <a:p>
            <a:pPr marL="0" marR="0" lvl="0" indent="-76200" algn="r" rtl="0">
              <a:lnSpc>
                <a:spcPct val="100000"/>
              </a:lnSpc>
              <a:spcBef>
                <a:spcPts val="0"/>
              </a:spcBef>
              <a:spcAft>
                <a:spcPts val="0"/>
              </a:spcAft>
              <a:buClr>
                <a:srgbClr val="000000"/>
              </a:buClr>
              <a:buSzPct val="100000"/>
              <a:buFont typeface="Times New Roman" panose="02020603050405020304"/>
              <a:buNone/>
            </a:pPr>
            <a:fld id="{00000000-1234-1234-1234-123412341234}" type="slidenum">
              <a:rPr lang="en-US" sz="12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rPr>
            </a:fld>
            <a:endParaRPr lang="en-US" sz="12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endParaRPr>
          </a:p>
        </p:txBody>
      </p:sp>
    </p:spTree>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9.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0.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1.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2.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3.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4.xml"/></Relationships>
</file>

<file path=ppt/notesSlides/_rels/notesSlide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5.xml"/></Relationships>
</file>

<file path=ppt/notesSlides/_rels/notesSlide3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6.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notesSlide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88"/>
        <p:cNvGrpSpPr/>
        <p:nvPr/>
      </p:nvGrpSpPr>
      <p:grpSpPr>
        <a:xfrm>
          <a:off x="0" y="0"/>
          <a:ext cx="0" cy="0"/>
          <a:chOff x="0" y="0"/>
          <a:chExt cx="0" cy="0"/>
        </a:xfrm>
      </p:grpSpPr>
      <p:sp>
        <p:nvSpPr>
          <p:cNvPr id="189" name="Shape 189"/>
          <p:cNvSpPr txBox="1">
            <a:spLocks noGrp="1"/>
          </p:cNvSpPr>
          <p:nvPr>
            <p:ph type="body" idx="1"/>
          </p:nvPr>
        </p:nvSpPr>
        <p:spPr>
          <a:xfrm>
            <a:off x="914400" y="4343400"/>
            <a:ext cx="5029200" cy="4114800"/>
          </a:xfrm>
          <a:prstGeom prst="rect">
            <a:avLst/>
          </a:prstGeom>
        </p:spPr>
        <p:txBody>
          <a:bodyPr wrap="square" lIns="91425" tIns="91425" rIns="91425" bIns="91425" anchor="t" anchorCtr="0">
            <a:noAutofit/>
          </a:bodyPr>
          <a:lstStyle/>
          <a:p>
            <a:pPr lvl="0">
              <a:spcBef>
                <a:spcPts val="0"/>
              </a:spcBef>
              <a:buNone/>
            </a:pPr>
          </a:p>
        </p:txBody>
      </p:sp>
      <p:sp>
        <p:nvSpPr>
          <p:cNvPr id="190" name="Shape 19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94"/>
        <p:cNvGrpSpPr/>
        <p:nvPr/>
      </p:nvGrpSpPr>
      <p:grpSpPr>
        <a:xfrm>
          <a:off x="0" y="0"/>
          <a:ext cx="0" cy="0"/>
          <a:chOff x="0" y="0"/>
          <a:chExt cx="0" cy="0"/>
        </a:xfrm>
      </p:grpSpPr>
      <p:sp>
        <p:nvSpPr>
          <p:cNvPr id="195" name="Shape 195"/>
          <p:cNvSpPr txBox="1">
            <a:spLocks noGrp="1"/>
          </p:cNvSpPr>
          <p:nvPr>
            <p:ph type="body" idx="1"/>
          </p:nvPr>
        </p:nvSpPr>
        <p:spPr>
          <a:xfrm>
            <a:off x="914400" y="4343400"/>
            <a:ext cx="5029200" cy="4114800"/>
          </a:xfrm>
          <a:prstGeom prst="rect">
            <a:avLst/>
          </a:prstGeom>
        </p:spPr>
        <p:txBody>
          <a:bodyPr wrap="square" lIns="91425" tIns="91425" rIns="91425" bIns="91425" anchor="t" anchorCtr="0">
            <a:noAutofit/>
          </a:bodyPr>
          <a:lstStyle/>
          <a:p>
            <a:pPr lvl="0">
              <a:spcBef>
                <a:spcPts val="0"/>
              </a:spcBef>
              <a:buNone/>
            </a:pPr>
          </a:p>
        </p:txBody>
      </p:sp>
      <p:sp>
        <p:nvSpPr>
          <p:cNvPr id="196" name="Shape 19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94"/>
        <p:cNvGrpSpPr/>
        <p:nvPr/>
      </p:nvGrpSpPr>
      <p:grpSpPr>
        <a:xfrm>
          <a:off x="0" y="0"/>
          <a:ext cx="0" cy="0"/>
          <a:chOff x="0" y="0"/>
          <a:chExt cx="0" cy="0"/>
        </a:xfrm>
      </p:grpSpPr>
      <p:sp>
        <p:nvSpPr>
          <p:cNvPr id="195" name="Shape 195"/>
          <p:cNvSpPr txBox="1">
            <a:spLocks noGrp="1"/>
          </p:cNvSpPr>
          <p:nvPr>
            <p:ph type="body" idx="1"/>
          </p:nvPr>
        </p:nvSpPr>
        <p:spPr>
          <a:xfrm>
            <a:off x="914400" y="4343400"/>
            <a:ext cx="5029200" cy="4114800"/>
          </a:xfrm>
          <a:prstGeom prst="rect">
            <a:avLst/>
          </a:prstGeom>
        </p:spPr>
        <p:txBody>
          <a:bodyPr wrap="square" lIns="91425" tIns="91425" rIns="91425" bIns="91425" anchor="t" anchorCtr="0">
            <a:noAutofit/>
          </a:bodyPr>
          <a:lstStyle/>
          <a:p>
            <a:pPr lvl="0">
              <a:spcBef>
                <a:spcPts val="0"/>
              </a:spcBef>
              <a:buNone/>
            </a:pPr>
          </a:p>
        </p:txBody>
      </p:sp>
      <p:sp>
        <p:nvSpPr>
          <p:cNvPr id="196" name="Shape 19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337"/>
        <p:cNvGrpSpPr/>
        <p:nvPr/>
      </p:nvGrpSpPr>
      <p:grpSpPr>
        <a:xfrm>
          <a:off x="0" y="0"/>
          <a:ext cx="0" cy="0"/>
          <a:chOff x="0" y="0"/>
          <a:chExt cx="0" cy="0"/>
        </a:xfrm>
      </p:grpSpPr>
      <p:sp>
        <p:nvSpPr>
          <p:cNvPr id="338" name="Shape 338"/>
          <p:cNvSpPr txBox="1">
            <a:spLocks noGrp="1"/>
          </p:cNvSpPr>
          <p:nvPr>
            <p:ph type="body" idx="1"/>
          </p:nvPr>
        </p:nvSpPr>
        <p:spPr>
          <a:xfrm>
            <a:off x="914400" y="4343400"/>
            <a:ext cx="5029200" cy="4114800"/>
          </a:xfrm>
          <a:prstGeom prst="rect">
            <a:avLst/>
          </a:prstGeom>
        </p:spPr>
        <p:txBody>
          <a:bodyPr wrap="square" lIns="91425" tIns="91425" rIns="91425" bIns="91425" anchor="t" anchorCtr="0">
            <a:noAutofit/>
          </a:bodyPr>
          <a:lstStyle/>
          <a:p>
            <a:pPr lvl="0">
              <a:spcBef>
                <a:spcPts val="0"/>
              </a:spcBef>
              <a:buNone/>
            </a:pPr>
          </a:p>
        </p:txBody>
      </p:sp>
      <p:sp>
        <p:nvSpPr>
          <p:cNvPr id="339" name="Shape 33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344"/>
        <p:cNvGrpSpPr/>
        <p:nvPr/>
      </p:nvGrpSpPr>
      <p:grpSpPr>
        <a:xfrm>
          <a:off x="0" y="0"/>
          <a:ext cx="0" cy="0"/>
          <a:chOff x="0" y="0"/>
          <a:chExt cx="0" cy="0"/>
        </a:xfrm>
      </p:grpSpPr>
      <p:sp>
        <p:nvSpPr>
          <p:cNvPr id="345" name="Shape 345"/>
          <p:cNvSpPr txBox="1">
            <a:spLocks noGrp="1"/>
          </p:cNvSpPr>
          <p:nvPr>
            <p:ph type="body" idx="1"/>
          </p:nvPr>
        </p:nvSpPr>
        <p:spPr>
          <a:xfrm>
            <a:off x="914400" y="4343400"/>
            <a:ext cx="5029200" cy="4114800"/>
          </a:xfrm>
          <a:prstGeom prst="rect">
            <a:avLst/>
          </a:prstGeom>
        </p:spPr>
        <p:txBody>
          <a:bodyPr wrap="square" lIns="91425" tIns="91425" rIns="91425" bIns="91425" anchor="t" anchorCtr="0">
            <a:noAutofit/>
          </a:bodyPr>
          <a:lstStyle/>
          <a:p>
            <a:pPr lvl="0">
              <a:spcBef>
                <a:spcPts val="0"/>
              </a:spcBef>
              <a:buNone/>
            </a:pPr>
          </a:p>
        </p:txBody>
      </p:sp>
      <p:sp>
        <p:nvSpPr>
          <p:cNvPr id="346" name="Shape 34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94"/>
        <p:cNvGrpSpPr/>
        <p:nvPr/>
      </p:nvGrpSpPr>
      <p:grpSpPr>
        <a:xfrm>
          <a:off x="0" y="0"/>
          <a:ext cx="0" cy="0"/>
          <a:chOff x="0" y="0"/>
          <a:chExt cx="0" cy="0"/>
        </a:xfrm>
      </p:grpSpPr>
      <p:sp>
        <p:nvSpPr>
          <p:cNvPr id="195" name="Shape 195"/>
          <p:cNvSpPr txBox="1">
            <a:spLocks noGrp="1"/>
          </p:cNvSpPr>
          <p:nvPr>
            <p:ph type="body" idx="1"/>
          </p:nvPr>
        </p:nvSpPr>
        <p:spPr>
          <a:xfrm>
            <a:off x="914400" y="4343400"/>
            <a:ext cx="5029200" cy="4114800"/>
          </a:xfrm>
          <a:prstGeom prst="rect">
            <a:avLst/>
          </a:prstGeom>
        </p:spPr>
        <p:txBody>
          <a:bodyPr wrap="square" lIns="91425" tIns="91425" rIns="91425" bIns="91425" anchor="t" anchorCtr="0">
            <a:noAutofit/>
          </a:bodyPr>
          <a:lstStyle/>
          <a:p>
            <a:pPr lvl="0">
              <a:spcBef>
                <a:spcPts val="0"/>
              </a:spcBef>
              <a:buNone/>
            </a:pPr>
          </a:p>
        </p:txBody>
      </p:sp>
      <p:sp>
        <p:nvSpPr>
          <p:cNvPr id="196" name="Shape 19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344"/>
        <p:cNvGrpSpPr/>
        <p:nvPr/>
      </p:nvGrpSpPr>
      <p:grpSpPr>
        <a:xfrm>
          <a:off x="0" y="0"/>
          <a:ext cx="0" cy="0"/>
          <a:chOff x="0" y="0"/>
          <a:chExt cx="0" cy="0"/>
        </a:xfrm>
      </p:grpSpPr>
      <p:sp>
        <p:nvSpPr>
          <p:cNvPr id="345" name="Shape 345"/>
          <p:cNvSpPr txBox="1">
            <a:spLocks noGrp="1"/>
          </p:cNvSpPr>
          <p:nvPr>
            <p:ph type="body" idx="1"/>
          </p:nvPr>
        </p:nvSpPr>
        <p:spPr>
          <a:xfrm>
            <a:off x="914400" y="4343400"/>
            <a:ext cx="5029200" cy="4114800"/>
          </a:xfrm>
          <a:prstGeom prst="rect">
            <a:avLst/>
          </a:prstGeom>
        </p:spPr>
        <p:txBody>
          <a:bodyPr wrap="square" lIns="91425" tIns="91425" rIns="91425" bIns="91425" anchor="t" anchorCtr="0">
            <a:noAutofit/>
          </a:bodyPr>
          <a:lstStyle/>
          <a:p>
            <a:pPr lvl="0">
              <a:spcBef>
                <a:spcPts val="0"/>
              </a:spcBef>
              <a:buNone/>
            </a:pPr>
          </a:p>
        </p:txBody>
      </p:sp>
      <p:sp>
        <p:nvSpPr>
          <p:cNvPr id="346" name="Shape 34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361"/>
        <p:cNvGrpSpPr/>
        <p:nvPr/>
      </p:nvGrpSpPr>
      <p:grpSpPr>
        <a:xfrm>
          <a:off x="0" y="0"/>
          <a:ext cx="0" cy="0"/>
          <a:chOff x="0" y="0"/>
          <a:chExt cx="0" cy="0"/>
        </a:xfrm>
      </p:grpSpPr>
      <p:sp>
        <p:nvSpPr>
          <p:cNvPr id="362" name="Shape 362"/>
          <p:cNvSpPr txBox="1">
            <a:spLocks noGrp="1"/>
          </p:cNvSpPr>
          <p:nvPr>
            <p:ph type="body" idx="1"/>
          </p:nvPr>
        </p:nvSpPr>
        <p:spPr>
          <a:xfrm>
            <a:off x="914400" y="4343400"/>
            <a:ext cx="5029200" cy="4114800"/>
          </a:xfrm>
          <a:prstGeom prst="rect">
            <a:avLst/>
          </a:prstGeom>
        </p:spPr>
        <p:txBody>
          <a:bodyPr wrap="square" lIns="91425" tIns="91425" rIns="91425" bIns="91425" anchor="t" anchorCtr="0">
            <a:noAutofit/>
          </a:bodyPr>
          <a:lstStyle/>
          <a:p>
            <a:pPr lvl="0">
              <a:spcBef>
                <a:spcPts val="0"/>
              </a:spcBef>
              <a:buNone/>
            </a:pPr>
          </a:p>
        </p:txBody>
      </p:sp>
      <p:sp>
        <p:nvSpPr>
          <p:cNvPr id="363" name="Shape 36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369"/>
        <p:cNvGrpSpPr/>
        <p:nvPr/>
      </p:nvGrpSpPr>
      <p:grpSpPr>
        <a:xfrm>
          <a:off x="0" y="0"/>
          <a:ext cx="0" cy="0"/>
          <a:chOff x="0" y="0"/>
          <a:chExt cx="0" cy="0"/>
        </a:xfrm>
      </p:grpSpPr>
      <p:sp>
        <p:nvSpPr>
          <p:cNvPr id="370" name="Shape 370"/>
          <p:cNvSpPr txBox="1">
            <a:spLocks noGrp="1"/>
          </p:cNvSpPr>
          <p:nvPr>
            <p:ph type="body" idx="1"/>
          </p:nvPr>
        </p:nvSpPr>
        <p:spPr>
          <a:xfrm>
            <a:off x="914400" y="4343400"/>
            <a:ext cx="5029200" cy="4114800"/>
          </a:xfrm>
          <a:prstGeom prst="rect">
            <a:avLst/>
          </a:prstGeom>
        </p:spPr>
        <p:txBody>
          <a:bodyPr wrap="square" lIns="91425" tIns="91425" rIns="91425" bIns="91425" anchor="t" anchorCtr="0">
            <a:noAutofit/>
          </a:bodyPr>
          <a:lstStyle/>
          <a:p>
            <a:pPr lvl="0">
              <a:spcBef>
                <a:spcPts val="0"/>
              </a:spcBef>
              <a:buNone/>
            </a:pPr>
          </a:p>
        </p:txBody>
      </p:sp>
      <p:sp>
        <p:nvSpPr>
          <p:cNvPr id="371" name="Shape 37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377"/>
        <p:cNvGrpSpPr/>
        <p:nvPr/>
      </p:nvGrpSpPr>
      <p:grpSpPr>
        <a:xfrm>
          <a:off x="0" y="0"/>
          <a:ext cx="0" cy="0"/>
          <a:chOff x="0" y="0"/>
          <a:chExt cx="0" cy="0"/>
        </a:xfrm>
      </p:grpSpPr>
      <p:sp>
        <p:nvSpPr>
          <p:cNvPr id="378" name="Shape 378"/>
          <p:cNvSpPr txBox="1">
            <a:spLocks noGrp="1"/>
          </p:cNvSpPr>
          <p:nvPr>
            <p:ph type="body" idx="1"/>
          </p:nvPr>
        </p:nvSpPr>
        <p:spPr>
          <a:xfrm>
            <a:off x="914400" y="4343400"/>
            <a:ext cx="5029200" cy="4114800"/>
          </a:xfrm>
          <a:prstGeom prst="rect">
            <a:avLst/>
          </a:prstGeom>
        </p:spPr>
        <p:txBody>
          <a:bodyPr wrap="square" lIns="91425" tIns="91425" rIns="91425" bIns="91425" anchor="t" anchorCtr="0">
            <a:noAutofit/>
          </a:bodyPr>
          <a:lstStyle/>
          <a:p>
            <a:pPr lvl="0">
              <a:spcBef>
                <a:spcPts val="0"/>
              </a:spcBef>
              <a:buNone/>
            </a:pPr>
          </a:p>
        </p:txBody>
      </p:sp>
      <p:sp>
        <p:nvSpPr>
          <p:cNvPr id="379" name="Shape 37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385"/>
        <p:cNvGrpSpPr/>
        <p:nvPr/>
      </p:nvGrpSpPr>
      <p:grpSpPr>
        <a:xfrm>
          <a:off x="0" y="0"/>
          <a:ext cx="0" cy="0"/>
          <a:chOff x="0" y="0"/>
          <a:chExt cx="0" cy="0"/>
        </a:xfrm>
      </p:grpSpPr>
      <p:sp>
        <p:nvSpPr>
          <p:cNvPr id="386" name="Shape 386"/>
          <p:cNvSpPr txBox="1">
            <a:spLocks noGrp="1"/>
          </p:cNvSpPr>
          <p:nvPr>
            <p:ph type="body" idx="1"/>
          </p:nvPr>
        </p:nvSpPr>
        <p:spPr>
          <a:xfrm>
            <a:off x="914400" y="4343400"/>
            <a:ext cx="5029200" cy="4114800"/>
          </a:xfrm>
          <a:prstGeom prst="rect">
            <a:avLst/>
          </a:prstGeom>
        </p:spPr>
        <p:txBody>
          <a:bodyPr wrap="square" lIns="91425" tIns="91425" rIns="91425" bIns="91425" anchor="t" anchorCtr="0">
            <a:noAutofit/>
          </a:bodyPr>
          <a:lstStyle/>
          <a:p>
            <a:pPr lvl="0">
              <a:spcBef>
                <a:spcPts val="0"/>
              </a:spcBef>
              <a:buNone/>
            </a:pPr>
          </a:p>
        </p:txBody>
      </p:sp>
      <p:sp>
        <p:nvSpPr>
          <p:cNvPr id="387" name="Shape 38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94"/>
        <p:cNvGrpSpPr/>
        <p:nvPr/>
      </p:nvGrpSpPr>
      <p:grpSpPr>
        <a:xfrm>
          <a:off x="0" y="0"/>
          <a:ext cx="0" cy="0"/>
          <a:chOff x="0" y="0"/>
          <a:chExt cx="0" cy="0"/>
        </a:xfrm>
      </p:grpSpPr>
      <p:sp>
        <p:nvSpPr>
          <p:cNvPr id="195" name="Shape 195"/>
          <p:cNvSpPr txBox="1">
            <a:spLocks noGrp="1"/>
          </p:cNvSpPr>
          <p:nvPr>
            <p:ph type="body" idx="1"/>
          </p:nvPr>
        </p:nvSpPr>
        <p:spPr>
          <a:xfrm>
            <a:off x="914400" y="4343400"/>
            <a:ext cx="5029200" cy="4114800"/>
          </a:xfrm>
          <a:prstGeom prst="rect">
            <a:avLst/>
          </a:prstGeom>
        </p:spPr>
        <p:txBody>
          <a:bodyPr wrap="square" lIns="91425" tIns="91425" rIns="91425" bIns="91425" anchor="t" anchorCtr="0">
            <a:noAutofit/>
          </a:bodyPr>
          <a:lstStyle/>
          <a:p>
            <a:pPr lvl="0">
              <a:spcBef>
                <a:spcPts val="0"/>
              </a:spcBef>
              <a:buNone/>
            </a:pPr>
          </a:p>
        </p:txBody>
      </p:sp>
      <p:sp>
        <p:nvSpPr>
          <p:cNvPr id="196" name="Shape 19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393"/>
        <p:cNvGrpSpPr/>
        <p:nvPr/>
      </p:nvGrpSpPr>
      <p:grpSpPr>
        <a:xfrm>
          <a:off x="0" y="0"/>
          <a:ext cx="0" cy="0"/>
          <a:chOff x="0" y="0"/>
          <a:chExt cx="0" cy="0"/>
        </a:xfrm>
      </p:grpSpPr>
      <p:sp>
        <p:nvSpPr>
          <p:cNvPr id="394" name="Shape 394"/>
          <p:cNvSpPr txBox="1">
            <a:spLocks noGrp="1"/>
          </p:cNvSpPr>
          <p:nvPr>
            <p:ph type="body" idx="1"/>
          </p:nvPr>
        </p:nvSpPr>
        <p:spPr>
          <a:xfrm>
            <a:off x="914400" y="4343400"/>
            <a:ext cx="5029200" cy="4114800"/>
          </a:xfrm>
          <a:prstGeom prst="rect">
            <a:avLst/>
          </a:prstGeom>
        </p:spPr>
        <p:txBody>
          <a:bodyPr wrap="square" lIns="91425" tIns="91425" rIns="91425" bIns="91425" anchor="t" anchorCtr="0">
            <a:noAutofit/>
          </a:bodyPr>
          <a:lstStyle/>
          <a:p>
            <a:pPr lvl="0">
              <a:spcBef>
                <a:spcPts val="0"/>
              </a:spcBef>
              <a:buNone/>
            </a:pPr>
          </a:p>
        </p:txBody>
      </p:sp>
      <p:sp>
        <p:nvSpPr>
          <p:cNvPr id="395" name="Shape 39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01"/>
        <p:cNvGrpSpPr/>
        <p:nvPr/>
      </p:nvGrpSpPr>
      <p:grpSpPr>
        <a:xfrm>
          <a:off x="0" y="0"/>
          <a:ext cx="0" cy="0"/>
          <a:chOff x="0" y="0"/>
          <a:chExt cx="0" cy="0"/>
        </a:xfrm>
      </p:grpSpPr>
      <p:sp>
        <p:nvSpPr>
          <p:cNvPr id="402" name="Shape 402"/>
          <p:cNvSpPr txBox="1">
            <a:spLocks noGrp="1"/>
          </p:cNvSpPr>
          <p:nvPr>
            <p:ph type="body" idx="1"/>
          </p:nvPr>
        </p:nvSpPr>
        <p:spPr>
          <a:xfrm>
            <a:off x="914400" y="4343400"/>
            <a:ext cx="5029200" cy="4114800"/>
          </a:xfrm>
          <a:prstGeom prst="rect">
            <a:avLst/>
          </a:prstGeom>
        </p:spPr>
        <p:txBody>
          <a:bodyPr wrap="square" lIns="91425" tIns="91425" rIns="91425" bIns="91425" anchor="t" anchorCtr="0">
            <a:noAutofit/>
          </a:bodyPr>
          <a:lstStyle/>
          <a:p>
            <a:pPr lvl="0">
              <a:spcBef>
                <a:spcPts val="0"/>
              </a:spcBef>
              <a:buNone/>
            </a:pPr>
          </a:p>
        </p:txBody>
      </p:sp>
      <p:sp>
        <p:nvSpPr>
          <p:cNvPr id="403" name="Shape 40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09"/>
        <p:cNvGrpSpPr/>
        <p:nvPr/>
      </p:nvGrpSpPr>
      <p:grpSpPr>
        <a:xfrm>
          <a:off x="0" y="0"/>
          <a:ext cx="0" cy="0"/>
          <a:chOff x="0" y="0"/>
          <a:chExt cx="0" cy="0"/>
        </a:xfrm>
      </p:grpSpPr>
      <p:sp>
        <p:nvSpPr>
          <p:cNvPr id="410" name="Shape 410"/>
          <p:cNvSpPr txBox="1">
            <a:spLocks noGrp="1"/>
          </p:cNvSpPr>
          <p:nvPr>
            <p:ph type="body" idx="1"/>
          </p:nvPr>
        </p:nvSpPr>
        <p:spPr>
          <a:xfrm>
            <a:off x="914400" y="4343400"/>
            <a:ext cx="5029200" cy="4114800"/>
          </a:xfrm>
          <a:prstGeom prst="rect">
            <a:avLst/>
          </a:prstGeom>
        </p:spPr>
        <p:txBody>
          <a:bodyPr wrap="square" lIns="91425" tIns="91425" rIns="91425" bIns="91425" anchor="t" anchorCtr="0">
            <a:noAutofit/>
          </a:bodyPr>
          <a:lstStyle/>
          <a:p>
            <a:pPr lvl="0">
              <a:spcBef>
                <a:spcPts val="0"/>
              </a:spcBef>
              <a:buNone/>
            </a:pPr>
          </a:p>
        </p:txBody>
      </p:sp>
      <p:sp>
        <p:nvSpPr>
          <p:cNvPr id="411" name="Shape 41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17"/>
        <p:cNvGrpSpPr/>
        <p:nvPr/>
      </p:nvGrpSpPr>
      <p:grpSpPr>
        <a:xfrm>
          <a:off x="0" y="0"/>
          <a:ext cx="0" cy="0"/>
          <a:chOff x="0" y="0"/>
          <a:chExt cx="0" cy="0"/>
        </a:xfrm>
      </p:grpSpPr>
      <p:sp>
        <p:nvSpPr>
          <p:cNvPr id="418" name="Shape 418"/>
          <p:cNvSpPr txBox="1">
            <a:spLocks noGrp="1"/>
          </p:cNvSpPr>
          <p:nvPr>
            <p:ph type="body" idx="1"/>
          </p:nvPr>
        </p:nvSpPr>
        <p:spPr>
          <a:xfrm>
            <a:off x="914400" y="4343400"/>
            <a:ext cx="5029200" cy="4114800"/>
          </a:xfrm>
          <a:prstGeom prst="rect">
            <a:avLst/>
          </a:prstGeom>
        </p:spPr>
        <p:txBody>
          <a:bodyPr wrap="square" lIns="91425" tIns="91425" rIns="91425" bIns="91425" anchor="t" anchorCtr="0">
            <a:noAutofit/>
          </a:bodyPr>
          <a:lstStyle/>
          <a:p>
            <a:pPr lvl="0">
              <a:spcBef>
                <a:spcPts val="0"/>
              </a:spcBef>
              <a:buNone/>
            </a:pPr>
          </a:p>
        </p:txBody>
      </p:sp>
      <p:sp>
        <p:nvSpPr>
          <p:cNvPr id="419" name="Shape 41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32"/>
        <p:cNvGrpSpPr/>
        <p:nvPr/>
      </p:nvGrpSpPr>
      <p:grpSpPr>
        <a:xfrm>
          <a:off x="0" y="0"/>
          <a:ext cx="0" cy="0"/>
          <a:chOff x="0" y="0"/>
          <a:chExt cx="0" cy="0"/>
        </a:xfrm>
      </p:grpSpPr>
      <p:sp>
        <p:nvSpPr>
          <p:cNvPr id="433" name="Shape 433"/>
          <p:cNvSpPr txBox="1">
            <a:spLocks noGrp="1"/>
          </p:cNvSpPr>
          <p:nvPr>
            <p:ph type="body" idx="1"/>
          </p:nvPr>
        </p:nvSpPr>
        <p:spPr>
          <a:xfrm>
            <a:off x="914400" y="4343400"/>
            <a:ext cx="5029200" cy="4114800"/>
          </a:xfrm>
          <a:prstGeom prst="rect">
            <a:avLst/>
          </a:prstGeom>
        </p:spPr>
        <p:txBody>
          <a:bodyPr wrap="square" lIns="91425" tIns="91425" rIns="91425" bIns="91425" anchor="t" anchorCtr="0">
            <a:noAutofit/>
          </a:bodyPr>
          <a:lstStyle/>
          <a:p>
            <a:pPr lvl="0">
              <a:spcBef>
                <a:spcPts val="0"/>
              </a:spcBef>
              <a:buNone/>
            </a:pPr>
          </a:p>
        </p:txBody>
      </p:sp>
      <p:sp>
        <p:nvSpPr>
          <p:cNvPr id="434" name="Shape 43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40"/>
        <p:cNvGrpSpPr/>
        <p:nvPr/>
      </p:nvGrpSpPr>
      <p:grpSpPr>
        <a:xfrm>
          <a:off x="0" y="0"/>
          <a:ext cx="0" cy="0"/>
          <a:chOff x="0" y="0"/>
          <a:chExt cx="0" cy="0"/>
        </a:xfrm>
      </p:grpSpPr>
      <p:sp>
        <p:nvSpPr>
          <p:cNvPr id="441" name="Shape 441"/>
          <p:cNvSpPr txBox="1">
            <a:spLocks noGrp="1"/>
          </p:cNvSpPr>
          <p:nvPr>
            <p:ph type="body" idx="1"/>
          </p:nvPr>
        </p:nvSpPr>
        <p:spPr>
          <a:xfrm>
            <a:off x="914400" y="4343400"/>
            <a:ext cx="5029200" cy="4114800"/>
          </a:xfrm>
          <a:prstGeom prst="rect">
            <a:avLst/>
          </a:prstGeom>
        </p:spPr>
        <p:txBody>
          <a:bodyPr wrap="square" lIns="91425" tIns="91425" rIns="91425" bIns="91425" anchor="t" anchorCtr="0">
            <a:noAutofit/>
          </a:bodyPr>
          <a:lstStyle/>
          <a:p>
            <a:pPr lvl="0">
              <a:spcBef>
                <a:spcPts val="0"/>
              </a:spcBef>
              <a:buNone/>
            </a:pPr>
          </a:p>
        </p:txBody>
      </p:sp>
      <p:sp>
        <p:nvSpPr>
          <p:cNvPr id="442" name="Shape 44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48"/>
        <p:cNvGrpSpPr/>
        <p:nvPr/>
      </p:nvGrpSpPr>
      <p:grpSpPr>
        <a:xfrm>
          <a:off x="0" y="0"/>
          <a:ext cx="0" cy="0"/>
          <a:chOff x="0" y="0"/>
          <a:chExt cx="0" cy="0"/>
        </a:xfrm>
      </p:grpSpPr>
      <p:sp>
        <p:nvSpPr>
          <p:cNvPr id="449" name="Shape 449"/>
          <p:cNvSpPr txBox="1">
            <a:spLocks noGrp="1"/>
          </p:cNvSpPr>
          <p:nvPr>
            <p:ph type="body" idx="1"/>
          </p:nvPr>
        </p:nvSpPr>
        <p:spPr>
          <a:xfrm>
            <a:off x="914400" y="4343400"/>
            <a:ext cx="5029200" cy="4114800"/>
          </a:xfrm>
          <a:prstGeom prst="rect">
            <a:avLst/>
          </a:prstGeom>
        </p:spPr>
        <p:txBody>
          <a:bodyPr wrap="square" lIns="91425" tIns="91425" rIns="91425" bIns="91425" anchor="t" anchorCtr="0">
            <a:noAutofit/>
          </a:bodyPr>
          <a:lstStyle/>
          <a:p>
            <a:pPr lvl="0">
              <a:spcBef>
                <a:spcPts val="0"/>
              </a:spcBef>
              <a:buNone/>
            </a:pPr>
          </a:p>
        </p:txBody>
      </p:sp>
      <p:sp>
        <p:nvSpPr>
          <p:cNvPr id="450" name="Shape 45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56"/>
        <p:cNvGrpSpPr/>
        <p:nvPr/>
      </p:nvGrpSpPr>
      <p:grpSpPr>
        <a:xfrm>
          <a:off x="0" y="0"/>
          <a:ext cx="0" cy="0"/>
          <a:chOff x="0" y="0"/>
          <a:chExt cx="0" cy="0"/>
        </a:xfrm>
      </p:grpSpPr>
      <p:sp>
        <p:nvSpPr>
          <p:cNvPr id="457" name="Shape 457"/>
          <p:cNvSpPr txBox="1">
            <a:spLocks noGrp="1"/>
          </p:cNvSpPr>
          <p:nvPr>
            <p:ph type="body" idx="1"/>
          </p:nvPr>
        </p:nvSpPr>
        <p:spPr>
          <a:xfrm>
            <a:off x="914400" y="4343400"/>
            <a:ext cx="5029200" cy="4114800"/>
          </a:xfrm>
          <a:prstGeom prst="rect">
            <a:avLst/>
          </a:prstGeom>
        </p:spPr>
        <p:txBody>
          <a:bodyPr wrap="square" lIns="91425" tIns="91425" rIns="91425" bIns="91425" anchor="t" anchorCtr="0">
            <a:noAutofit/>
          </a:bodyPr>
          <a:lstStyle/>
          <a:p>
            <a:pPr lvl="0">
              <a:spcBef>
                <a:spcPts val="0"/>
              </a:spcBef>
              <a:buNone/>
            </a:pPr>
          </a:p>
        </p:txBody>
      </p:sp>
      <p:sp>
        <p:nvSpPr>
          <p:cNvPr id="458" name="Shape 45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74"/>
        <p:cNvGrpSpPr/>
        <p:nvPr/>
      </p:nvGrpSpPr>
      <p:grpSpPr>
        <a:xfrm>
          <a:off x="0" y="0"/>
          <a:ext cx="0" cy="0"/>
          <a:chOff x="0" y="0"/>
          <a:chExt cx="0" cy="0"/>
        </a:xfrm>
      </p:grpSpPr>
      <p:sp>
        <p:nvSpPr>
          <p:cNvPr id="475" name="Shape 475"/>
          <p:cNvSpPr txBox="1">
            <a:spLocks noGrp="1"/>
          </p:cNvSpPr>
          <p:nvPr>
            <p:ph type="body" idx="1"/>
          </p:nvPr>
        </p:nvSpPr>
        <p:spPr>
          <a:xfrm>
            <a:off x="914400" y="4343400"/>
            <a:ext cx="5029200" cy="4114800"/>
          </a:xfrm>
          <a:prstGeom prst="rect">
            <a:avLst/>
          </a:prstGeom>
        </p:spPr>
        <p:txBody>
          <a:bodyPr wrap="square" lIns="91425" tIns="91425" rIns="91425" bIns="91425" anchor="t" anchorCtr="0">
            <a:noAutofit/>
          </a:bodyPr>
          <a:lstStyle/>
          <a:p>
            <a:pPr lvl="0">
              <a:spcBef>
                <a:spcPts val="0"/>
              </a:spcBef>
              <a:buNone/>
            </a:pPr>
          </a:p>
        </p:txBody>
      </p:sp>
      <p:sp>
        <p:nvSpPr>
          <p:cNvPr id="476" name="Shape 47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83"/>
        <p:cNvGrpSpPr/>
        <p:nvPr/>
      </p:nvGrpSpPr>
      <p:grpSpPr>
        <a:xfrm>
          <a:off x="0" y="0"/>
          <a:ext cx="0" cy="0"/>
          <a:chOff x="0" y="0"/>
          <a:chExt cx="0" cy="0"/>
        </a:xfrm>
      </p:grpSpPr>
      <p:sp>
        <p:nvSpPr>
          <p:cNvPr id="484" name="Shape 484"/>
          <p:cNvSpPr txBox="1">
            <a:spLocks noGrp="1"/>
          </p:cNvSpPr>
          <p:nvPr>
            <p:ph type="body" idx="1"/>
          </p:nvPr>
        </p:nvSpPr>
        <p:spPr>
          <a:xfrm>
            <a:off x="914400" y="4343400"/>
            <a:ext cx="5029200" cy="4114800"/>
          </a:xfrm>
          <a:prstGeom prst="rect">
            <a:avLst/>
          </a:prstGeom>
        </p:spPr>
        <p:txBody>
          <a:bodyPr wrap="square" lIns="91425" tIns="91425" rIns="91425" bIns="91425" anchor="t" anchorCtr="0">
            <a:noAutofit/>
          </a:bodyPr>
          <a:lstStyle/>
          <a:p>
            <a:pPr lvl="0">
              <a:spcBef>
                <a:spcPts val="0"/>
              </a:spcBef>
              <a:buNone/>
            </a:pPr>
          </a:p>
        </p:txBody>
      </p:sp>
      <p:sp>
        <p:nvSpPr>
          <p:cNvPr id="485" name="Shape 48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239"/>
        <p:cNvGrpSpPr/>
        <p:nvPr/>
      </p:nvGrpSpPr>
      <p:grpSpPr>
        <a:xfrm>
          <a:off x="0" y="0"/>
          <a:ext cx="0" cy="0"/>
          <a:chOff x="0" y="0"/>
          <a:chExt cx="0" cy="0"/>
        </a:xfrm>
      </p:grpSpPr>
      <p:sp>
        <p:nvSpPr>
          <p:cNvPr id="240" name="Shape 240"/>
          <p:cNvSpPr txBox="1">
            <a:spLocks noGrp="1"/>
          </p:cNvSpPr>
          <p:nvPr>
            <p:ph type="body" idx="1"/>
          </p:nvPr>
        </p:nvSpPr>
        <p:spPr>
          <a:xfrm>
            <a:off x="914400" y="4343400"/>
            <a:ext cx="5029200" cy="4114800"/>
          </a:xfrm>
          <a:prstGeom prst="rect">
            <a:avLst/>
          </a:prstGeom>
        </p:spPr>
        <p:txBody>
          <a:bodyPr wrap="square" lIns="91425" tIns="91425" rIns="91425" bIns="91425" anchor="t" anchorCtr="0">
            <a:noAutofit/>
          </a:bodyPr>
          <a:lstStyle/>
          <a:p>
            <a:pPr lvl="0">
              <a:spcBef>
                <a:spcPts val="0"/>
              </a:spcBef>
              <a:buNone/>
            </a:pPr>
          </a:p>
        </p:txBody>
      </p:sp>
      <p:sp>
        <p:nvSpPr>
          <p:cNvPr id="241" name="Shape 24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91"/>
        <p:cNvGrpSpPr/>
        <p:nvPr/>
      </p:nvGrpSpPr>
      <p:grpSpPr>
        <a:xfrm>
          <a:off x="0" y="0"/>
          <a:ext cx="0" cy="0"/>
          <a:chOff x="0" y="0"/>
          <a:chExt cx="0" cy="0"/>
        </a:xfrm>
      </p:grpSpPr>
      <p:sp>
        <p:nvSpPr>
          <p:cNvPr id="492" name="Shape 492"/>
          <p:cNvSpPr txBox="1">
            <a:spLocks noGrp="1"/>
          </p:cNvSpPr>
          <p:nvPr>
            <p:ph type="body" idx="1"/>
          </p:nvPr>
        </p:nvSpPr>
        <p:spPr>
          <a:xfrm>
            <a:off x="914400" y="4343400"/>
            <a:ext cx="5029200" cy="4114800"/>
          </a:xfrm>
          <a:prstGeom prst="rect">
            <a:avLst/>
          </a:prstGeom>
        </p:spPr>
        <p:txBody>
          <a:bodyPr wrap="square" lIns="91425" tIns="91425" rIns="91425" bIns="91425" anchor="t" anchorCtr="0">
            <a:noAutofit/>
          </a:bodyPr>
          <a:lstStyle/>
          <a:p>
            <a:pPr lvl="0">
              <a:spcBef>
                <a:spcPts val="0"/>
              </a:spcBef>
              <a:buNone/>
            </a:pPr>
          </a:p>
        </p:txBody>
      </p:sp>
      <p:sp>
        <p:nvSpPr>
          <p:cNvPr id="493" name="Shape 49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506"/>
        <p:cNvGrpSpPr/>
        <p:nvPr/>
      </p:nvGrpSpPr>
      <p:grpSpPr>
        <a:xfrm>
          <a:off x="0" y="0"/>
          <a:ext cx="0" cy="0"/>
          <a:chOff x="0" y="0"/>
          <a:chExt cx="0" cy="0"/>
        </a:xfrm>
      </p:grpSpPr>
      <p:sp>
        <p:nvSpPr>
          <p:cNvPr id="507" name="Shape 507"/>
          <p:cNvSpPr txBox="1">
            <a:spLocks noGrp="1"/>
          </p:cNvSpPr>
          <p:nvPr>
            <p:ph type="body" idx="1"/>
          </p:nvPr>
        </p:nvSpPr>
        <p:spPr>
          <a:xfrm>
            <a:off x="914400" y="4343400"/>
            <a:ext cx="5029200" cy="4114800"/>
          </a:xfrm>
          <a:prstGeom prst="rect">
            <a:avLst/>
          </a:prstGeom>
        </p:spPr>
        <p:txBody>
          <a:bodyPr wrap="square" lIns="91425" tIns="91425" rIns="91425" bIns="91425" anchor="t" anchorCtr="0">
            <a:noAutofit/>
          </a:bodyPr>
          <a:lstStyle/>
          <a:p>
            <a:pPr lvl="0">
              <a:spcBef>
                <a:spcPts val="0"/>
              </a:spcBef>
              <a:buNone/>
            </a:pPr>
          </a:p>
        </p:txBody>
      </p:sp>
      <p:sp>
        <p:nvSpPr>
          <p:cNvPr id="508" name="Shape 50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523"/>
        <p:cNvGrpSpPr/>
        <p:nvPr/>
      </p:nvGrpSpPr>
      <p:grpSpPr>
        <a:xfrm>
          <a:off x="0" y="0"/>
          <a:ext cx="0" cy="0"/>
          <a:chOff x="0" y="0"/>
          <a:chExt cx="0" cy="0"/>
        </a:xfrm>
      </p:grpSpPr>
      <p:sp>
        <p:nvSpPr>
          <p:cNvPr id="524" name="Shape 524"/>
          <p:cNvSpPr txBox="1">
            <a:spLocks noGrp="1"/>
          </p:cNvSpPr>
          <p:nvPr>
            <p:ph type="body" idx="1"/>
          </p:nvPr>
        </p:nvSpPr>
        <p:spPr>
          <a:xfrm>
            <a:off x="914400" y="4343400"/>
            <a:ext cx="5029200" cy="4114800"/>
          </a:xfrm>
          <a:prstGeom prst="rect">
            <a:avLst/>
          </a:prstGeom>
        </p:spPr>
        <p:txBody>
          <a:bodyPr wrap="square" lIns="91425" tIns="91425" rIns="91425" bIns="91425" anchor="t" anchorCtr="0">
            <a:noAutofit/>
          </a:bodyPr>
          <a:lstStyle/>
          <a:p>
            <a:pPr lvl="0">
              <a:spcBef>
                <a:spcPts val="0"/>
              </a:spcBef>
              <a:buNone/>
            </a:pPr>
          </a:p>
        </p:txBody>
      </p:sp>
      <p:sp>
        <p:nvSpPr>
          <p:cNvPr id="525" name="Shape 52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532"/>
        <p:cNvGrpSpPr/>
        <p:nvPr/>
      </p:nvGrpSpPr>
      <p:grpSpPr>
        <a:xfrm>
          <a:off x="0" y="0"/>
          <a:ext cx="0" cy="0"/>
          <a:chOff x="0" y="0"/>
          <a:chExt cx="0" cy="0"/>
        </a:xfrm>
      </p:grpSpPr>
      <p:sp>
        <p:nvSpPr>
          <p:cNvPr id="533" name="Shape 533"/>
          <p:cNvSpPr txBox="1">
            <a:spLocks noGrp="1"/>
          </p:cNvSpPr>
          <p:nvPr>
            <p:ph type="body" idx="1"/>
          </p:nvPr>
        </p:nvSpPr>
        <p:spPr>
          <a:xfrm>
            <a:off x="914400" y="4343400"/>
            <a:ext cx="5029200" cy="4114800"/>
          </a:xfrm>
          <a:prstGeom prst="rect">
            <a:avLst/>
          </a:prstGeom>
        </p:spPr>
        <p:txBody>
          <a:bodyPr wrap="square" lIns="91425" tIns="91425" rIns="91425" bIns="91425" anchor="t" anchorCtr="0">
            <a:noAutofit/>
          </a:bodyPr>
          <a:lstStyle/>
          <a:p>
            <a:pPr lvl="0">
              <a:spcBef>
                <a:spcPts val="0"/>
              </a:spcBef>
              <a:buNone/>
            </a:pPr>
          </a:p>
        </p:txBody>
      </p:sp>
      <p:sp>
        <p:nvSpPr>
          <p:cNvPr id="534" name="Shape 53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550"/>
        <p:cNvGrpSpPr/>
        <p:nvPr/>
      </p:nvGrpSpPr>
      <p:grpSpPr>
        <a:xfrm>
          <a:off x="0" y="0"/>
          <a:ext cx="0" cy="0"/>
          <a:chOff x="0" y="0"/>
          <a:chExt cx="0" cy="0"/>
        </a:xfrm>
      </p:grpSpPr>
      <p:sp>
        <p:nvSpPr>
          <p:cNvPr id="551" name="Shape 551"/>
          <p:cNvSpPr txBox="1">
            <a:spLocks noGrp="1"/>
          </p:cNvSpPr>
          <p:nvPr>
            <p:ph type="body" idx="1"/>
          </p:nvPr>
        </p:nvSpPr>
        <p:spPr>
          <a:xfrm>
            <a:off x="914400" y="4343400"/>
            <a:ext cx="5029200" cy="4114800"/>
          </a:xfrm>
          <a:prstGeom prst="rect">
            <a:avLst/>
          </a:prstGeom>
        </p:spPr>
        <p:txBody>
          <a:bodyPr wrap="square" lIns="91425" tIns="91425" rIns="91425" bIns="91425" anchor="t" anchorCtr="0">
            <a:noAutofit/>
          </a:bodyPr>
          <a:lstStyle/>
          <a:p>
            <a:pPr lvl="0">
              <a:spcBef>
                <a:spcPts val="0"/>
              </a:spcBef>
              <a:buNone/>
            </a:pPr>
          </a:p>
        </p:txBody>
      </p:sp>
      <p:sp>
        <p:nvSpPr>
          <p:cNvPr id="552" name="Shape 55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569"/>
        <p:cNvGrpSpPr/>
        <p:nvPr/>
      </p:nvGrpSpPr>
      <p:grpSpPr>
        <a:xfrm>
          <a:off x="0" y="0"/>
          <a:ext cx="0" cy="0"/>
          <a:chOff x="0" y="0"/>
          <a:chExt cx="0" cy="0"/>
        </a:xfrm>
      </p:grpSpPr>
      <p:sp>
        <p:nvSpPr>
          <p:cNvPr id="570" name="Shape 570"/>
          <p:cNvSpPr txBox="1">
            <a:spLocks noGrp="1"/>
          </p:cNvSpPr>
          <p:nvPr>
            <p:ph type="body" idx="1"/>
          </p:nvPr>
        </p:nvSpPr>
        <p:spPr>
          <a:xfrm>
            <a:off x="914400" y="4343400"/>
            <a:ext cx="5029200" cy="4114800"/>
          </a:xfrm>
          <a:prstGeom prst="rect">
            <a:avLst/>
          </a:prstGeom>
        </p:spPr>
        <p:txBody>
          <a:bodyPr wrap="square" lIns="91425" tIns="91425" rIns="91425" bIns="91425" anchor="t" anchorCtr="0">
            <a:noAutofit/>
          </a:bodyPr>
          <a:lstStyle/>
          <a:p>
            <a:pPr lvl="0">
              <a:spcBef>
                <a:spcPts val="0"/>
              </a:spcBef>
              <a:buNone/>
            </a:pPr>
          </a:p>
        </p:txBody>
      </p:sp>
      <p:sp>
        <p:nvSpPr>
          <p:cNvPr id="571" name="Shape 57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577"/>
        <p:cNvGrpSpPr/>
        <p:nvPr/>
      </p:nvGrpSpPr>
      <p:grpSpPr>
        <a:xfrm>
          <a:off x="0" y="0"/>
          <a:ext cx="0" cy="0"/>
          <a:chOff x="0" y="0"/>
          <a:chExt cx="0" cy="0"/>
        </a:xfrm>
      </p:grpSpPr>
      <p:sp>
        <p:nvSpPr>
          <p:cNvPr id="578" name="Shape 578"/>
          <p:cNvSpPr txBox="1">
            <a:spLocks noGrp="1"/>
          </p:cNvSpPr>
          <p:nvPr>
            <p:ph type="body" idx="1"/>
          </p:nvPr>
        </p:nvSpPr>
        <p:spPr>
          <a:xfrm>
            <a:off x="914400" y="4343400"/>
            <a:ext cx="5029200" cy="4114800"/>
          </a:xfrm>
          <a:prstGeom prst="rect">
            <a:avLst/>
          </a:prstGeom>
        </p:spPr>
        <p:txBody>
          <a:bodyPr wrap="square" lIns="91425" tIns="91425" rIns="91425" bIns="91425" anchor="t" anchorCtr="0">
            <a:noAutofit/>
          </a:bodyPr>
          <a:lstStyle/>
          <a:p>
            <a:pPr lvl="0">
              <a:spcBef>
                <a:spcPts val="0"/>
              </a:spcBef>
              <a:buNone/>
            </a:pPr>
          </a:p>
        </p:txBody>
      </p:sp>
      <p:sp>
        <p:nvSpPr>
          <p:cNvPr id="579" name="Shape 57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249"/>
        <p:cNvGrpSpPr/>
        <p:nvPr/>
      </p:nvGrpSpPr>
      <p:grpSpPr>
        <a:xfrm>
          <a:off x="0" y="0"/>
          <a:ext cx="0" cy="0"/>
          <a:chOff x="0" y="0"/>
          <a:chExt cx="0" cy="0"/>
        </a:xfrm>
      </p:grpSpPr>
      <p:sp>
        <p:nvSpPr>
          <p:cNvPr id="250" name="Shape 250"/>
          <p:cNvSpPr txBox="1">
            <a:spLocks noGrp="1"/>
          </p:cNvSpPr>
          <p:nvPr>
            <p:ph type="body" idx="1"/>
          </p:nvPr>
        </p:nvSpPr>
        <p:spPr>
          <a:xfrm>
            <a:off x="914400" y="4343400"/>
            <a:ext cx="5029200" cy="4114800"/>
          </a:xfrm>
          <a:prstGeom prst="rect">
            <a:avLst/>
          </a:prstGeom>
        </p:spPr>
        <p:txBody>
          <a:bodyPr wrap="square" lIns="91425" tIns="91425" rIns="91425" bIns="91425" anchor="t" anchorCtr="0">
            <a:noAutofit/>
          </a:bodyPr>
          <a:lstStyle/>
          <a:p>
            <a:pPr lvl="0">
              <a:spcBef>
                <a:spcPts val="0"/>
              </a:spcBef>
              <a:buNone/>
            </a:pPr>
          </a:p>
        </p:txBody>
      </p:sp>
      <p:sp>
        <p:nvSpPr>
          <p:cNvPr id="251" name="Shape 25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239"/>
        <p:cNvGrpSpPr/>
        <p:nvPr/>
      </p:nvGrpSpPr>
      <p:grpSpPr>
        <a:xfrm>
          <a:off x="0" y="0"/>
          <a:ext cx="0" cy="0"/>
          <a:chOff x="0" y="0"/>
          <a:chExt cx="0" cy="0"/>
        </a:xfrm>
      </p:grpSpPr>
      <p:sp>
        <p:nvSpPr>
          <p:cNvPr id="240" name="Shape 240"/>
          <p:cNvSpPr txBox="1">
            <a:spLocks noGrp="1"/>
          </p:cNvSpPr>
          <p:nvPr>
            <p:ph type="body" idx="1"/>
          </p:nvPr>
        </p:nvSpPr>
        <p:spPr>
          <a:xfrm>
            <a:off x="914400" y="4343400"/>
            <a:ext cx="5029200" cy="4114800"/>
          </a:xfrm>
          <a:prstGeom prst="rect">
            <a:avLst/>
          </a:prstGeom>
        </p:spPr>
        <p:txBody>
          <a:bodyPr wrap="square" lIns="91425" tIns="91425" rIns="91425" bIns="91425" anchor="t" anchorCtr="0">
            <a:noAutofit/>
          </a:bodyPr>
          <a:lstStyle/>
          <a:p>
            <a:pPr lvl="0">
              <a:spcBef>
                <a:spcPts val="0"/>
              </a:spcBef>
              <a:buNone/>
            </a:pPr>
          </a:p>
        </p:txBody>
      </p:sp>
      <p:sp>
        <p:nvSpPr>
          <p:cNvPr id="241" name="Shape 24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277"/>
        <p:cNvGrpSpPr/>
        <p:nvPr/>
      </p:nvGrpSpPr>
      <p:grpSpPr>
        <a:xfrm>
          <a:off x="0" y="0"/>
          <a:ext cx="0" cy="0"/>
          <a:chOff x="0" y="0"/>
          <a:chExt cx="0" cy="0"/>
        </a:xfrm>
      </p:grpSpPr>
      <p:sp>
        <p:nvSpPr>
          <p:cNvPr id="278" name="Shape 278"/>
          <p:cNvSpPr txBox="1">
            <a:spLocks noGrp="1"/>
          </p:cNvSpPr>
          <p:nvPr>
            <p:ph type="body" idx="1"/>
          </p:nvPr>
        </p:nvSpPr>
        <p:spPr>
          <a:xfrm>
            <a:off x="914400" y="4343400"/>
            <a:ext cx="5029200" cy="4114800"/>
          </a:xfrm>
          <a:prstGeom prst="rect">
            <a:avLst/>
          </a:prstGeom>
        </p:spPr>
        <p:txBody>
          <a:bodyPr wrap="square" lIns="91425" tIns="91425" rIns="91425" bIns="91425" anchor="t" anchorCtr="0">
            <a:noAutofit/>
          </a:bodyPr>
          <a:lstStyle/>
          <a:p>
            <a:pPr lvl="0">
              <a:spcBef>
                <a:spcPts val="0"/>
              </a:spcBef>
              <a:buNone/>
            </a:pPr>
          </a:p>
        </p:txBody>
      </p:sp>
      <p:sp>
        <p:nvSpPr>
          <p:cNvPr id="279" name="Shape 27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291"/>
        <p:cNvGrpSpPr/>
        <p:nvPr/>
      </p:nvGrpSpPr>
      <p:grpSpPr>
        <a:xfrm>
          <a:off x="0" y="0"/>
          <a:ext cx="0" cy="0"/>
          <a:chOff x="0" y="0"/>
          <a:chExt cx="0" cy="0"/>
        </a:xfrm>
      </p:grpSpPr>
      <p:sp>
        <p:nvSpPr>
          <p:cNvPr id="292" name="Shape 292"/>
          <p:cNvSpPr txBox="1">
            <a:spLocks noGrp="1"/>
          </p:cNvSpPr>
          <p:nvPr>
            <p:ph type="body" idx="1"/>
          </p:nvPr>
        </p:nvSpPr>
        <p:spPr>
          <a:xfrm>
            <a:off x="914400" y="4343400"/>
            <a:ext cx="5029200" cy="4114800"/>
          </a:xfrm>
          <a:prstGeom prst="rect">
            <a:avLst/>
          </a:prstGeom>
        </p:spPr>
        <p:txBody>
          <a:bodyPr wrap="square" lIns="91425" tIns="91425" rIns="91425" bIns="91425" anchor="t" anchorCtr="0">
            <a:noAutofit/>
          </a:bodyPr>
          <a:lstStyle/>
          <a:p>
            <a:pPr lvl="0">
              <a:spcBef>
                <a:spcPts val="0"/>
              </a:spcBef>
              <a:buNone/>
            </a:pPr>
          </a:p>
        </p:txBody>
      </p:sp>
      <p:sp>
        <p:nvSpPr>
          <p:cNvPr id="293" name="Shape 29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331"/>
        <p:cNvGrpSpPr/>
        <p:nvPr/>
      </p:nvGrpSpPr>
      <p:grpSpPr>
        <a:xfrm>
          <a:off x="0" y="0"/>
          <a:ext cx="0" cy="0"/>
          <a:chOff x="0" y="0"/>
          <a:chExt cx="0" cy="0"/>
        </a:xfrm>
      </p:grpSpPr>
      <p:sp>
        <p:nvSpPr>
          <p:cNvPr id="332" name="Shape 332"/>
          <p:cNvSpPr txBox="1">
            <a:spLocks noGrp="1"/>
          </p:cNvSpPr>
          <p:nvPr>
            <p:ph type="body" idx="1"/>
          </p:nvPr>
        </p:nvSpPr>
        <p:spPr>
          <a:xfrm>
            <a:off x="914400" y="4343400"/>
            <a:ext cx="5029200" cy="4114800"/>
          </a:xfrm>
          <a:prstGeom prst="rect">
            <a:avLst/>
          </a:prstGeom>
        </p:spPr>
        <p:txBody>
          <a:bodyPr wrap="square" lIns="91425" tIns="91425" rIns="91425" bIns="91425" anchor="t" anchorCtr="0">
            <a:noAutofit/>
          </a:bodyPr>
          <a:lstStyle/>
          <a:p>
            <a:pPr lvl="0">
              <a:spcBef>
                <a:spcPts val="0"/>
              </a:spcBef>
              <a:buNone/>
            </a:pPr>
          </a:p>
        </p:txBody>
      </p:sp>
      <p:sp>
        <p:nvSpPr>
          <p:cNvPr id="333" name="Shape 33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94"/>
        <p:cNvGrpSpPr/>
        <p:nvPr/>
      </p:nvGrpSpPr>
      <p:grpSpPr>
        <a:xfrm>
          <a:off x="0" y="0"/>
          <a:ext cx="0" cy="0"/>
          <a:chOff x="0" y="0"/>
          <a:chExt cx="0" cy="0"/>
        </a:xfrm>
      </p:grpSpPr>
      <p:sp>
        <p:nvSpPr>
          <p:cNvPr id="195" name="Shape 195"/>
          <p:cNvSpPr txBox="1">
            <a:spLocks noGrp="1"/>
          </p:cNvSpPr>
          <p:nvPr>
            <p:ph type="body" idx="1"/>
          </p:nvPr>
        </p:nvSpPr>
        <p:spPr>
          <a:xfrm>
            <a:off x="914400" y="4343400"/>
            <a:ext cx="5029200" cy="4114800"/>
          </a:xfrm>
          <a:prstGeom prst="rect">
            <a:avLst/>
          </a:prstGeom>
        </p:spPr>
        <p:txBody>
          <a:bodyPr wrap="square" lIns="91425" tIns="91425" rIns="91425" bIns="91425" anchor="t" anchorCtr="0">
            <a:noAutofit/>
          </a:bodyPr>
          <a:lstStyle/>
          <a:p>
            <a:pPr lvl="0">
              <a:spcBef>
                <a:spcPts val="0"/>
              </a:spcBef>
              <a:buNone/>
            </a:pPr>
          </a:p>
        </p:txBody>
      </p:sp>
      <p:sp>
        <p:nvSpPr>
          <p:cNvPr id="196" name="Shape 19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grpSp>
        <p:nvGrpSpPr>
          <p:cNvPr id="89" name="Group 88"/>
          <p:cNvGrpSpPr/>
          <p:nvPr/>
        </p:nvGrpSpPr>
        <p:grpSpPr>
          <a:xfrm>
            <a:off x="-329674" y="-59376"/>
            <a:ext cx="12515851" cy="6923798"/>
            <a:chOff x="-329674" y="-51881"/>
            <a:chExt cx="12515851" cy="6923798"/>
          </a:xfrm>
        </p:grpSpPr>
        <p:sp>
          <p:nvSpPr>
            <p:cNvPr id="90"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91"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92"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ln>
            <a:extLst>
              <a:ext uri="{909E8E84-426E-40DD-AFC4-6F175D3DCCD1}">
                <a14:hiddenFill xmlns:a14="http://schemas.microsoft.com/office/drawing/2010/main">
                  <a:solidFill>
                    <a:srgbClr val="FFFFFF"/>
                  </a:solidFill>
                </a14:hiddenFill>
              </a:ext>
            </a:extLst>
          </p:spPr>
        </p:sp>
        <p:sp>
          <p:nvSpPr>
            <p:cNvPr id="93"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94"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95"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96"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97"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98"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ln>
            <a:extLst>
              <a:ext uri="{909E8E84-426E-40DD-AFC4-6F175D3DCCD1}">
                <a14:hiddenFill xmlns:a14="http://schemas.microsoft.com/office/drawing/2010/main">
                  <a:solidFill>
                    <a:srgbClr val="FFFFFF"/>
                  </a:solidFill>
                </a14:hiddenFill>
              </a:ext>
            </a:extLst>
          </p:spPr>
        </p:sp>
        <p:sp>
          <p:nvSpPr>
            <p:cNvPr id="99"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ln>
            <a:extLst>
              <a:ext uri="{909E8E84-426E-40DD-AFC4-6F175D3DCCD1}">
                <a14:hiddenFill xmlns:a14="http://schemas.microsoft.com/office/drawing/2010/main">
                  <a:solidFill>
                    <a:srgbClr val="FFFFFF"/>
                  </a:solidFill>
                </a14:hiddenFill>
              </a:ext>
            </a:extLst>
          </p:spPr>
        </p:sp>
        <p:sp>
          <p:nvSpPr>
            <p:cNvPr id="100"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ln>
            <a:extLst>
              <a:ext uri="{909E8E84-426E-40DD-AFC4-6F175D3DCCD1}">
                <a14:hiddenFill xmlns:a14="http://schemas.microsoft.com/office/drawing/2010/main">
                  <a:solidFill>
                    <a:srgbClr val="FFFFFF"/>
                  </a:solidFill>
                </a14:hiddenFill>
              </a:ext>
            </a:extLst>
          </p:spPr>
        </p:sp>
        <p:sp>
          <p:nvSpPr>
            <p:cNvPr id="101"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ln>
            <a:extLst>
              <a:ext uri="{909E8E84-426E-40DD-AFC4-6F175D3DCCD1}">
                <a14:hiddenFill xmlns:a14="http://schemas.microsoft.com/office/drawing/2010/main">
                  <a:solidFill>
                    <a:srgbClr val="FFFFFF"/>
                  </a:solidFill>
                </a14:hiddenFill>
              </a:ext>
            </a:extLst>
          </p:spPr>
        </p:sp>
        <p:sp>
          <p:nvSpPr>
            <p:cNvPr id="102"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103"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104"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105"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106"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107"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ln>
            <a:extLst>
              <a:ext uri="{909E8E84-426E-40DD-AFC4-6F175D3DCCD1}">
                <a14:hiddenFill xmlns:a14="http://schemas.microsoft.com/office/drawing/2010/main">
                  <a:solidFill>
                    <a:srgbClr val="FFFFFF"/>
                  </a:solidFill>
                </a14:hiddenFill>
              </a:ext>
            </a:extLst>
          </p:spPr>
        </p:sp>
        <p:sp>
          <p:nvSpPr>
            <p:cNvPr id="108"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1669293" y="1186483"/>
            <a:ext cx="8848345" cy="4477933"/>
            <a:chOff x="1669293" y="1186483"/>
            <a:chExt cx="8848345" cy="4477933"/>
          </a:xfrm>
        </p:grpSpPr>
        <p:sp>
          <p:nvSpPr>
            <p:cNvPr id="39" name="Rectangle 38"/>
            <p:cNvSpPr/>
            <p:nvPr/>
          </p:nvSpPr>
          <p:spPr>
            <a:xfrm>
              <a:off x="1674042" y="1186483"/>
              <a:ext cx="8843596"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Rectangle 40"/>
            <p:cNvSpPr/>
            <p:nvPr/>
          </p:nvSpPr>
          <p:spPr>
            <a:xfrm>
              <a:off x="1669293" y="1991156"/>
              <a:ext cx="8845667"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ctrTitle" hasCustomPrompt="1"/>
          </p:nvPr>
        </p:nvSpPr>
        <p:spPr>
          <a:xfrm>
            <a:off x="1759236" y="2075504"/>
            <a:ext cx="8679915" cy="1748729"/>
          </a:xfrm>
        </p:spPr>
        <p:txBody>
          <a:bodyPr bIns="0" anchor="b">
            <a:normAutofit/>
          </a:bodyPr>
          <a:lstStyle>
            <a:lvl1pPr algn="ctr">
              <a:lnSpc>
                <a:spcPct val="80000"/>
              </a:lnSpc>
              <a:defRPr sz="5400" spc="-150">
                <a:solidFill>
                  <a:srgbClr val="FFFEFF"/>
                </a:solidFill>
              </a:defRPr>
            </a:lvl1pPr>
          </a:lstStyle>
          <a:p>
            <a:r>
              <a:rPr lang="tr-TR"/>
              <a:t>Asıl başlık stilini düzenlemek için tıklayın</a:t>
            </a:r>
            <a:endParaRPr lang="en-US" dirty="0"/>
          </a:p>
        </p:txBody>
      </p:sp>
      <p:sp>
        <p:nvSpPr>
          <p:cNvPr id="3" name="Subtitle 2"/>
          <p:cNvSpPr>
            <a:spLocks noGrp="1"/>
          </p:cNvSpPr>
          <p:nvPr>
            <p:ph type="subTitle" idx="1" hasCustomPrompt="1"/>
          </p:nvPr>
        </p:nvSpPr>
        <p:spPr>
          <a:xfrm>
            <a:off x="1759237" y="3906266"/>
            <a:ext cx="8673427" cy="1322587"/>
          </a:xfrm>
        </p:spPr>
        <p:txBody>
          <a:bodyPr tIns="0">
            <a:normAutofit/>
          </a:bodyPr>
          <a:lstStyle>
            <a:lvl1pPr marL="0" indent="0" algn="ctr">
              <a:lnSpc>
                <a:spcPct val="100000"/>
              </a:lnSpc>
              <a:buNone/>
              <a:defRPr sz="1800" b="0">
                <a:solidFill>
                  <a:srgbClr val="FFFEFF"/>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804672" y="320040"/>
            <a:ext cx="3657600" cy="320040"/>
          </a:xfrm>
        </p:spPr>
        <p:txBody>
          <a:bodyPr vert="horz" lIns="91440" tIns="45720" rIns="91440" bIns="45720" rtlCol="0" anchor="ctr"/>
          <a:lstStyle>
            <a:lvl1pPr>
              <a:defRPr lang="en-US"/>
            </a:lvl1pPr>
          </a:lstStyle>
          <a:p>
            <a:endParaRPr lang="tr-TR"/>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tr-TR"/>
          </a:p>
        </p:txBody>
      </p:sp>
      <p:sp>
        <p:nvSpPr>
          <p:cNvPr id="6" name="Slide Number Placeholder 5"/>
          <p:cNvSpPr>
            <a:spLocks noGrp="1"/>
          </p:cNvSpPr>
          <p:nvPr>
            <p:ph type="sldNum" sz="quarter" idx="12"/>
          </p:nvPr>
        </p:nvSpPr>
        <p:spPr>
          <a:xfrm>
            <a:off x="10469880" y="320040"/>
            <a:ext cx="914400" cy="320040"/>
          </a:xfrm>
        </p:spPr>
        <p:txBody>
          <a:bodyPr/>
          <a:lstStyle/>
          <a:p>
            <a:pPr marL="0" marR="0" lvl="0" indent="-88900" algn="r" rtl="0">
              <a:lnSpc>
                <a:spcPct val="100000"/>
              </a:lnSpc>
              <a:spcBef>
                <a:spcPts val="0"/>
              </a:spcBef>
              <a:spcAft>
                <a:spcPts val="0"/>
              </a:spcAft>
              <a:buClr>
                <a:schemeClr val="dk1"/>
              </a:buClr>
              <a:buSzPct val="100000"/>
              <a:buFont typeface="Arial" panose="020B0604020202020204"/>
              <a:buNone/>
            </a:pPr>
            <a:fld id="{00000000-1234-1234-1234-123412341234}" type="slidenum">
              <a:rPr lang="en-US" sz="1400" b="0" i="0" u="none" smtClean="0">
                <a:solidFill>
                  <a:schemeClr val="dk1"/>
                </a:solidFill>
                <a:latin typeface="Arial" panose="020B0604020202020204"/>
                <a:ea typeface="Arial" panose="020B0604020202020204"/>
                <a:cs typeface="Arial" panose="020B0604020202020204"/>
                <a:sym typeface="Arial" panose="020B0604020202020204"/>
              </a:rPr>
            </a:fld>
            <a:endParaRPr lang="en-US" sz="1400" b="0" i="0" u="none">
              <a:solidFill>
                <a:schemeClr val="dk1"/>
              </a:solidFill>
              <a:latin typeface="Arial" panose="020B0604020202020204"/>
              <a:ea typeface="Arial" panose="020B0604020202020204"/>
              <a:cs typeface="Arial" panose="020B0604020202020204"/>
              <a:sym typeface="Arial" panose="020B0604020202020204"/>
            </a:endParaRPr>
          </a:p>
        </p:txBody>
      </p:sp>
    </p:spTree>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grpSp>
        <p:nvGrpSpPr>
          <p:cNvPr id="75" name="Group 74"/>
          <p:cNvGrpSpPr/>
          <p:nvPr/>
        </p:nvGrpSpPr>
        <p:grpSpPr>
          <a:xfrm>
            <a:off x="-417513"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800144"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hasCustomPrompt="1"/>
          </p:nvPr>
        </p:nvSpPr>
        <p:spPr>
          <a:xfrm>
            <a:off x="888632" y="2349925"/>
            <a:ext cx="3501196" cy="2456441"/>
          </a:xfrm>
        </p:spPr>
        <p:txBody>
          <a:bodyPr/>
          <a:lstStyle>
            <a:lvl1pPr>
              <a:defRPr>
                <a:solidFill>
                  <a:srgbClr val="FFFEFF"/>
                </a:solidFill>
              </a:defRPr>
            </a:lvl1pPr>
          </a:lstStyle>
          <a:p>
            <a:r>
              <a:rPr lang="tr-TR"/>
              <a:t>Asıl başlık stilini düzenlemek için tıklayın</a:t>
            </a:r>
            <a:endParaRPr lang="en-US" dirty="0"/>
          </a:p>
        </p:txBody>
      </p:sp>
      <p:sp>
        <p:nvSpPr>
          <p:cNvPr id="3" name="Vertical Text Placeholder 2"/>
          <p:cNvSpPr>
            <a:spLocks noGrp="1"/>
          </p:cNvSpPr>
          <p:nvPr>
            <p:ph type="body" orient="vert" idx="1" hasCustomPrompt="1"/>
          </p:nvPr>
        </p:nvSpPr>
        <p:spPr>
          <a:xfrm>
            <a:off x="5109983" y="794719"/>
            <a:ext cx="6275035" cy="5257090"/>
          </a:xfrm>
        </p:spPr>
        <p:txBody>
          <a:bodyPr vert="eaVert"/>
          <a:lstStyle/>
          <a:p>
            <a:pPr lvl="0"/>
            <a:r>
              <a:rPr lang="tr-TR"/>
              <a:t>Asıl metin stillerini düzenle</a:t>
            </a:r>
            <a:endParaRPr lang="tr-TR"/>
          </a:p>
          <a:p>
            <a:pPr lvl="1"/>
            <a:r>
              <a:rPr lang="tr-TR"/>
              <a:t>İkinci düzey</a:t>
            </a:r>
            <a:endParaRPr lang="tr-TR"/>
          </a:p>
          <a:p>
            <a:pPr lvl="2"/>
            <a:r>
              <a:rPr lang="tr-TR"/>
              <a:t>Üçüncü düzey</a:t>
            </a:r>
            <a:endParaRPr lang="tr-TR"/>
          </a:p>
          <a:p>
            <a:pPr lvl="3"/>
            <a:r>
              <a:rPr lang="tr-TR"/>
              <a:t>Dördüncü düzey</a:t>
            </a:r>
            <a:endParaRPr lang="tr-TR"/>
          </a:p>
          <a:p>
            <a:pPr lvl="4"/>
            <a:r>
              <a:rPr lang="tr-TR"/>
              <a:t>Beşinci düzey</a:t>
            </a:r>
            <a:endParaRPr lang="en-US" dirty="0"/>
          </a:p>
        </p:txBody>
      </p:sp>
      <p:sp>
        <p:nvSpPr>
          <p:cNvPr id="4" name="Date Placeholder 3"/>
          <p:cNvSpPr>
            <a:spLocks noGrp="1"/>
          </p:cNvSpPr>
          <p:nvPr>
            <p:ph type="dt" sz="half" idx="10"/>
          </p:nvPr>
        </p:nvSpPr>
        <p:spPr/>
        <p:txBody>
          <a:bodyPr/>
          <a:lstStyle/>
          <a:p>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pPr marL="0" marR="0" lvl="0" indent="-88900" algn="r" rtl="0">
              <a:lnSpc>
                <a:spcPct val="100000"/>
              </a:lnSpc>
              <a:spcBef>
                <a:spcPts val="0"/>
              </a:spcBef>
              <a:spcAft>
                <a:spcPts val="0"/>
              </a:spcAft>
              <a:buClr>
                <a:schemeClr val="dk1"/>
              </a:buClr>
              <a:buSzPct val="100000"/>
              <a:buFont typeface="Arial" panose="020B0604020202020204"/>
              <a:buNone/>
            </a:pPr>
            <a:fld id="{00000000-1234-1234-1234-123412341234}" type="slidenum">
              <a:rPr lang="en-US" sz="1400" b="0" i="0" u="none" smtClean="0">
                <a:solidFill>
                  <a:schemeClr val="dk1"/>
                </a:solidFill>
                <a:latin typeface="Arial" panose="020B0604020202020204"/>
                <a:ea typeface="Arial" panose="020B0604020202020204"/>
                <a:cs typeface="Arial" panose="020B0604020202020204"/>
                <a:sym typeface="Arial" panose="020B0604020202020204"/>
              </a:rPr>
            </a:fld>
            <a:endParaRPr lang="en-US" sz="1400" b="0" i="0" u="none">
              <a:solidFill>
                <a:schemeClr val="dk1"/>
              </a:solidFill>
              <a:latin typeface="Arial" panose="020B0604020202020204"/>
              <a:ea typeface="Arial" panose="020B0604020202020204"/>
              <a:cs typeface="Arial" panose="020B0604020202020204"/>
              <a:sym typeface="Arial" panose="020B0604020202020204"/>
            </a:endParaRPr>
          </a:p>
        </p:txBody>
      </p:sp>
    </p:spTree>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grpSp>
        <p:nvGrpSpPr>
          <p:cNvPr id="75" name="Group 74"/>
          <p:cNvGrpSpPr/>
          <p:nvPr/>
        </p:nvGrpSpPr>
        <p:grpSpPr>
          <a:xfrm flipH="1">
            <a:off x="0"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7718948"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Vertical Title 1"/>
          <p:cNvSpPr>
            <a:spLocks noGrp="1"/>
          </p:cNvSpPr>
          <p:nvPr>
            <p:ph type="title" orient="vert" hasCustomPrompt="1"/>
          </p:nvPr>
        </p:nvSpPr>
        <p:spPr>
          <a:xfrm>
            <a:off x="7807437" y="2349925"/>
            <a:ext cx="3501195" cy="2456442"/>
          </a:xfrm>
        </p:spPr>
        <p:txBody>
          <a:bodyPr vert="eaVert"/>
          <a:lstStyle>
            <a:lvl1pPr algn="l">
              <a:lnSpc>
                <a:spcPct val="80000"/>
              </a:lnSpc>
              <a:defRPr>
                <a:solidFill>
                  <a:srgbClr val="FFFEFF"/>
                </a:solidFill>
              </a:defRPr>
            </a:lvl1pPr>
          </a:lstStyle>
          <a:p>
            <a:r>
              <a:rPr lang="tr-TR"/>
              <a:t>Asıl başlık stilini düzenlemek için tıklayın</a:t>
            </a:r>
            <a:endParaRPr lang="en-US" dirty="0"/>
          </a:p>
        </p:txBody>
      </p:sp>
      <p:sp>
        <p:nvSpPr>
          <p:cNvPr id="3" name="Vertical Text Placeholder 2"/>
          <p:cNvSpPr>
            <a:spLocks noGrp="1"/>
          </p:cNvSpPr>
          <p:nvPr>
            <p:ph type="body" orient="vert" idx="1" hasCustomPrompt="1"/>
          </p:nvPr>
        </p:nvSpPr>
        <p:spPr>
          <a:xfrm>
            <a:off x="802747" y="798444"/>
            <a:ext cx="6268622" cy="5257303"/>
          </a:xfrm>
        </p:spPr>
        <p:txBody>
          <a:bodyPr vert="eaVert"/>
          <a:lstStyle/>
          <a:p>
            <a:pPr lvl="0"/>
            <a:r>
              <a:rPr lang="tr-TR"/>
              <a:t>Asıl metin stillerini düzenle</a:t>
            </a:r>
            <a:endParaRPr lang="tr-TR"/>
          </a:p>
          <a:p>
            <a:pPr lvl="1"/>
            <a:r>
              <a:rPr lang="tr-TR"/>
              <a:t>İkinci düzey</a:t>
            </a:r>
            <a:endParaRPr lang="tr-TR"/>
          </a:p>
          <a:p>
            <a:pPr lvl="2"/>
            <a:r>
              <a:rPr lang="tr-TR"/>
              <a:t>Üçüncü düzey</a:t>
            </a:r>
            <a:endParaRPr lang="tr-TR"/>
          </a:p>
          <a:p>
            <a:pPr lvl="3"/>
            <a:r>
              <a:rPr lang="tr-TR"/>
              <a:t>Dördüncü düzey</a:t>
            </a:r>
            <a:endParaRPr lang="tr-TR"/>
          </a:p>
          <a:p>
            <a:pPr lvl="4"/>
            <a:r>
              <a:rPr lang="tr-TR"/>
              <a:t>Beşinci düzey</a:t>
            </a:r>
            <a:endParaRPr lang="en-US" dirty="0"/>
          </a:p>
        </p:txBody>
      </p:sp>
      <p:sp>
        <p:nvSpPr>
          <p:cNvPr id="4" name="Date Placeholder 3"/>
          <p:cNvSpPr>
            <a:spLocks noGrp="1"/>
          </p:cNvSpPr>
          <p:nvPr>
            <p:ph type="dt" sz="half" idx="10"/>
          </p:nvPr>
        </p:nvSpPr>
        <p:spPr>
          <a:xfrm>
            <a:off x="804672" y="320040"/>
            <a:ext cx="3657600" cy="320040"/>
          </a:xfrm>
        </p:spPr>
        <p:txBody>
          <a:bodyPr/>
          <a:lstStyle/>
          <a:p>
            <a:endParaRPr lang="tr-TR"/>
          </a:p>
        </p:txBody>
      </p:sp>
      <p:sp>
        <p:nvSpPr>
          <p:cNvPr id="5" name="Footer Placeholder 4"/>
          <p:cNvSpPr>
            <a:spLocks noGrp="1"/>
          </p:cNvSpPr>
          <p:nvPr>
            <p:ph type="ftr" sz="quarter" idx="11"/>
          </p:nvPr>
        </p:nvSpPr>
        <p:spPr>
          <a:xfrm>
            <a:off x="804672" y="6227064"/>
            <a:ext cx="10588752" cy="320040"/>
          </a:xfrm>
        </p:spPr>
        <p:txBody>
          <a:bodyPr/>
          <a:lstStyle/>
          <a:p>
            <a:endParaRPr lang="tr-TR"/>
          </a:p>
        </p:txBody>
      </p:sp>
      <p:sp>
        <p:nvSpPr>
          <p:cNvPr id="6" name="Slide Number Placeholder 5"/>
          <p:cNvSpPr>
            <a:spLocks noGrp="1"/>
          </p:cNvSpPr>
          <p:nvPr>
            <p:ph type="sldNum" sz="quarter" idx="12"/>
          </p:nvPr>
        </p:nvSpPr>
        <p:spPr>
          <a:xfrm>
            <a:off x="10469880" y="320040"/>
            <a:ext cx="914400" cy="320040"/>
          </a:xfrm>
        </p:spPr>
        <p:txBody>
          <a:bodyPr/>
          <a:lstStyle/>
          <a:p>
            <a:pPr marL="0" marR="0" lvl="0" indent="-88900" algn="r" rtl="0">
              <a:lnSpc>
                <a:spcPct val="100000"/>
              </a:lnSpc>
              <a:spcBef>
                <a:spcPts val="0"/>
              </a:spcBef>
              <a:spcAft>
                <a:spcPts val="0"/>
              </a:spcAft>
              <a:buClr>
                <a:schemeClr val="dk1"/>
              </a:buClr>
              <a:buSzPct val="100000"/>
              <a:buFont typeface="Arial" panose="020B0604020202020204"/>
              <a:buNone/>
            </a:pPr>
            <a:fld id="{00000000-1234-1234-1234-123412341234}" type="slidenum">
              <a:rPr lang="en-US" sz="1400" b="0" i="0" u="none" smtClean="0">
                <a:solidFill>
                  <a:schemeClr val="dk1"/>
                </a:solidFill>
                <a:latin typeface="Arial" panose="020B0604020202020204"/>
                <a:ea typeface="Arial" panose="020B0604020202020204"/>
                <a:cs typeface="Arial" panose="020B0604020202020204"/>
                <a:sym typeface="Arial" panose="020B0604020202020204"/>
              </a:rPr>
            </a:fld>
            <a:endParaRPr lang="en-US" sz="1400" b="0" i="0" u="none">
              <a:solidFill>
                <a:schemeClr val="dk1"/>
              </a:solidFill>
              <a:latin typeface="Arial" panose="020B0604020202020204"/>
              <a:ea typeface="Arial" panose="020B0604020202020204"/>
              <a:cs typeface="Arial" panose="020B0604020202020204"/>
              <a:sym typeface="Arial" panose="020B0604020202020204"/>
            </a:endParaRPr>
          </a:p>
        </p:txBody>
      </p:sp>
    </p:spTree>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Shape 90"/>
        <p:cNvGrpSpPr/>
        <p:nvPr/>
      </p:nvGrpSpPr>
      <p:grpSpPr>
        <a:xfrm>
          <a:off x="0" y="0"/>
          <a:ext cx="0" cy="0"/>
          <a:chOff x="0" y="0"/>
          <a:chExt cx="0" cy="0"/>
        </a:xfrm>
      </p:grpSpPr>
      <p:sp>
        <p:nvSpPr>
          <p:cNvPr id="91" name="Shape 91"/>
          <p:cNvSpPr txBox="1">
            <a:spLocks noGrp="1"/>
          </p:cNvSpPr>
          <p:nvPr>
            <p:ph type="title"/>
          </p:nvPr>
        </p:nvSpPr>
        <p:spPr>
          <a:xfrm>
            <a:off x="3251200" y="228600"/>
            <a:ext cx="8534400" cy="1219200"/>
          </a:xfrm>
          <a:prstGeom prst="rect">
            <a:avLst/>
          </a:prstGeom>
          <a:noFill/>
          <a:ln>
            <a:noFill/>
          </a:ln>
        </p:spPr>
        <p:txBody>
          <a:bodyPr wrap="square" lIns="91425" tIns="91425" rIns="91425" bIns="91425" anchor="ctr" anchorCtr="0"/>
          <a:lstStyle>
            <a:lvl1pPr marL="0" marR="0" lvl="0" indent="0" algn="ctr" rtl="0">
              <a:spcBef>
                <a:spcPts val="0"/>
              </a:spcBef>
              <a:spcAft>
                <a:spcPts val="0"/>
              </a:spcAft>
              <a:buSzPct val="32000"/>
              <a:buNone/>
              <a:defRPr sz="4400" b="0" i="0" u="none" strike="noStrike" cap="none">
                <a:solidFill>
                  <a:schemeClr val="dk2"/>
                </a:solidFill>
                <a:latin typeface="Arial" panose="020B0604020202020204"/>
                <a:ea typeface="Arial" panose="020B0604020202020204"/>
                <a:cs typeface="Arial" panose="020B0604020202020204"/>
                <a:sym typeface="Arial" panose="020B0604020202020204"/>
              </a:defRPr>
            </a:lvl1pPr>
            <a:lvl2pPr marL="0" marR="0" lvl="1" indent="0" algn="ctr" rtl="0">
              <a:spcBef>
                <a:spcPts val="0"/>
              </a:spcBef>
              <a:spcAft>
                <a:spcPts val="0"/>
              </a:spcAft>
              <a:buSzPct val="32000"/>
              <a:buNone/>
              <a:defRPr sz="4400" b="0" i="0" u="none" strike="noStrike" cap="none">
                <a:solidFill>
                  <a:schemeClr val="dk2"/>
                </a:solidFill>
                <a:latin typeface="Arial" panose="020B0604020202020204"/>
                <a:ea typeface="Arial" panose="020B0604020202020204"/>
                <a:cs typeface="Arial" panose="020B0604020202020204"/>
                <a:sym typeface="Arial" panose="020B0604020202020204"/>
              </a:defRPr>
            </a:lvl2pPr>
            <a:lvl3pPr marL="0" marR="0" lvl="2" indent="0" algn="ctr" rtl="0">
              <a:spcBef>
                <a:spcPts val="0"/>
              </a:spcBef>
              <a:spcAft>
                <a:spcPts val="0"/>
              </a:spcAft>
              <a:buSzPct val="32000"/>
              <a:buNone/>
              <a:defRPr sz="4400" b="0" i="0" u="none" strike="noStrike" cap="none">
                <a:solidFill>
                  <a:schemeClr val="dk2"/>
                </a:solidFill>
                <a:latin typeface="Arial" panose="020B0604020202020204"/>
                <a:ea typeface="Arial" panose="020B0604020202020204"/>
                <a:cs typeface="Arial" panose="020B0604020202020204"/>
                <a:sym typeface="Arial" panose="020B0604020202020204"/>
              </a:defRPr>
            </a:lvl3pPr>
            <a:lvl4pPr marL="0" marR="0" lvl="3" indent="0" algn="ctr" rtl="0">
              <a:spcBef>
                <a:spcPts val="0"/>
              </a:spcBef>
              <a:spcAft>
                <a:spcPts val="0"/>
              </a:spcAft>
              <a:buSzPct val="32000"/>
              <a:buNone/>
              <a:defRPr sz="4400" b="0" i="0" u="none" strike="noStrike" cap="none">
                <a:solidFill>
                  <a:schemeClr val="dk2"/>
                </a:solidFill>
                <a:latin typeface="Arial" panose="020B0604020202020204"/>
                <a:ea typeface="Arial" panose="020B0604020202020204"/>
                <a:cs typeface="Arial" panose="020B0604020202020204"/>
                <a:sym typeface="Arial" panose="020B0604020202020204"/>
              </a:defRPr>
            </a:lvl4pPr>
            <a:lvl5pPr marL="0" marR="0" lvl="4" indent="0" algn="ctr" rtl="0">
              <a:spcBef>
                <a:spcPts val="0"/>
              </a:spcBef>
              <a:spcAft>
                <a:spcPts val="0"/>
              </a:spcAft>
              <a:buSzPct val="32000"/>
              <a:buNone/>
              <a:defRPr sz="4400" b="0" i="0" u="none" strike="noStrike" cap="none">
                <a:solidFill>
                  <a:schemeClr val="dk2"/>
                </a:solidFill>
                <a:latin typeface="Arial" panose="020B0604020202020204"/>
                <a:ea typeface="Arial" panose="020B0604020202020204"/>
                <a:cs typeface="Arial" panose="020B0604020202020204"/>
                <a:sym typeface="Arial" panose="020B0604020202020204"/>
              </a:defRPr>
            </a:lvl5pPr>
            <a:lvl6pPr marL="457200" marR="0" lvl="5" indent="0" algn="ctr" rtl="0">
              <a:spcBef>
                <a:spcPts val="0"/>
              </a:spcBef>
              <a:spcAft>
                <a:spcPts val="0"/>
              </a:spcAft>
              <a:buSzPct val="32000"/>
              <a:buNone/>
              <a:defRPr sz="4400" b="0" i="0" u="none" strike="noStrike" cap="none">
                <a:solidFill>
                  <a:schemeClr val="dk2"/>
                </a:solidFill>
                <a:latin typeface="Arial" panose="020B0604020202020204"/>
                <a:ea typeface="Arial" panose="020B0604020202020204"/>
                <a:cs typeface="Arial" panose="020B0604020202020204"/>
                <a:sym typeface="Arial" panose="020B0604020202020204"/>
              </a:defRPr>
            </a:lvl6pPr>
            <a:lvl7pPr marL="914400" marR="0" lvl="6" indent="0" algn="ctr" rtl="0">
              <a:spcBef>
                <a:spcPts val="0"/>
              </a:spcBef>
              <a:spcAft>
                <a:spcPts val="0"/>
              </a:spcAft>
              <a:buSzPct val="32000"/>
              <a:buNone/>
              <a:defRPr sz="4400" b="0" i="0" u="none" strike="noStrike" cap="none">
                <a:solidFill>
                  <a:schemeClr val="dk2"/>
                </a:solidFill>
                <a:latin typeface="Arial" panose="020B0604020202020204"/>
                <a:ea typeface="Arial" panose="020B0604020202020204"/>
                <a:cs typeface="Arial" panose="020B0604020202020204"/>
                <a:sym typeface="Arial" panose="020B0604020202020204"/>
              </a:defRPr>
            </a:lvl7pPr>
            <a:lvl8pPr marL="1371600" marR="0" lvl="7" indent="0" algn="ctr" rtl="0">
              <a:spcBef>
                <a:spcPts val="0"/>
              </a:spcBef>
              <a:spcAft>
                <a:spcPts val="0"/>
              </a:spcAft>
              <a:buSzPct val="32000"/>
              <a:buNone/>
              <a:defRPr sz="4400" b="0" i="0" u="none" strike="noStrike" cap="none">
                <a:solidFill>
                  <a:schemeClr val="dk2"/>
                </a:solidFill>
                <a:latin typeface="Arial" panose="020B0604020202020204"/>
                <a:ea typeface="Arial" panose="020B0604020202020204"/>
                <a:cs typeface="Arial" panose="020B0604020202020204"/>
                <a:sym typeface="Arial" panose="020B0604020202020204"/>
              </a:defRPr>
            </a:lvl8pPr>
            <a:lvl9pPr marL="1828800" marR="0" lvl="8" indent="0" algn="ctr" rtl="0">
              <a:spcBef>
                <a:spcPts val="0"/>
              </a:spcBef>
              <a:spcAft>
                <a:spcPts val="0"/>
              </a:spcAft>
              <a:buSzPct val="32000"/>
              <a:buNone/>
              <a:defRPr sz="4400" b="0" i="0" u="none" strike="noStrike" cap="none">
                <a:solidFill>
                  <a:schemeClr val="dk2"/>
                </a:solidFill>
                <a:latin typeface="Arial" panose="020B0604020202020204"/>
                <a:ea typeface="Arial" panose="020B0604020202020204"/>
                <a:cs typeface="Arial" panose="020B0604020202020204"/>
                <a:sym typeface="Arial" panose="020B0604020202020204"/>
              </a:defRPr>
            </a:lvl9pPr>
          </a:lstStyle>
          <a:p/>
        </p:txBody>
      </p:sp>
      <p:sp>
        <p:nvSpPr>
          <p:cNvPr id="92" name="Shape 92"/>
          <p:cNvSpPr txBox="1">
            <a:spLocks noGrp="1"/>
          </p:cNvSpPr>
          <p:nvPr>
            <p:ph type="body" idx="1"/>
          </p:nvPr>
        </p:nvSpPr>
        <p:spPr>
          <a:xfrm>
            <a:off x="3251200" y="1600200"/>
            <a:ext cx="4165600" cy="2171700"/>
          </a:xfrm>
          <a:prstGeom prst="rect">
            <a:avLst/>
          </a:prstGeom>
          <a:noFill/>
          <a:ln>
            <a:noFill/>
          </a:ln>
        </p:spPr>
        <p:txBody>
          <a:bodyPr wrap="square" lIns="91425" tIns="91425" rIns="91425" bIns="91425" anchor="t" anchorCtr="0"/>
          <a:lstStyle>
            <a:lvl1pPr marL="342900" marR="0" lvl="0" indent="-139700" algn="l" rtl="0">
              <a:spcBef>
                <a:spcPts val="640"/>
              </a:spcBef>
              <a:spcAft>
                <a:spcPts val="0"/>
              </a:spcAft>
              <a:buClr>
                <a:schemeClr val="dk1"/>
              </a:buClr>
              <a:buSzPct val="100000"/>
              <a:buFont typeface="Arial" panose="020B0604020202020204"/>
              <a:buChar char="•"/>
              <a:defRPr sz="32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marL="742950" marR="0" lvl="1" indent="-107950" algn="l" rtl="0">
              <a:spcBef>
                <a:spcPts val="560"/>
              </a:spcBef>
              <a:spcAft>
                <a:spcPts val="0"/>
              </a:spcAft>
              <a:buClr>
                <a:schemeClr val="dk1"/>
              </a:buClr>
              <a:buSzPct val="100000"/>
              <a:buFont typeface="Arial" panose="020B0604020202020204"/>
              <a:buChar char="–"/>
              <a:defRPr sz="28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L="1143000" marR="0" lvl="2" indent="-76200" algn="l" rtl="0">
              <a:spcBef>
                <a:spcPts val="480"/>
              </a:spcBef>
              <a:spcAft>
                <a:spcPts val="0"/>
              </a:spcAft>
              <a:buClr>
                <a:schemeClr val="dk1"/>
              </a:buClr>
              <a:buSzPct val="100000"/>
              <a:buFont typeface="Arial" panose="020B0604020202020204"/>
              <a:buChar char="•"/>
              <a:defRPr sz="24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L="1600200" marR="0" lvl="3" indent="-101600" algn="l" rtl="0">
              <a:spcBef>
                <a:spcPts val="400"/>
              </a:spcBef>
              <a:spcAft>
                <a:spcPts val="0"/>
              </a:spcAft>
              <a:buClr>
                <a:schemeClr val="dk1"/>
              </a:buClr>
              <a:buSzPct val="100000"/>
              <a:buFont typeface="Arial" panose="020B0604020202020204"/>
              <a:buChar char="–"/>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L="2057400" marR="0" lvl="4" indent="-101600" algn="l" rtl="0">
              <a:spcBef>
                <a:spcPts val="400"/>
              </a:spcBef>
              <a:spcAft>
                <a:spcPts val="0"/>
              </a:spcAft>
              <a:buClr>
                <a:schemeClr val="dk1"/>
              </a:buClr>
              <a:buSzPct val="100000"/>
              <a:buFont typeface="Arial" panose="020B0604020202020204"/>
              <a:buChar char="»"/>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L="2514600" marR="0" lvl="5" indent="-101600" algn="l" rtl="0">
              <a:spcBef>
                <a:spcPts val="400"/>
              </a:spcBef>
              <a:spcAft>
                <a:spcPts val="0"/>
              </a:spcAft>
              <a:buClr>
                <a:schemeClr val="dk1"/>
              </a:buClr>
              <a:buSzPct val="100000"/>
              <a:buFont typeface="Arial" panose="020B0604020202020204"/>
              <a:buChar char="»"/>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L="2971800" marR="0" lvl="6" indent="-101600" algn="l" rtl="0">
              <a:spcBef>
                <a:spcPts val="400"/>
              </a:spcBef>
              <a:spcAft>
                <a:spcPts val="0"/>
              </a:spcAft>
              <a:buClr>
                <a:schemeClr val="dk1"/>
              </a:buClr>
              <a:buSzPct val="100000"/>
              <a:buFont typeface="Arial" panose="020B0604020202020204"/>
              <a:buChar char="»"/>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L="3429000" marR="0" lvl="7" indent="-101600" algn="l" rtl="0">
              <a:spcBef>
                <a:spcPts val="400"/>
              </a:spcBef>
              <a:spcAft>
                <a:spcPts val="0"/>
              </a:spcAft>
              <a:buClr>
                <a:schemeClr val="dk1"/>
              </a:buClr>
              <a:buSzPct val="100000"/>
              <a:buFont typeface="Arial" panose="020B0604020202020204"/>
              <a:buChar char="»"/>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L="3886200" marR="0" lvl="8" indent="-101600" algn="l" rtl="0">
              <a:spcBef>
                <a:spcPts val="400"/>
              </a:spcBef>
              <a:spcAft>
                <a:spcPts val="0"/>
              </a:spcAft>
              <a:buClr>
                <a:schemeClr val="dk1"/>
              </a:buClr>
              <a:buSzPct val="100000"/>
              <a:buFont typeface="Arial" panose="020B0604020202020204"/>
              <a:buChar char="»"/>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p:txBody>
      </p:sp>
      <p:sp>
        <p:nvSpPr>
          <p:cNvPr id="93" name="Shape 93"/>
          <p:cNvSpPr txBox="1">
            <a:spLocks noGrp="1"/>
          </p:cNvSpPr>
          <p:nvPr>
            <p:ph type="body" idx="2"/>
          </p:nvPr>
        </p:nvSpPr>
        <p:spPr>
          <a:xfrm>
            <a:off x="7620000" y="1600200"/>
            <a:ext cx="4165600" cy="2171700"/>
          </a:xfrm>
          <a:prstGeom prst="rect">
            <a:avLst/>
          </a:prstGeom>
          <a:noFill/>
          <a:ln>
            <a:noFill/>
          </a:ln>
        </p:spPr>
        <p:txBody>
          <a:bodyPr wrap="square" lIns="91425" tIns="91425" rIns="91425" bIns="91425" anchor="t" anchorCtr="0"/>
          <a:lstStyle>
            <a:lvl1pPr marL="342900" marR="0" lvl="0" indent="-139700" algn="l" rtl="0">
              <a:spcBef>
                <a:spcPts val="640"/>
              </a:spcBef>
              <a:spcAft>
                <a:spcPts val="0"/>
              </a:spcAft>
              <a:buClr>
                <a:schemeClr val="dk1"/>
              </a:buClr>
              <a:buSzPct val="100000"/>
              <a:buFont typeface="Arial" panose="020B0604020202020204"/>
              <a:buChar char="•"/>
              <a:defRPr sz="32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marL="742950" marR="0" lvl="1" indent="-107950" algn="l" rtl="0">
              <a:spcBef>
                <a:spcPts val="560"/>
              </a:spcBef>
              <a:spcAft>
                <a:spcPts val="0"/>
              </a:spcAft>
              <a:buClr>
                <a:schemeClr val="dk1"/>
              </a:buClr>
              <a:buSzPct val="100000"/>
              <a:buFont typeface="Arial" panose="020B0604020202020204"/>
              <a:buChar char="–"/>
              <a:defRPr sz="28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L="1143000" marR="0" lvl="2" indent="-76200" algn="l" rtl="0">
              <a:spcBef>
                <a:spcPts val="480"/>
              </a:spcBef>
              <a:spcAft>
                <a:spcPts val="0"/>
              </a:spcAft>
              <a:buClr>
                <a:schemeClr val="dk1"/>
              </a:buClr>
              <a:buSzPct val="100000"/>
              <a:buFont typeface="Arial" panose="020B0604020202020204"/>
              <a:buChar char="•"/>
              <a:defRPr sz="24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L="1600200" marR="0" lvl="3" indent="-101600" algn="l" rtl="0">
              <a:spcBef>
                <a:spcPts val="400"/>
              </a:spcBef>
              <a:spcAft>
                <a:spcPts val="0"/>
              </a:spcAft>
              <a:buClr>
                <a:schemeClr val="dk1"/>
              </a:buClr>
              <a:buSzPct val="100000"/>
              <a:buFont typeface="Arial" panose="020B0604020202020204"/>
              <a:buChar char="–"/>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L="2057400" marR="0" lvl="4" indent="-101600" algn="l" rtl="0">
              <a:spcBef>
                <a:spcPts val="400"/>
              </a:spcBef>
              <a:spcAft>
                <a:spcPts val="0"/>
              </a:spcAft>
              <a:buClr>
                <a:schemeClr val="dk1"/>
              </a:buClr>
              <a:buSzPct val="100000"/>
              <a:buFont typeface="Arial" panose="020B0604020202020204"/>
              <a:buChar char="»"/>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L="2514600" marR="0" lvl="5" indent="-101600" algn="l" rtl="0">
              <a:spcBef>
                <a:spcPts val="400"/>
              </a:spcBef>
              <a:spcAft>
                <a:spcPts val="0"/>
              </a:spcAft>
              <a:buClr>
                <a:schemeClr val="dk1"/>
              </a:buClr>
              <a:buSzPct val="100000"/>
              <a:buFont typeface="Arial" panose="020B0604020202020204"/>
              <a:buChar char="»"/>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L="2971800" marR="0" lvl="6" indent="-101600" algn="l" rtl="0">
              <a:spcBef>
                <a:spcPts val="400"/>
              </a:spcBef>
              <a:spcAft>
                <a:spcPts val="0"/>
              </a:spcAft>
              <a:buClr>
                <a:schemeClr val="dk1"/>
              </a:buClr>
              <a:buSzPct val="100000"/>
              <a:buFont typeface="Arial" panose="020B0604020202020204"/>
              <a:buChar char="»"/>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L="3429000" marR="0" lvl="7" indent="-101600" algn="l" rtl="0">
              <a:spcBef>
                <a:spcPts val="400"/>
              </a:spcBef>
              <a:spcAft>
                <a:spcPts val="0"/>
              </a:spcAft>
              <a:buClr>
                <a:schemeClr val="dk1"/>
              </a:buClr>
              <a:buSzPct val="100000"/>
              <a:buFont typeface="Arial" panose="020B0604020202020204"/>
              <a:buChar char="»"/>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L="3886200" marR="0" lvl="8" indent="-101600" algn="l" rtl="0">
              <a:spcBef>
                <a:spcPts val="400"/>
              </a:spcBef>
              <a:spcAft>
                <a:spcPts val="0"/>
              </a:spcAft>
              <a:buClr>
                <a:schemeClr val="dk1"/>
              </a:buClr>
              <a:buSzPct val="100000"/>
              <a:buFont typeface="Arial" panose="020B0604020202020204"/>
              <a:buChar char="»"/>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p:txBody>
      </p:sp>
      <p:sp>
        <p:nvSpPr>
          <p:cNvPr id="94" name="Shape 94"/>
          <p:cNvSpPr txBox="1">
            <a:spLocks noGrp="1"/>
          </p:cNvSpPr>
          <p:nvPr>
            <p:ph type="body" idx="3"/>
          </p:nvPr>
        </p:nvSpPr>
        <p:spPr>
          <a:xfrm>
            <a:off x="3251200" y="3924300"/>
            <a:ext cx="4165600" cy="2171700"/>
          </a:xfrm>
          <a:prstGeom prst="rect">
            <a:avLst/>
          </a:prstGeom>
          <a:noFill/>
          <a:ln>
            <a:noFill/>
          </a:ln>
        </p:spPr>
        <p:txBody>
          <a:bodyPr wrap="square" lIns="91425" tIns="91425" rIns="91425" bIns="91425" anchor="t" anchorCtr="0"/>
          <a:lstStyle>
            <a:lvl1pPr marL="342900" marR="0" lvl="0" indent="-139700" algn="l" rtl="0">
              <a:spcBef>
                <a:spcPts val="640"/>
              </a:spcBef>
              <a:spcAft>
                <a:spcPts val="0"/>
              </a:spcAft>
              <a:buClr>
                <a:schemeClr val="dk1"/>
              </a:buClr>
              <a:buSzPct val="100000"/>
              <a:buFont typeface="Arial" panose="020B0604020202020204"/>
              <a:buChar char="•"/>
              <a:defRPr sz="32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marL="742950" marR="0" lvl="1" indent="-107950" algn="l" rtl="0">
              <a:spcBef>
                <a:spcPts val="560"/>
              </a:spcBef>
              <a:spcAft>
                <a:spcPts val="0"/>
              </a:spcAft>
              <a:buClr>
                <a:schemeClr val="dk1"/>
              </a:buClr>
              <a:buSzPct val="100000"/>
              <a:buFont typeface="Arial" panose="020B0604020202020204"/>
              <a:buChar char="–"/>
              <a:defRPr sz="28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L="1143000" marR="0" lvl="2" indent="-76200" algn="l" rtl="0">
              <a:spcBef>
                <a:spcPts val="480"/>
              </a:spcBef>
              <a:spcAft>
                <a:spcPts val="0"/>
              </a:spcAft>
              <a:buClr>
                <a:schemeClr val="dk1"/>
              </a:buClr>
              <a:buSzPct val="100000"/>
              <a:buFont typeface="Arial" panose="020B0604020202020204"/>
              <a:buChar char="•"/>
              <a:defRPr sz="24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L="1600200" marR="0" lvl="3" indent="-101600" algn="l" rtl="0">
              <a:spcBef>
                <a:spcPts val="400"/>
              </a:spcBef>
              <a:spcAft>
                <a:spcPts val="0"/>
              </a:spcAft>
              <a:buClr>
                <a:schemeClr val="dk1"/>
              </a:buClr>
              <a:buSzPct val="100000"/>
              <a:buFont typeface="Arial" panose="020B0604020202020204"/>
              <a:buChar char="–"/>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L="2057400" marR="0" lvl="4" indent="-101600" algn="l" rtl="0">
              <a:spcBef>
                <a:spcPts val="400"/>
              </a:spcBef>
              <a:spcAft>
                <a:spcPts val="0"/>
              </a:spcAft>
              <a:buClr>
                <a:schemeClr val="dk1"/>
              </a:buClr>
              <a:buSzPct val="100000"/>
              <a:buFont typeface="Arial" panose="020B0604020202020204"/>
              <a:buChar char="»"/>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L="2514600" marR="0" lvl="5" indent="-101600" algn="l" rtl="0">
              <a:spcBef>
                <a:spcPts val="400"/>
              </a:spcBef>
              <a:spcAft>
                <a:spcPts val="0"/>
              </a:spcAft>
              <a:buClr>
                <a:schemeClr val="dk1"/>
              </a:buClr>
              <a:buSzPct val="100000"/>
              <a:buFont typeface="Arial" panose="020B0604020202020204"/>
              <a:buChar char="»"/>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L="2971800" marR="0" lvl="6" indent="-101600" algn="l" rtl="0">
              <a:spcBef>
                <a:spcPts val="400"/>
              </a:spcBef>
              <a:spcAft>
                <a:spcPts val="0"/>
              </a:spcAft>
              <a:buClr>
                <a:schemeClr val="dk1"/>
              </a:buClr>
              <a:buSzPct val="100000"/>
              <a:buFont typeface="Arial" panose="020B0604020202020204"/>
              <a:buChar char="»"/>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L="3429000" marR="0" lvl="7" indent="-101600" algn="l" rtl="0">
              <a:spcBef>
                <a:spcPts val="400"/>
              </a:spcBef>
              <a:spcAft>
                <a:spcPts val="0"/>
              </a:spcAft>
              <a:buClr>
                <a:schemeClr val="dk1"/>
              </a:buClr>
              <a:buSzPct val="100000"/>
              <a:buFont typeface="Arial" panose="020B0604020202020204"/>
              <a:buChar char="»"/>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L="3886200" marR="0" lvl="8" indent="-101600" algn="l" rtl="0">
              <a:spcBef>
                <a:spcPts val="400"/>
              </a:spcBef>
              <a:spcAft>
                <a:spcPts val="0"/>
              </a:spcAft>
              <a:buClr>
                <a:schemeClr val="dk1"/>
              </a:buClr>
              <a:buSzPct val="100000"/>
              <a:buFont typeface="Arial" panose="020B0604020202020204"/>
              <a:buChar char="»"/>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p:txBody>
      </p:sp>
      <p:sp>
        <p:nvSpPr>
          <p:cNvPr id="95" name="Shape 95"/>
          <p:cNvSpPr txBox="1">
            <a:spLocks noGrp="1"/>
          </p:cNvSpPr>
          <p:nvPr>
            <p:ph type="body" idx="4"/>
          </p:nvPr>
        </p:nvSpPr>
        <p:spPr>
          <a:xfrm>
            <a:off x="7620000" y="3924300"/>
            <a:ext cx="4165600" cy="2171700"/>
          </a:xfrm>
          <a:prstGeom prst="rect">
            <a:avLst/>
          </a:prstGeom>
          <a:noFill/>
          <a:ln>
            <a:noFill/>
          </a:ln>
        </p:spPr>
        <p:txBody>
          <a:bodyPr wrap="square" lIns="91425" tIns="91425" rIns="91425" bIns="91425" anchor="t" anchorCtr="0"/>
          <a:lstStyle>
            <a:lvl1pPr marL="342900" marR="0" lvl="0" indent="-139700" algn="l" rtl="0">
              <a:spcBef>
                <a:spcPts val="640"/>
              </a:spcBef>
              <a:spcAft>
                <a:spcPts val="0"/>
              </a:spcAft>
              <a:buClr>
                <a:schemeClr val="dk1"/>
              </a:buClr>
              <a:buSzPct val="100000"/>
              <a:buFont typeface="Arial" panose="020B0604020202020204"/>
              <a:buChar char="•"/>
              <a:defRPr sz="32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marL="742950" marR="0" lvl="1" indent="-107950" algn="l" rtl="0">
              <a:spcBef>
                <a:spcPts val="560"/>
              </a:spcBef>
              <a:spcAft>
                <a:spcPts val="0"/>
              </a:spcAft>
              <a:buClr>
                <a:schemeClr val="dk1"/>
              </a:buClr>
              <a:buSzPct val="100000"/>
              <a:buFont typeface="Arial" panose="020B0604020202020204"/>
              <a:buChar char="–"/>
              <a:defRPr sz="28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L="1143000" marR="0" lvl="2" indent="-76200" algn="l" rtl="0">
              <a:spcBef>
                <a:spcPts val="480"/>
              </a:spcBef>
              <a:spcAft>
                <a:spcPts val="0"/>
              </a:spcAft>
              <a:buClr>
                <a:schemeClr val="dk1"/>
              </a:buClr>
              <a:buSzPct val="100000"/>
              <a:buFont typeface="Arial" panose="020B0604020202020204"/>
              <a:buChar char="•"/>
              <a:defRPr sz="24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L="1600200" marR="0" lvl="3" indent="-101600" algn="l" rtl="0">
              <a:spcBef>
                <a:spcPts val="400"/>
              </a:spcBef>
              <a:spcAft>
                <a:spcPts val="0"/>
              </a:spcAft>
              <a:buClr>
                <a:schemeClr val="dk1"/>
              </a:buClr>
              <a:buSzPct val="100000"/>
              <a:buFont typeface="Arial" panose="020B0604020202020204"/>
              <a:buChar char="–"/>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L="2057400" marR="0" lvl="4" indent="-101600" algn="l" rtl="0">
              <a:spcBef>
                <a:spcPts val="400"/>
              </a:spcBef>
              <a:spcAft>
                <a:spcPts val="0"/>
              </a:spcAft>
              <a:buClr>
                <a:schemeClr val="dk1"/>
              </a:buClr>
              <a:buSzPct val="100000"/>
              <a:buFont typeface="Arial" panose="020B0604020202020204"/>
              <a:buChar char="»"/>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L="2514600" marR="0" lvl="5" indent="-101600" algn="l" rtl="0">
              <a:spcBef>
                <a:spcPts val="400"/>
              </a:spcBef>
              <a:spcAft>
                <a:spcPts val="0"/>
              </a:spcAft>
              <a:buClr>
                <a:schemeClr val="dk1"/>
              </a:buClr>
              <a:buSzPct val="100000"/>
              <a:buFont typeface="Arial" panose="020B0604020202020204"/>
              <a:buChar char="»"/>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L="2971800" marR="0" lvl="6" indent="-101600" algn="l" rtl="0">
              <a:spcBef>
                <a:spcPts val="400"/>
              </a:spcBef>
              <a:spcAft>
                <a:spcPts val="0"/>
              </a:spcAft>
              <a:buClr>
                <a:schemeClr val="dk1"/>
              </a:buClr>
              <a:buSzPct val="100000"/>
              <a:buFont typeface="Arial" panose="020B0604020202020204"/>
              <a:buChar char="»"/>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L="3429000" marR="0" lvl="7" indent="-101600" algn="l" rtl="0">
              <a:spcBef>
                <a:spcPts val="400"/>
              </a:spcBef>
              <a:spcAft>
                <a:spcPts val="0"/>
              </a:spcAft>
              <a:buClr>
                <a:schemeClr val="dk1"/>
              </a:buClr>
              <a:buSzPct val="100000"/>
              <a:buFont typeface="Arial" panose="020B0604020202020204"/>
              <a:buChar char="»"/>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L="3886200" marR="0" lvl="8" indent="-101600" algn="l" rtl="0">
              <a:spcBef>
                <a:spcPts val="400"/>
              </a:spcBef>
              <a:spcAft>
                <a:spcPts val="0"/>
              </a:spcAft>
              <a:buClr>
                <a:schemeClr val="dk1"/>
              </a:buClr>
              <a:buSzPct val="100000"/>
              <a:buFont typeface="Arial" panose="020B0604020202020204"/>
              <a:buChar char="»"/>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p:txBody>
      </p:sp>
      <p:sp>
        <p:nvSpPr>
          <p:cNvPr id="96" name="Shape 96"/>
          <p:cNvSpPr txBox="1">
            <a:spLocks noGrp="1"/>
          </p:cNvSpPr>
          <p:nvPr>
            <p:ph type="dt" idx="10"/>
          </p:nvPr>
        </p:nvSpPr>
        <p:spPr>
          <a:xfrm>
            <a:off x="609600" y="6245225"/>
            <a:ext cx="2844800" cy="476250"/>
          </a:xfrm>
          <a:prstGeom prst="rect">
            <a:avLst/>
          </a:prstGeom>
          <a:noFill/>
          <a:ln>
            <a:noFill/>
          </a:ln>
        </p:spPr>
        <p:txBody>
          <a:bodyPr wrap="square" lIns="91425" tIns="91425" rIns="91425" bIns="91425" anchor="t" anchorCtr="0"/>
          <a:lstStyle>
            <a:lvl1pPr marL="0" marR="0" lvl="0" indent="0" algn="l" rtl="0">
              <a:lnSpc>
                <a:spcPct val="100000"/>
              </a:lnSpc>
              <a:spcBef>
                <a:spcPts val="0"/>
              </a:spcBef>
              <a:spcAft>
                <a:spcPts val="0"/>
              </a:spcAft>
              <a:buSzPct val="78000"/>
              <a:buNone/>
              <a:defRPr sz="1800" b="0" i="0" u="none">
                <a:solidFill>
                  <a:schemeClr val="dk1"/>
                </a:solidFill>
                <a:latin typeface="Arial" panose="020B0604020202020204"/>
                <a:ea typeface="Arial" panose="020B0604020202020204"/>
                <a:cs typeface="Arial" panose="020B0604020202020204"/>
                <a:sym typeface="Arial" panose="020B0604020202020204"/>
              </a:defRPr>
            </a:lvl1pPr>
            <a:lvl2pPr marL="457200" marR="0" lvl="1" indent="0" algn="l" rtl="0">
              <a:lnSpc>
                <a:spcPct val="100000"/>
              </a:lnSpc>
              <a:spcBef>
                <a:spcPts val="0"/>
              </a:spcBef>
              <a:spcAft>
                <a:spcPts val="0"/>
              </a:spcAft>
              <a:buSzPct val="780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L="914400" marR="0" lvl="2" indent="0" algn="l" rtl="0">
              <a:lnSpc>
                <a:spcPct val="100000"/>
              </a:lnSpc>
              <a:spcBef>
                <a:spcPts val="0"/>
              </a:spcBef>
              <a:spcAft>
                <a:spcPts val="0"/>
              </a:spcAft>
              <a:buSzPct val="780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L="1371600" marR="0" lvl="3" indent="0" algn="l" rtl="0">
              <a:lnSpc>
                <a:spcPct val="100000"/>
              </a:lnSpc>
              <a:spcBef>
                <a:spcPts val="0"/>
              </a:spcBef>
              <a:spcAft>
                <a:spcPts val="0"/>
              </a:spcAft>
              <a:buSzPct val="780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L="1828800" marR="0" lvl="4" indent="0" algn="l" rtl="0">
              <a:lnSpc>
                <a:spcPct val="100000"/>
              </a:lnSpc>
              <a:spcBef>
                <a:spcPts val="0"/>
              </a:spcBef>
              <a:spcAft>
                <a:spcPts val="0"/>
              </a:spcAft>
              <a:buSzPct val="780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L="2286000" marR="0" lvl="5" indent="0" algn="l" rtl="0">
              <a:lnSpc>
                <a:spcPct val="100000"/>
              </a:lnSpc>
              <a:spcBef>
                <a:spcPts val="0"/>
              </a:spcBef>
              <a:spcAft>
                <a:spcPts val="0"/>
              </a:spcAft>
              <a:buSzPct val="780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L="3200400" marR="0" lvl="6" indent="0" algn="l" rtl="0">
              <a:lnSpc>
                <a:spcPct val="100000"/>
              </a:lnSpc>
              <a:spcBef>
                <a:spcPts val="0"/>
              </a:spcBef>
              <a:spcAft>
                <a:spcPts val="0"/>
              </a:spcAft>
              <a:buSzPct val="780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L="4572000" marR="0" lvl="7" indent="0" algn="l" rtl="0">
              <a:lnSpc>
                <a:spcPct val="100000"/>
              </a:lnSpc>
              <a:spcBef>
                <a:spcPts val="0"/>
              </a:spcBef>
              <a:spcAft>
                <a:spcPts val="0"/>
              </a:spcAft>
              <a:buSzPct val="780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L="6400800" marR="0" lvl="8" indent="0" algn="l" rtl="0">
              <a:lnSpc>
                <a:spcPct val="100000"/>
              </a:lnSpc>
              <a:spcBef>
                <a:spcPts val="0"/>
              </a:spcBef>
              <a:spcAft>
                <a:spcPts val="0"/>
              </a:spcAft>
              <a:buSzPct val="780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p:txBody>
      </p:sp>
      <p:sp>
        <p:nvSpPr>
          <p:cNvPr id="97" name="Shape 97"/>
          <p:cNvSpPr txBox="1">
            <a:spLocks noGrp="1"/>
          </p:cNvSpPr>
          <p:nvPr>
            <p:ph type="ftr" idx="11"/>
          </p:nvPr>
        </p:nvSpPr>
        <p:spPr>
          <a:xfrm>
            <a:off x="4165600" y="6245225"/>
            <a:ext cx="3860800" cy="476250"/>
          </a:xfrm>
          <a:prstGeom prst="rect">
            <a:avLst/>
          </a:prstGeom>
          <a:noFill/>
          <a:ln>
            <a:noFill/>
          </a:ln>
        </p:spPr>
        <p:txBody>
          <a:bodyPr wrap="square" lIns="91425" tIns="91425" rIns="91425" bIns="91425" anchor="t" anchorCtr="0"/>
          <a:lstStyle>
            <a:lvl1pPr marL="0" marR="0" lvl="0" indent="0" algn="l" rtl="0">
              <a:lnSpc>
                <a:spcPct val="100000"/>
              </a:lnSpc>
              <a:spcBef>
                <a:spcPts val="0"/>
              </a:spcBef>
              <a:spcAft>
                <a:spcPts val="0"/>
              </a:spcAft>
              <a:buSzPct val="78000"/>
              <a:buNone/>
              <a:defRPr sz="1800" b="0" i="0" u="none">
                <a:solidFill>
                  <a:schemeClr val="dk1"/>
                </a:solidFill>
                <a:latin typeface="Arial" panose="020B0604020202020204"/>
                <a:ea typeface="Arial" panose="020B0604020202020204"/>
                <a:cs typeface="Arial" panose="020B0604020202020204"/>
                <a:sym typeface="Arial" panose="020B0604020202020204"/>
              </a:defRPr>
            </a:lvl1pPr>
            <a:lvl2pPr marL="457200" marR="0" lvl="1" indent="0" algn="l" rtl="0">
              <a:lnSpc>
                <a:spcPct val="100000"/>
              </a:lnSpc>
              <a:spcBef>
                <a:spcPts val="0"/>
              </a:spcBef>
              <a:spcAft>
                <a:spcPts val="0"/>
              </a:spcAft>
              <a:buSzPct val="780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L="914400" marR="0" lvl="2" indent="0" algn="l" rtl="0">
              <a:lnSpc>
                <a:spcPct val="100000"/>
              </a:lnSpc>
              <a:spcBef>
                <a:spcPts val="0"/>
              </a:spcBef>
              <a:spcAft>
                <a:spcPts val="0"/>
              </a:spcAft>
              <a:buSzPct val="780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L="1371600" marR="0" lvl="3" indent="0" algn="l" rtl="0">
              <a:lnSpc>
                <a:spcPct val="100000"/>
              </a:lnSpc>
              <a:spcBef>
                <a:spcPts val="0"/>
              </a:spcBef>
              <a:spcAft>
                <a:spcPts val="0"/>
              </a:spcAft>
              <a:buSzPct val="780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L="1828800" marR="0" lvl="4" indent="0" algn="l" rtl="0">
              <a:lnSpc>
                <a:spcPct val="100000"/>
              </a:lnSpc>
              <a:spcBef>
                <a:spcPts val="0"/>
              </a:spcBef>
              <a:spcAft>
                <a:spcPts val="0"/>
              </a:spcAft>
              <a:buSzPct val="780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L="2286000" marR="0" lvl="5" indent="0" algn="l" rtl="0">
              <a:lnSpc>
                <a:spcPct val="100000"/>
              </a:lnSpc>
              <a:spcBef>
                <a:spcPts val="0"/>
              </a:spcBef>
              <a:spcAft>
                <a:spcPts val="0"/>
              </a:spcAft>
              <a:buSzPct val="780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L="3200400" marR="0" lvl="6" indent="0" algn="l" rtl="0">
              <a:lnSpc>
                <a:spcPct val="100000"/>
              </a:lnSpc>
              <a:spcBef>
                <a:spcPts val="0"/>
              </a:spcBef>
              <a:spcAft>
                <a:spcPts val="0"/>
              </a:spcAft>
              <a:buSzPct val="780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L="4572000" marR="0" lvl="7" indent="0" algn="l" rtl="0">
              <a:lnSpc>
                <a:spcPct val="100000"/>
              </a:lnSpc>
              <a:spcBef>
                <a:spcPts val="0"/>
              </a:spcBef>
              <a:spcAft>
                <a:spcPts val="0"/>
              </a:spcAft>
              <a:buSzPct val="780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L="6400800" marR="0" lvl="8" indent="0" algn="l" rtl="0">
              <a:lnSpc>
                <a:spcPct val="100000"/>
              </a:lnSpc>
              <a:spcBef>
                <a:spcPts val="0"/>
              </a:spcBef>
              <a:spcAft>
                <a:spcPts val="0"/>
              </a:spcAft>
              <a:buSzPct val="780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p:txBody>
      </p:sp>
      <p:sp>
        <p:nvSpPr>
          <p:cNvPr id="98" name="Shape 98"/>
          <p:cNvSpPr txBox="1">
            <a:spLocks noGrp="1"/>
          </p:cNvSpPr>
          <p:nvPr>
            <p:ph type="sldNum" idx="12"/>
          </p:nvPr>
        </p:nvSpPr>
        <p:spPr>
          <a:xfrm>
            <a:off x="8737600" y="6245225"/>
            <a:ext cx="2844800" cy="476250"/>
          </a:xfrm>
          <a:prstGeom prst="rect">
            <a:avLst/>
          </a:prstGeom>
          <a:noFill/>
          <a:ln>
            <a:noFill/>
          </a:ln>
        </p:spPr>
        <p:txBody>
          <a:bodyPr wrap="square" lIns="91425" tIns="45700" rIns="91425" bIns="45700" anchor="t" anchorCtr="0">
            <a:noAutofit/>
          </a:bodyPr>
          <a:lstStyle/>
          <a:p>
            <a:pPr marL="0" marR="0" lvl="0" indent="-88900" algn="r" rtl="0">
              <a:lnSpc>
                <a:spcPct val="100000"/>
              </a:lnSpc>
              <a:spcBef>
                <a:spcPts val="0"/>
              </a:spcBef>
              <a:spcAft>
                <a:spcPts val="0"/>
              </a:spcAft>
              <a:buClr>
                <a:schemeClr val="dk1"/>
              </a:buClr>
              <a:buSzPct val="100000"/>
              <a:buFont typeface="Arial" panose="020B0604020202020204"/>
              <a:buNone/>
            </a:pPr>
            <a:fld id="{00000000-1234-1234-1234-123412341234}" type="slidenum">
              <a:rPr lang="en-US" sz="1400" b="0" i="0" u="none">
                <a:solidFill>
                  <a:schemeClr val="dk1"/>
                </a:solidFill>
                <a:latin typeface="Arial" panose="020B0604020202020204"/>
                <a:ea typeface="Arial" panose="020B0604020202020204"/>
                <a:cs typeface="Arial" panose="020B0604020202020204"/>
                <a:sym typeface="Arial" panose="020B0604020202020204"/>
              </a:rPr>
            </a:fld>
            <a:endParaRPr lang="en-US" sz="1400" b="0" i="0" u="none">
              <a:solidFill>
                <a:schemeClr val="dk1"/>
              </a:solidFill>
              <a:latin typeface="Arial" panose="020B0604020202020204"/>
              <a:ea typeface="Arial" panose="020B0604020202020204"/>
              <a:cs typeface="Arial" panose="020B0604020202020204"/>
              <a:sym typeface="Arial" panose="020B0604020202020204"/>
            </a:endParaRPr>
          </a:p>
        </p:txBody>
      </p:sp>
    </p:spTree>
  </p:cSld>
  <p:clrMapOvr>
    <a:masterClrMapping/>
  </p:clrMapOvr>
  <p:transition spd="slow">
    <p:fade thruBlk="1"/>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Shape 105"/>
        <p:cNvGrpSpPr/>
        <p:nvPr/>
      </p:nvGrpSpPr>
      <p:grpSpPr>
        <a:xfrm>
          <a:off x="0" y="0"/>
          <a:ext cx="0" cy="0"/>
          <a:chOff x="0" y="0"/>
          <a:chExt cx="0" cy="0"/>
        </a:xfrm>
      </p:grpSpPr>
      <p:sp>
        <p:nvSpPr>
          <p:cNvPr id="106" name="Shape 106"/>
          <p:cNvSpPr txBox="1">
            <a:spLocks noGrp="1"/>
          </p:cNvSpPr>
          <p:nvPr>
            <p:ph type="title"/>
          </p:nvPr>
        </p:nvSpPr>
        <p:spPr>
          <a:xfrm>
            <a:off x="609600" y="274638"/>
            <a:ext cx="10972800" cy="1143000"/>
          </a:xfrm>
          <a:prstGeom prst="rect">
            <a:avLst/>
          </a:prstGeom>
          <a:noFill/>
          <a:ln>
            <a:noFill/>
          </a:ln>
        </p:spPr>
        <p:txBody>
          <a:bodyPr wrap="square" lIns="91425" tIns="91425" rIns="91425" bIns="91425" anchor="ctr" anchorCtr="0"/>
          <a:lstStyle>
            <a:lvl1pPr marL="0" marR="0" lvl="0" indent="0" algn="ctr" rtl="0">
              <a:spcBef>
                <a:spcPts val="0"/>
              </a:spcBef>
              <a:spcAft>
                <a:spcPts val="0"/>
              </a:spcAft>
              <a:buSzPct val="32000"/>
              <a:buNone/>
              <a:defRPr sz="4400" b="0" i="0" u="none" strike="noStrike" cap="none">
                <a:solidFill>
                  <a:schemeClr val="dk2"/>
                </a:solidFill>
                <a:latin typeface="Arial" panose="020B0604020202020204"/>
                <a:ea typeface="Arial" panose="020B0604020202020204"/>
                <a:cs typeface="Arial" panose="020B0604020202020204"/>
                <a:sym typeface="Arial" panose="020B0604020202020204"/>
              </a:defRPr>
            </a:lvl1pPr>
            <a:lvl2pPr marL="0" marR="0" lvl="1" indent="0" algn="ctr" rtl="0">
              <a:spcBef>
                <a:spcPts val="0"/>
              </a:spcBef>
              <a:spcAft>
                <a:spcPts val="0"/>
              </a:spcAft>
              <a:buSzPct val="32000"/>
              <a:buNone/>
              <a:defRPr sz="4400" b="0" i="0" u="none" strike="noStrike" cap="none">
                <a:solidFill>
                  <a:schemeClr val="dk2"/>
                </a:solidFill>
                <a:latin typeface="Arial" panose="020B0604020202020204"/>
                <a:ea typeface="Arial" panose="020B0604020202020204"/>
                <a:cs typeface="Arial" panose="020B0604020202020204"/>
                <a:sym typeface="Arial" panose="020B0604020202020204"/>
              </a:defRPr>
            </a:lvl2pPr>
            <a:lvl3pPr marL="0" marR="0" lvl="2" indent="0" algn="ctr" rtl="0">
              <a:spcBef>
                <a:spcPts val="0"/>
              </a:spcBef>
              <a:spcAft>
                <a:spcPts val="0"/>
              </a:spcAft>
              <a:buSzPct val="32000"/>
              <a:buNone/>
              <a:defRPr sz="4400" b="0" i="0" u="none" strike="noStrike" cap="none">
                <a:solidFill>
                  <a:schemeClr val="dk2"/>
                </a:solidFill>
                <a:latin typeface="Arial" panose="020B0604020202020204"/>
                <a:ea typeface="Arial" panose="020B0604020202020204"/>
                <a:cs typeface="Arial" panose="020B0604020202020204"/>
                <a:sym typeface="Arial" panose="020B0604020202020204"/>
              </a:defRPr>
            </a:lvl3pPr>
            <a:lvl4pPr marL="0" marR="0" lvl="3" indent="0" algn="ctr" rtl="0">
              <a:spcBef>
                <a:spcPts val="0"/>
              </a:spcBef>
              <a:spcAft>
                <a:spcPts val="0"/>
              </a:spcAft>
              <a:buSzPct val="32000"/>
              <a:buNone/>
              <a:defRPr sz="4400" b="0" i="0" u="none" strike="noStrike" cap="none">
                <a:solidFill>
                  <a:schemeClr val="dk2"/>
                </a:solidFill>
                <a:latin typeface="Arial" panose="020B0604020202020204"/>
                <a:ea typeface="Arial" panose="020B0604020202020204"/>
                <a:cs typeface="Arial" panose="020B0604020202020204"/>
                <a:sym typeface="Arial" panose="020B0604020202020204"/>
              </a:defRPr>
            </a:lvl4pPr>
            <a:lvl5pPr marL="0" marR="0" lvl="4" indent="0" algn="ctr" rtl="0">
              <a:spcBef>
                <a:spcPts val="0"/>
              </a:spcBef>
              <a:spcAft>
                <a:spcPts val="0"/>
              </a:spcAft>
              <a:buSzPct val="32000"/>
              <a:buNone/>
              <a:defRPr sz="4400" b="0" i="0" u="none" strike="noStrike" cap="none">
                <a:solidFill>
                  <a:schemeClr val="dk2"/>
                </a:solidFill>
                <a:latin typeface="Arial" panose="020B0604020202020204"/>
                <a:ea typeface="Arial" panose="020B0604020202020204"/>
                <a:cs typeface="Arial" panose="020B0604020202020204"/>
                <a:sym typeface="Arial" panose="020B0604020202020204"/>
              </a:defRPr>
            </a:lvl5pPr>
            <a:lvl6pPr marL="457200" marR="0" lvl="5" indent="0" algn="ctr" rtl="0">
              <a:spcBef>
                <a:spcPts val="0"/>
              </a:spcBef>
              <a:spcAft>
                <a:spcPts val="0"/>
              </a:spcAft>
              <a:buSzPct val="32000"/>
              <a:buNone/>
              <a:defRPr sz="4400" b="0" i="0" u="none" strike="noStrike" cap="none">
                <a:solidFill>
                  <a:schemeClr val="dk2"/>
                </a:solidFill>
                <a:latin typeface="Arial" panose="020B0604020202020204"/>
                <a:ea typeface="Arial" panose="020B0604020202020204"/>
                <a:cs typeface="Arial" panose="020B0604020202020204"/>
                <a:sym typeface="Arial" panose="020B0604020202020204"/>
              </a:defRPr>
            </a:lvl6pPr>
            <a:lvl7pPr marL="914400" marR="0" lvl="6" indent="0" algn="ctr" rtl="0">
              <a:spcBef>
                <a:spcPts val="0"/>
              </a:spcBef>
              <a:spcAft>
                <a:spcPts val="0"/>
              </a:spcAft>
              <a:buSzPct val="32000"/>
              <a:buNone/>
              <a:defRPr sz="4400" b="0" i="0" u="none" strike="noStrike" cap="none">
                <a:solidFill>
                  <a:schemeClr val="dk2"/>
                </a:solidFill>
                <a:latin typeface="Arial" panose="020B0604020202020204"/>
                <a:ea typeface="Arial" panose="020B0604020202020204"/>
                <a:cs typeface="Arial" panose="020B0604020202020204"/>
                <a:sym typeface="Arial" panose="020B0604020202020204"/>
              </a:defRPr>
            </a:lvl7pPr>
            <a:lvl8pPr marL="1371600" marR="0" lvl="7" indent="0" algn="ctr" rtl="0">
              <a:spcBef>
                <a:spcPts val="0"/>
              </a:spcBef>
              <a:spcAft>
                <a:spcPts val="0"/>
              </a:spcAft>
              <a:buSzPct val="32000"/>
              <a:buNone/>
              <a:defRPr sz="4400" b="0" i="0" u="none" strike="noStrike" cap="none">
                <a:solidFill>
                  <a:schemeClr val="dk2"/>
                </a:solidFill>
                <a:latin typeface="Arial" panose="020B0604020202020204"/>
                <a:ea typeface="Arial" panose="020B0604020202020204"/>
                <a:cs typeface="Arial" panose="020B0604020202020204"/>
                <a:sym typeface="Arial" panose="020B0604020202020204"/>
              </a:defRPr>
            </a:lvl8pPr>
            <a:lvl9pPr marL="1828800" marR="0" lvl="8" indent="0" algn="ctr" rtl="0">
              <a:spcBef>
                <a:spcPts val="0"/>
              </a:spcBef>
              <a:spcAft>
                <a:spcPts val="0"/>
              </a:spcAft>
              <a:buSzPct val="32000"/>
              <a:buNone/>
              <a:defRPr sz="4400" b="0" i="0" u="none" strike="noStrike" cap="none">
                <a:solidFill>
                  <a:schemeClr val="dk2"/>
                </a:solidFill>
                <a:latin typeface="Arial" panose="020B0604020202020204"/>
                <a:ea typeface="Arial" panose="020B0604020202020204"/>
                <a:cs typeface="Arial" panose="020B0604020202020204"/>
                <a:sym typeface="Arial" panose="020B0604020202020204"/>
              </a:defRPr>
            </a:lvl9pPr>
          </a:lstStyle>
          <a:p/>
        </p:txBody>
      </p:sp>
      <p:sp>
        <p:nvSpPr>
          <p:cNvPr id="107" name="Shape 107"/>
          <p:cNvSpPr txBox="1">
            <a:spLocks noGrp="1"/>
          </p:cNvSpPr>
          <p:nvPr>
            <p:ph type="body" idx="1"/>
          </p:nvPr>
        </p:nvSpPr>
        <p:spPr>
          <a:xfrm>
            <a:off x="609600" y="1600203"/>
            <a:ext cx="5384800" cy="4525963"/>
          </a:xfrm>
          <a:prstGeom prst="rect">
            <a:avLst/>
          </a:prstGeom>
          <a:noFill/>
          <a:ln>
            <a:noFill/>
          </a:ln>
        </p:spPr>
        <p:txBody>
          <a:bodyPr wrap="square" lIns="91425" tIns="91425" rIns="91425" bIns="91425" anchor="t" anchorCtr="0"/>
          <a:lstStyle>
            <a:lvl1pPr marL="342900" marR="0" lvl="0" indent="-139700" algn="l" rtl="0">
              <a:spcBef>
                <a:spcPts val="640"/>
              </a:spcBef>
              <a:spcAft>
                <a:spcPts val="0"/>
              </a:spcAft>
              <a:buClr>
                <a:schemeClr val="dk1"/>
              </a:buClr>
              <a:buSzPct val="100000"/>
              <a:buFont typeface="Arial" panose="020B0604020202020204"/>
              <a:buChar char="•"/>
              <a:defRPr sz="32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marL="742950" marR="0" lvl="1" indent="-107950" algn="l" rtl="0">
              <a:spcBef>
                <a:spcPts val="560"/>
              </a:spcBef>
              <a:spcAft>
                <a:spcPts val="0"/>
              </a:spcAft>
              <a:buClr>
                <a:schemeClr val="dk1"/>
              </a:buClr>
              <a:buSzPct val="100000"/>
              <a:buFont typeface="Arial" panose="020B0604020202020204"/>
              <a:buChar char="–"/>
              <a:defRPr sz="28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L="1143000" marR="0" lvl="2" indent="-76200" algn="l" rtl="0">
              <a:spcBef>
                <a:spcPts val="480"/>
              </a:spcBef>
              <a:spcAft>
                <a:spcPts val="0"/>
              </a:spcAft>
              <a:buClr>
                <a:schemeClr val="dk1"/>
              </a:buClr>
              <a:buSzPct val="100000"/>
              <a:buFont typeface="Arial" panose="020B0604020202020204"/>
              <a:buChar char="•"/>
              <a:defRPr sz="24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L="1600200" marR="0" lvl="3" indent="-101600" algn="l" rtl="0">
              <a:spcBef>
                <a:spcPts val="400"/>
              </a:spcBef>
              <a:spcAft>
                <a:spcPts val="0"/>
              </a:spcAft>
              <a:buClr>
                <a:schemeClr val="dk1"/>
              </a:buClr>
              <a:buSzPct val="100000"/>
              <a:buFont typeface="Arial" panose="020B0604020202020204"/>
              <a:buChar char="–"/>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L="2057400" marR="0" lvl="4" indent="-101600" algn="l" rtl="0">
              <a:spcBef>
                <a:spcPts val="400"/>
              </a:spcBef>
              <a:spcAft>
                <a:spcPts val="0"/>
              </a:spcAft>
              <a:buClr>
                <a:schemeClr val="dk1"/>
              </a:buClr>
              <a:buSzPct val="100000"/>
              <a:buFont typeface="Arial" panose="020B0604020202020204"/>
              <a:buChar char="»"/>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L="2514600" marR="0" lvl="5" indent="-101600" algn="l" rtl="0">
              <a:spcBef>
                <a:spcPts val="400"/>
              </a:spcBef>
              <a:spcAft>
                <a:spcPts val="0"/>
              </a:spcAft>
              <a:buClr>
                <a:schemeClr val="dk1"/>
              </a:buClr>
              <a:buSzPct val="100000"/>
              <a:buFont typeface="Arial" panose="020B0604020202020204"/>
              <a:buChar char="»"/>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L="2971800" marR="0" lvl="6" indent="-101600" algn="l" rtl="0">
              <a:spcBef>
                <a:spcPts val="400"/>
              </a:spcBef>
              <a:spcAft>
                <a:spcPts val="0"/>
              </a:spcAft>
              <a:buClr>
                <a:schemeClr val="dk1"/>
              </a:buClr>
              <a:buSzPct val="100000"/>
              <a:buFont typeface="Arial" panose="020B0604020202020204"/>
              <a:buChar char="»"/>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L="3429000" marR="0" lvl="7" indent="-101600" algn="l" rtl="0">
              <a:spcBef>
                <a:spcPts val="400"/>
              </a:spcBef>
              <a:spcAft>
                <a:spcPts val="0"/>
              </a:spcAft>
              <a:buClr>
                <a:schemeClr val="dk1"/>
              </a:buClr>
              <a:buSzPct val="100000"/>
              <a:buFont typeface="Arial" panose="020B0604020202020204"/>
              <a:buChar char="»"/>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L="3886200" marR="0" lvl="8" indent="-101600" algn="l" rtl="0">
              <a:spcBef>
                <a:spcPts val="400"/>
              </a:spcBef>
              <a:spcAft>
                <a:spcPts val="0"/>
              </a:spcAft>
              <a:buClr>
                <a:schemeClr val="dk1"/>
              </a:buClr>
              <a:buSzPct val="100000"/>
              <a:buFont typeface="Arial" panose="020B0604020202020204"/>
              <a:buChar char="»"/>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p:txBody>
      </p:sp>
      <p:sp>
        <p:nvSpPr>
          <p:cNvPr id="108" name="Shape 108"/>
          <p:cNvSpPr txBox="1">
            <a:spLocks noGrp="1"/>
          </p:cNvSpPr>
          <p:nvPr>
            <p:ph type="body" idx="2"/>
          </p:nvPr>
        </p:nvSpPr>
        <p:spPr>
          <a:xfrm>
            <a:off x="6197600" y="1600200"/>
            <a:ext cx="5384800" cy="2185988"/>
          </a:xfrm>
          <a:prstGeom prst="rect">
            <a:avLst/>
          </a:prstGeom>
          <a:noFill/>
          <a:ln>
            <a:noFill/>
          </a:ln>
        </p:spPr>
        <p:txBody>
          <a:bodyPr wrap="square" lIns="91425" tIns="91425" rIns="91425" bIns="91425" anchor="t" anchorCtr="0"/>
          <a:lstStyle>
            <a:lvl1pPr marL="342900" marR="0" lvl="0" indent="-139700" algn="l" rtl="0">
              <a:spcBef>
                <a:spcPts val="640"/>
              </a:spcBef>
              <a:spcAft>
                <a:spcPts val="0"/>
              </a:spcAft>
              <a:buClr>
                <a:schemeClr val="dk1"/>
              </a:buClr>
              <a:buSzPct val="100000"/>
              <a:buFont typeface="Arial" panose="020B0604020202020204"/>
              <a:buChar char="•"/>
              <a:defRPr sz="32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marL="742950" marR="0" lvl="1" indent="-107950" algn="l" rtl="0">
              <a:spcBef>
                <a:spcPts val="560"/>
              </a:spcBef>
              <a:spcAft>
                <a:spcPts val="0"/>
              </a:spcAft>
              <a:buClr>
                <a:schemeClr val="dk1"/>
              </a:buClr>
              <a:buSzPct val="100000"/>
              <a:buFont typeface="Arial" panose="020B0604020202020204"/>
              <a:buChar char="–"/>
              <a:defRPr sz="28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L="1143000" marR="0" lvl="2" indent="-76200" algn="l" rtl="0">
              <a:spcBef>
                <a:spcPts val="480"/>
              </a:spcBef>
              <a:spcAft>
                <a:spcPts val="0"/>
              </a:spcAft>
              <a:buClr>
                <a:schemeClr val="dk1"/>
              </a:buClr>
              <a:buSzPct val="100000"/>
              <a:buFont typeface="Arial" panose="020B0604020202020204"/>
              <a:buChar char="•"/>
              <a:defRPr sz="24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L="1600200" marR="0" lvl="3" indent="-101600" algn="l" rtl="0">
              <a:spcBef>
                <a:spcPts val="400"/>
              </a:spcBef>
              <a:spcAft>
                <a:spcPts val="0"/>
              </a:spcAft>
              <a:buClr>
                <a:schemeClr val="dk1"/>
              </a:buClr>
              <a:buSzPct val="100000"/>
              <a:buFont typeface="Arial" panose="020B0604020202020204"/>
              <a:buChar char="–"/>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L="2057400" marR="0" lvl="4" indent="-101600" algn="l" rtl="0">
              <a:spcBef>
                <a:spcPts val="400"/>
              </a:spcBef>
              <a:spcAft>
                <a:spcPts val="0"/>
              </a:spcAft>
              <a:buClr>
                <a:schemeClr val="dk1"/>
              </a:buClr>
              <a:buSzPct val="100000"/>
              <a:buFont typeface="Arial" panose="020B0604020202020204"/>
              <a:buChar char="»"/>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L="2514600" marR="0" lvl="5" indent="-101600" algn="l" rtl="0">
              <a:spcBef>
                <a:spcPts val="400"/>
              </a:spcBef>
              <a:spcAft>
                <a:spcPts val="0"/>
              </a:spcAft>
              <a:buClr>
                <a:schemeClr val="dk1"/>
              </a:buClr>
              <a:buSzPct val="100000"/>
              <a:buFont typeface="Arial" panose="020B0604020202020204"/>
              <a:buChar char="»"/>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L="2971800" marR="0" lvl="6" indent="-101600" algn="l" rtl="0">
              <a:spcBef>
                <a:spcPts val="400"/>
              </a:spcBef>
              <a:spcAft>
                <a:spcPts val="0"/>
              </a:spcAft>
              <a:buClr>
                <a:schemeClr val="dk1"/>
              </a:buClr>
              <a:buSzPct val="100000"/>
              <a:buFont typeface="Arial" panose="020B0604020202020204"/>
              <a:buChar char="»"/>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L="3429000" marR="0" lvl="7" indent="-101600" algn="l" rtl="0">
              <a:spcBef>
                <a:spcPts val="400"/>
              </a:spcBef>
              <a:spcAft>
                <a:spcPts val="0"/>
              </a:spcAft>
              <a:buClr>
                <a:schemeClr val="dk1"/>
              </a:buClr>
              <a:buSzPct val="100000"/>
              <a:buFont typeface="Arial" panose="020B0604020202020204"/>
              <a:buChar char="»"/>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L="3886200" marR="0" lvl="8" indent="-101600" algn="l" rtl="0">
              <a:spcBef>
                <a:spcPts val="400"/>
              </a:spcBef>
              <a:spcAft>
                <a:spcPts val="0"/>
              </a:spcAft>
              <a:buClr>
                <a:schemeClr val="dk1"/>
              </a:buClr>
              <a:buSzPct val="100000"/>
              <a:buFont typeface="Arial" panose="020B0604020202020204"/>
              <a:buChar char="»"/>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p:txBody>
      </p:sp>
      <p:sp>
        <p:nvSpPr>
          <p:cNvPr id="109" name="Shape 109"/>
          <p:cNvSpPr txBox="1">
            <a:spLocks noGrp="1"/>
          </p:cNvSpPr>
          <p:nvPr>
            <p:ph type="body" idx="3"/>
          </p:nvPr>
        </p:nvSpPr>
        <p:spPr>
          <a:xfrm>
            <a:off x="6197600" y="3938591"/>
            <a:ext cx="5384800" cy="2187575"/>
          </a:xfrm>
          <a:prstGeom prst="rect">
            <a:avLst/>
          </a:prstGeom>
          <a:noFill/>
          <a:ln>
            <a:noFill/>
          </a:ln>
        </p:spPr>
        <p:txBody>
          <a:bodyPr wrap="square" lIns="91425" tIns="91425" rIns="91425" bIns="91425" anchor="t" anchorCtr="0"/>
          <a:lstStyle>
            <a:lvl1pPr marL="342900" marR="0" lvl="0" indent="-139700" algn="l" rtl="0">
              <a:spcBef>
                <a:spcPts val="640"/>
              </a:spcBef>
              <a:spcAft>
                <a:spcPts val="0"/>
              </a:spcAft>
              <a:buClr>
                <a:schemeClr val="dk1"/>
              </a:buClr>
              <a:buSzPct val="100000"/>
              <a:buFont typeface="Arial" panose="020B0604020202020204"/>
              <a:buChar char="•"/>
              <a:defRPr sz="32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marL="742950" marR="0" lvl="1" indent="-107950" algn="l" rtl="0">
              <a:spcBef>
                <a:spcPts val="560"/>
              </a:spcBef>
              <a:spcAft>
                <a:spcPts val="0"/>
              </a:spcAft>
              <a:buClr>
                <a:schemeClr val="dk1"/>
              </a:buClr>
              <a:buSzPct val="100000"/>
              <a:buFont typeface="Arial" panose="020B0604020202020204"/>
              <a:buChar char="–"/>
              <a:defRPr sz="28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L="1143000" marR="0" lvl="2" indent="-76200" algn="l" rtl="0">
              <a:spcBef>
                <a:spcPts val="480"/>
              </a:spcBef>
              <a:spcAft>
                <a:spcPts val="0"/>
              </a:spcAft>
              <a:buClr>
                <a:schemeClr val="dk1"/>
              </a:buClr>
              <a:buSzPct val="100000"/>
              <a:buFont typeface="Arial" panose="020B0604020202020204"/>
              <a:buChar char="•"/>
              <a:defRPr sz="24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L="1600200" marR="0" lvl="3" indent="-101600" algn="l" rtl="0">
              <a:spcBef>
                <a:spcPts val="400"/>
              </a:spcBef>
              <a:spcAft>
                <a:spcPts val="0"/>
              </a:spcAft>
              <a:buClr>
                <a:schemeClr val="dk1"/>
              </a:buClr>
              <a:buSzPct val="100000"/>
              <a:buFont typeface="Arial" panose="020B0604020202020204"/>
              <a:buChar char="–"/>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L="2057400" marR="0" lvl="4" indent="-101600" algn="l" rtl="0">
              <a:spcBef>
                <a:spcPts val="400"/>
              </a:spcBef>
              <a:spcAft>
                <a:spcPts val="0"/>
              </a:spcAft>
              <a:buClr>
                <a:schemeClr val="dk1"/>
              </a:buClr>
              <a:buSzPct val="100000"/>
              <a:buFont typeface="Arial" panose="020B0604020202020204"/>
              <a:buChar char="»"/>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L="2514600" marR="0" lvl="5" indent="-101600" algn="l" rtl="0">
              <a:spcBef>
                <a:spcPts val="400"/>
              </a:spcBef>
              <a:spcAft>
                <a:spcPts val="0"/>
              </a:spcAft>
              <a:buClr>
                <a:schemeClr val="dk1"/>
              </a:buClr>
              <a:buSzPct val="100000"/>
              <a:buFont typeface="Arial" panose="020B0604020202020204"/>
              <a:buChar char="»"/>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L="2971800" marR="0" lvl="6" indent="-101600" algn="l" rtl="0">
              <a:spcBef>
                <a:spcPts val="400"/>
              </a:spcBef>
              <a:spcAft>
                <a:spcPts val="0"/>
              </a:spcAft>
              <a:buClr>
                <a:schemeClr val="dk1"/>
              </a:buClr>
              <a:buSzPct val="100000"/>
              <a:buFont typeface="Arial" panose="020B0604020202020204"/>
              <a:buChar char="»"/>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L="3429000" marR="0" lvl="7" indent="-101600" algn="l" rtl="0">
              <a:spcBef>
                <a:spcPts val="400"/>
              </a:spcBef>
              <a:spcAft>
                <a:spcPts val="0"/>
              </a:spcAft>
              <a:buClr>
                <a:schemeClr val="dk1"/>
              </a:buClr>
              <a:buSzPct val="100000"/>
              <a:buFont typeface="Arial" panose="020B0604020202020204"/>
              <a:buChar char="»"/>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L="3886200" marR="0" lvl="8" indent="-101600" algn="l" rtl="0">
              <a:spcBef>
                <a:spcPts val="400"/>
              </a:spcBef>
              <a:spcAft>
                <a:spcPts val="0"/>
              </a:spcAft>
              <a:buClr>
                <a:schemeClr val="dk1"/>
              </a:buClr>
              <a:buSzPct val="100000"/>
              <a:buFont typeface="Arial" panose="020B0604020202020204"/>
              <a:buChar char="»"/>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p:txBody>
      </p:sp>
      <p:sp>
        <p:nvSpPr>
          <p:cNvPr id="110" name="Shape 110"/>
          <p:cNvSpPr txBox="1">
            <a:spLocks noGrp="1"/>
          </p:cNvSpPr>
          <p:nvPr>
            <p:ph type="dt" idx="10"/>
          </p:nvPr>
        </p:nvSpPr>
        <p:spPr>
          <a:xfrm>
            <a:off x="609600" y="6245225"/>
            <a:ext cx="2844800" cy="476250"/>
          </a:xfrm>
          <a:prstGeom prst="rect">
            <a:avLst/>
          </a:prstGeom>
          <a:noFill/>
          <a:ln>
            <a:noFill/>
          </a:ln>
        </p:spPr>
        <p:txBody>
          <a:bodyPr wrap="square" lIns="91425" tIns="91425" rIns="91425" bIns="91425" anchor="t" anchorCtr="0"/>
          <a:lstStyle>
            <a:lvl1pPr marL="0" marR="0" lvl="0" indent="0" algn="l" rtl="0">
              <a:lnSpc>
                <a:spcPct val="100000"/>
              </a:lnSpc>
              <a:spcBef>
                <a:spcPts val="0"/>
              </a:spcBef>
              <a:spcAft>
                <a:spcPts val="0"/>
              </a:spcAft>
              <a:buSzPct val="78000"/>
              <a:buNone/>
              <a:defRPr sz="1800" b="0" i="0" u="none">
                <a:solidFill>
                  <a:schemeClr val="dk1"/>
                </a:solidFill>
                <a:latin typeface="Arial" panose="020B0604020202020204"/>
                <a:ea typeface="Arial" panose="020B0604020202020204"/>
                <a:cs typeface="Arial" panose="020B0604020202020204"/>
                <a:sym typeface="Arial" panose="020B0604020202020204"/>
              </a:defRPr>
            </a:lvl1pPr>
            <a:lvl2pPr marL="457200" marR="0" lvl="1" indent="0" algn="l" rtl="0">
              <a:lnSpc>
                <a:spcPct val="100000"/>
              </a:lnSpc>
              <a:spcBef>
                <a:spcPts val="0"/>
              </a:spcBef>
              <a:spcAft>
                <a:spcPts val="0"/>
              </a:spcAft>
              <a:buSzPct val="780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L="914400" marR="0" lvl="2" indent="0" algn="l" rtl="0">
              <a:lnSpc>
                <a:spcPct val="100000"/>
              </a:lnSpc>
              <a:spcBef>
                <a:spcPts val="0"/>
              </a:spcBef>
              <a:spcAft>
                <a:spcPts val="0"/>
              </a:spcAft>
              <a:buSzPct val="780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L="1371600" marR="0" lvl="3" indent="0" algn="l" rtl="0">
              <a:lnSpc>
                <a:spcPct val="100000"/>
              </a:lnSpc>
              <a:spcBef>
                <a:spcPts val="0"/>
              </a:spcBef>
              <a:spcAft>
                <a:spcPts val="0"/>
              </a:spcAft>
              <a:buSzPct val="780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L="1828800" marR="0" lvl="4" indent="0" algn="l" rtl="0">
              <a:lnSpc>
                <a:spcPct val="100000"/>
              </a:lnSpc>
              <a:spcBef>
                <a:spcPts val="0"/>
              </a:spcBef>
              <a:spcAft>
                <a:spcPts val="0"/>
              </a:spcAft>
              <a:buSzPct val="780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L="2286000" marR="0" lvl="5" indent="0" algn="l" rtl="0">
              <a:lnSpc>
                <a:spcPct val="100000"/>
              </a:lnSpc>
              <a:spcBef>
                <a:spcPts val="0"/>
              </a:spcBef>
              <a:spcAft>
                <a:spcPts val="0"/>
              </a:spcAft>
              <a:buSzPct val="780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L="3200400" marR="0" lvl="6" indent="0" algn="l" rtl="0">
              <a:lnSpc>
                <a:spcPct val="100000"/>
              </a:lnSpc>
              <a:spcBef>
                <a:spcPts val="0"/>
              </a:spcBef>
              <a:spcAft>
                <a:spcPts val="0"/>
              </a:spcAft>
              <a:buSzPct val="780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L="4572000" marR="0" lvl="7" indent="0" algn="l" rtl="0">
              <a:lnSpc>
                <a:spcPct val="100000"/>
              </a:lnSpc>
              <a:spcBef>
                <a:spcPts val="0"/>
              </a:spcBef>
              <a:spcAft>
                <a:spcPts val="0"/>
              </a:spcAft>
              <a:buSzPct val="780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L="6400800" marR="0" lvl="8" indent="0" algn="l" rtl="0">
              <a:lnSpc>
                <a:spcPct val="100000"/>
              </a:lnSpc>
              <a:spcBef>
                <a:spcPts val="0"/>
              </a:spcBef>
              <a:spcAft>
                <a:spcPts val="0"/>
              </a:spcAft>
              <a:buSzPct val="780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p:txBody>
      </p:sp>
      <p:sp>
        <p:nvSpPr>
          <p:cNvPr id="111" name="Shape 111"/>
          <p:cNvSpPr txBox="1">
            <a:spLocks noGrp="1"/>
          </p:cNvSpPr>
          <p:nvPr>
            <p:ph type="ftr" idx="11"/>
          </p:nvPr>
        </p:nvSpPr>
        <p:spPr>
          <a:xfrm>
            <a:off x="4165600" y="6245225"/>
            <a:ext cx="3860800" cy="476250"/>
          </a:xfrm>
          <a:prstGeom prst="rect">
            <a:avLst/>
          </a:prstGeom>
          <a:noFill/>
          <a:ln>
            <a:noFill/>
          </a:ln>
        </p:spPr>
        <p:txBody>
          <a:bodyPr wrap="square" lIns="91425" tIns="91425" rIns="91425" bIns="91425" anchor="t" anchorCtr="0"/>
          <a:lstStyle>
            <a:lvl1pPr marL="0" marR="0" lvl="0" indent="0" algn="l" rtl="0">
              <a:lnSpc>
                <a:spcPct val="100000"/>
              </a:lnSpc>
              <a:spcBef>
                <a:spcPts val="0"/>
              </a:spcBef>
              <a:spcAft>
                <a:spcPts val="0"/>
              </a:spcAft>
              <a:buSzPct val="78000"/>
              <a:buNone/>
              <a:defRPr sz="1800" b="0" i="0" u="none">
                <a:solidFill>
                  <a:schemeClr val="dk1"/>
                </a:solidFill>
                <a:latin typeface="Arial" panose="020B0604020202020204"/>
                <a:ea typeface="Arial" panose="020B0604020202020204"/>
                <a:cs typeface="Arial" panose="020B0604020202020204"/>
                <a:sym typeface="Arial" panose="020B0604020202020204"/>
              </a:defRPr>
            </a:lvl1pPr>
            <a:lvl2pPr marL="457200" marR="0" lvl="1" indent="0" algn="l" rtl="0">
              <a:lnSpc>
                <a:spcPct val="100000"/>
              </a:lnSpc>
              <a:spcBef>
                <a:spcPts val="0"/>
              </a:spcBef>
              <a:spcAft>
                <a:spcPts val="0"/>
              </a:spcAft>
              <a:buSzPct val="780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L="914400" marR="0" lvl="2" indent="0" algn="l" rtl="0">
              <a:lnSpc>
                <a:spcPct val="100000"/>
              </a:lnSpc>
              <a:spcBef>
                <a:spcPts val="0"/>
              </a:spcBef>
              <a:spcAft>
                <a:spcPts val="0"/>
              </a:spcAft>
              <a:buSzPct val="780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L="1371600" marR="0" lvl="3" indent="0" algn="l" rtl="0">
              <a:lnSpc>
                <a:spcPct val="100000"/>
              </a:lnSpc>
              <a:spcBef>
                <a:spcPts val="0"/>
              </a:spcBef>
              <a:spcAft>
                <a:spcPts val="0"/>
              </a:spcAft>
              <a:buSzPct val="780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L="1828800" marR="0" lvl="4" indent="0" algn="l" rtl="0">
              <a:lnSpc>
                <a:spcPct val="100000"/>
              </a:lnSpc>
              <a:spcBef>
                <a:spcPts val="0"/>
              </a:spcBef>
              <a:spcAft>
                <a:spcPts val="0"/>
              </a:spcAft>
              <a:buSzPct val="780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L="2286000" marR="0" lvl="5" indent="0" algn="l" rtl="0">
              <a:lnSpc>
                <a:spcPct val="100000"/>
              </a:lnSpc>
              <a:spcBef>
                <a:spcPts val="0"/>
              </a:spcBef>
              <a:spcAft>
                <a:spcPts val="0"/>
              </a:spcAft>
              <a:buSzPct val="780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L="3200400" marR="0" lvl="6" indent="0" algn="l" rtl="0">
              <a:lnSpc>
                <a:spcPct val="100000"/>
              </a:lnSpc>
              <a:spcBef>
                <a:spcPts val="0"/>
              </a:spcBef>
              <a:spcAft>
                <a:spcPts val="0"/>
              </a:spcAft>
              <a:buSzPct val="780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L="4572000" marR="0" lvl="7" indent="0" algn="l" rtl="0">
              <a:lnSpc>
                <a:spcPct val="100000"/>
              </a:lnSpc>
              <a:spcBef>
                <a:spcPts val="0"/>
              </a:spcBef>
              <a:spcAft>
                <a:spcPts val="0"/>
              </a:spcAft>
              <a:buSzPct val="780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L="6400800" marR="0" lvl="8" indent="0" algn="l" rtl="0">
              <a:lnSpc>
                <a:spcPct val="100000"/>
              </a:lnSpc>
              <a:spcBef>
                <a:spcPts val="0"/>
              </a:spcBef>
              <a:spcAft>
                <a:spcPts val="0"/>
              </a:spcAft>
              <a:buSzPct val="780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p:txBody>
      </p:sp>
      <p:sp>
        <p:nvSpPr>
          <p:cNvPr id="112" name="Shape 112"/>
          <p:cNvSpPr txBox="1">
            <a:spLocks noGrp="1"/>
          </p:cNvSpPr>
          <p:nvPr>
            <p:ph type="sldNum" idx="12"/>
          </p:nvPr>
        </p:nvSpPr>
        <p:spPr>
          <a:xfrm>
            <a:off x="8737600" y="6245225"/>
            <a:ext cx="2844800" cy="476250"/>
          </a:xfrm>
          <a:prstGeom prst="rect">
            <a:avLst/>
          </a:prstGeom>
          <a:noFill/>
          <a:ln>
            <a:noFill/>
          </a:ln>
        </p:spPr>
        <p:txBody>
          <a:bodyPr wrap="square" lIns="91425" tIns="45700" rIns="91425" bIns="45700" anchor="t" anchorCtr="0">
            <a:noAutofit/>
          </a:bodyPr>
          <a:lstStyle/>
          <a:p>
            <a:pPr marL="0" marR="0" lvl="0" indent="-88900" algn="r" rtl="0">
              <a:lnSpc>
                <a:spcPct val="100000"/>
              </a:lnSpc>
              <a:spcBef>
                <a:spcPts val="0"/>
              </a:spcBef>
              <a:spcAft>
                <a:spcPts val="0"/>
              </a:spcAft>
              <a:buClr>
                <a:schemeClr val="dk1"/>
              </a:buClr>
              <a:buSzPct val="100000"/>
              <a:buFont typeface="Arial" panose="020B0604020202020204"/>
              <a:buNone/>
            </a:pPr>
            <a:fld id="{00000000-1234-1234-1234-123412341234}" type="slidenum">
              <a:rPr lang="en-US" sz="1400" b="0" i="0" u="none">
                <a:solidFill>
                  <a:schemeClr val="dk1"/>
                </a:solidFill>
                <a:latin typeface="Arial" panose="020B0604020202020204"/>
                <a:ea typeface="Arial" panose="020B0604020202020204"/>
                <a:cs typeface="Arial" panose="020B0604020202020204"/>
                <a:sym typeface="Arial" panose="020B0604020202020204"/>
              </a:rPr>
            </a:fld>
            <a:endParaRPr lang="en-US" sz="1400" b="0" i="0" u="none">
              <a:solidFill>
                <a:schemeClr val="dk1"/>
              </a:solidFill>
              <a:latin typeface="Arial" panose="020B0604020202020204"/>
              <a:ea typeface="Arial" panose="020B0604020202020204"/>
              <a:cs typeface="Arial" panose="020B0604020202020204"/>
              <a:sym typeface="Arial" panose="020B0604020202020204"/>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grpSp>
        <p:nvGrpSpPr>
          <p:cNvPr id="80" name="Group 79"/>
          <p:cNvGrpSpPr/>
          <p:nvPr/>
        </p:nvGrpSpPr>
        <p:grpSpPr>
          <a:xfrm>
            <a:off x="-417513" y="0"/>
            <a:ext cx="12584114" cy="6853238"/>
            <a:chOff x="-417513" y="0"/>
            <a:chExt cx="12584114" cy="6853238"/>
          </a:xfrm>
        </p:grpSpPr>
        <p:sp>
          <p:nvSpPr>
            <p:cNvPr id="81"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100"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101"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grpSp>
      <p:grpSp>
        <p:nvGrpSpPr>
          <p:cNvPr id="27" name="Group 26"/>
          <p:cNvGrpSpPr/>
          <p:nvPr/>
        </p:nvGrpSpPr>
        <p:grpSpPr>
          <a:xfrm>
            <a:off x="800144" y="1699589"/>
            <a:ext cx="3674476" cy="3470421"/>
            <a:chOff x="697883" y="1816768"/>
            <a:chExt cx="3674476" cy="3470421"/>
          </a:xfrm>
        </p:grpSpPr>
        <p:sp>
          <p:nvSpPr>
            <p:cNvPr id="28" name="Rectangle 27"/>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9"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9"/>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hasCustomPrompt="1"/>
          </p:nvPr>
        </p:nvSpPr>
        <p:spPr>
          <a:xfrm>
            <a:off x="888631" y="2349925"/>
            <a:ext cx="3498979" cy="2456442"/>
          </a:xfrm>
        </p:spPr>
        <p:txBody>
          <a:bodyPr/>
          <a:lstStyle>
            <a:lvl1pPr>
              <a:defRPr>
                <a:solidFill>
                  <a:srgbClr val="FFFEFF"/>
                </a:solidFill>
              </a:defRPr>
            </a:lvl1pPr>
          </a:lstStyle>
          <a:p>
            <a:r>
              <a:rPr lang="tr-TR"/>
              <a:t>Asıl başlık stilini düzenlemek için tıklayın</a:t>
            </a:r>
            <a:endParaRPr lang="en-US" dirty="0"/>
          </a:p>
        </p:txBody>
      </p:sp>
      <p:sp>
        <p:nvSpPr>
          <p:cNvPr id="3" name="Content Placeholder 2"/>
          <p:cNvSpPr>
            <a:spLocks noGrp="1"/>
          </p:cNvSpPr>
          <p:nvPr>
            <p:ph idx="1" hasCustomPrompt="1"/>
          </p:nvPr>
        </p:nvSpPr>
        <p:spPr>
          <a:xfrm>
            <a:off x="5118447" y="803186"/>
            <a:ext cx="6281873" cy="5248622"/>
          </a:xfrm>
        </p:spPr>
        <p:txBody>
          <a:bodyPr anchor="ctr"/>
          <a:lstStyle/>
          <a:p>
            <a:pPr lvl="0"/>
            <a:r>
              <a:rPr lang="tr-TR"/>
              <a:t>Asıl metin stillerini düzenle</a:t>
            </a:r>
            <a:endParaRPr lang="tr-TR"/>
          </a:p>
          <a:p>
            <a:pPr lvl="1"/>
            <a:r>
              <a:rPr lang="tr-TR"/>
              <a:t>İkinci düzey</a:t>
            </a:r>
            <a:endParaRPr lang="tr-TR"/>
          </a:p>
          <a:p>
            <a:pPr lvl="2"/>
            <a:r>
              <a:rPr lang="tr-TR"/>
              <a:t>Üçüncü düzey</a:t>
            </a:r>
            <a:endParaRPr lang="tr-TR"/>
          </a:p>
          <a:p>
            <a:pPr lvl="3"/>
            <a:r>
              <a:rPr lang="tr-TR"/>
              <a:t>Dördüncü düzey</a:t>
            </a:r>
            <a:endParaRPr lang="tr-TR"/>
          </a:p>
          <a:p>
            <a:pPr lvl="4"/>
            <a:r>
              <a:rPr lang="tr-TR"/>
              <a:t>Beşinci düzey</a:t>
            </a:r>
            <a:endParaRPr lang="en-US" dirty="0"/>
          </a:p>
        </p:txBody>
      </p:sp>
      <p:sp>
        <p:nvSpPr>
          <p:cNvPr id="4" name="Date Placeholder 3"/>
          <p:cNvSpPr>
            <a:spLocks noGrp="1"/>
          </p:cNvSpPr>
          <p:nvPr>
            <p:ph type="dt" sz="half" idx="10"/>
          </p:nvPr>
        </p:nvSpPr>
        <p:spPr/>
        <p:txBody>
          <a:bodyPr/>
          <a:lstStyle/>
          <a:p>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pPr marL="0" marR="0" lvl="0" indent="-88900" algn="r" rtl="0">
              <a:lnSpc>
                <a:spcPct val="100000"/>
              </a:lnSpc>
              <a:spcBef>
                <a:spcPts val="0"/>
              </a:spcBef>
              <a:spcAft>
                <a:spcPts val="0"/>
              </a:spcAft>
              <a:buClr>
                <a:schemeClr val="dk1"/>
              </a:buClr>
              <a:buSzPct val="100000"/>
              <a:buFont typeface="Arial" panose="020B0604020202020204"/>
              <a:buNone/>
            </a:pPr>
            <a:fld id="{00000000-1234-1234-1234-123412341234}" type="slidenum">
              <a:rPr lang="en-US" sz="1400" b="0" i="0" u="none" strike="noStrike" cap="none" smtClean="0">
                <a:solidFill>
                  <a:schemeClr val="dk1"/>
                </a:solidFill>
                <a:latin typeface="Arial" panose="020B0604020202020204"/>
                <a:ea typeface="Arial" panose="020B0604020202020204"/>
                <a:cs typeface="Arial" panose="020B0604020202020204"/>
                <a:sym typeface="Arial" panose="020B0604020202020204"/>
              </a:rPr>
            </a:fld>
            <a:endParaRPr lang="en-US" sz="1400" b="0" i="0" u="none" strike="noStrike" cap="none">
              <a:solidFill>
                <a:schemeClr val="dk1"/>
              </a:solidFill>
              <a:latin typeface="Arial" panose="020B0604020202020204"/>
              <a:ea typeface="Arial" panose="020B0604020202020204"/>
              <a:cs typeface="Arial" panose="020B0604020202020204"/>
              <a:sym typeface="Arial" panose="020B0604020202020204"/>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grpSp>
        <p:nvGrpSpPr>
          <p:cNvPr id="77" name="Group 76"/>
          <p:cNvGrpSpPr/>
          <p:nvPr/>
        </p:nvGrpSpPr>
        <p:grpSpPr>
          <a:xfrm>
            <a:off x="-329674" y="-59376"/>
            <a:ext cx="12515851" cy="6923798"/>
            <a:chOff x="-329674" y="-51881"/>
            <a:chExt cx="12515851" cy="6923798"/>
          </a:xfrm>
        </p:grpSpPr>
        <p:sp>
          <p:nvSpPr>
            <p:cNvPr id="78"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3259545" y="1186483"/>
            <a:ext cx="5666145" cy="4477933"/>
            <a:chOff x="3259545" y="1186483"/>
            <a:chExt cx="5666145" cy="4477933"/>
          </a:xfrm>
        </p:grpSpPr>
        <p:sp>
          <p:nvSpPr>
            <p:cNvPr id="99" name="Rectangle 98"/>
            <p:cNvSpPr/>
            <p:nvPr/>
          </p:nvSpPr>
          <p:spPr>
            <a:xfrm>
              <a:off x="3259545" y="1186483"/>
              <a:ext cx="5657881"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1" name="Rectangle 100"/>
            <p:cNvSpPr/>
            <p:nvPr/>
          </p:nvSpPr>
          <p:spPr>
            <a:xfrm>
              <a:off x="3259545" y="1991156"/>
              <a:ext cx="5666145"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hasCustomPrompt="1"/>
          </p:nvPr>
        </p:nvSpPr>
        <p:spPr>
          <a:xfrm>
            <a:off x="3344216" y="2074730"/>
            <a:ext cx="5490224" cy="1689390"/>
          </a:xfrm>
        </p:spPr>
        <p:txBody>
          <a:bodyPr bIns="0" anchor="b">
            <a:normAutofit/>
          </a:bodyPr>
          <a:lstStyle>
            <a:lvl1pPr algn="ctr">
              <a:defRPr sz="4400">
                <a:solidFill>
                  <a:srgbClr val="FFFEFF"/>
                </a:solidFill>
              </a:defRPr>
            </a:lvl1pPr>
          </a:lstStyle>
          <a:p>
            <a:r>
              <a:rPr lang="tr-TR"/>
              <a:t>Asıl başlık stilini düzenlemek için tıklayın</a:t>
            </a:r>
            <a:endParaRPr lang="en-US" dirty="0"/>
          </a:p>
        </p:txBody>
      </p:sp>
      <p:sp>
        <p:nvSpPr>
          <p:cNvPr id="3" name="Text Placeholder 2"/>
          <p:cNvSpPr>
            <a:spLocks noGrp="1"/>
          </p:cNvSpPr>
          <p:nvPr>
            <p:ph type="body" idx="1" hasCustomPrompt="1"/>
          </p:nvPr>
        </p:nvSpPr>
        <p:spPr>
          <a:xfrm>
            <a:off x="3344215" y="3846851"/>
            <a:ext cx="5490223" cy="1383770"/>
          </a:xfrm>
        </p:spPr>
        <p:txBody>
          <a:bodyPr tIns="0">
            <a:normAutofit/>
          </a:bodyPr>
          <a:lstStyle>
            <a:lvl1pPr marL="0" indent="0" algn="ctr">
              <a:buNone/>
              <a:defRPr sz="1800">
                <a:solidFill>
                  <a:srgbClr val="FFFEFF"/>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endParaRPr lang="tr-TR"/>
          </a:p>
        </p:txBody>
      </p:sp>
      <p:sp>
        <p:nvSpPr>
          <p:cNvPr id="4" name="Date Placeholder 3"/>
          <p:cNvSpPr>
            <a:spLocks noGrp="1"/>
          </p:cNvSpPr>
          <p:nvPr>
            <p:ph type="dt" sz="half" idx="10"/>
          </p:nvPr>
        </p:nvSpPr>
        <p:spPr>
          <a:xfrm>
            <a:off x="804672" y="320040"/>
            <a:ext cx="3657600" cy="320040"/>
          </a:xfrm>
        </p:spPr>
        <p:txBody>
          <a:bodyPr/>
          <a:lstStyle/>
          <a:p>
            <a:endParaRPr lang="tr-TR"/>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tr-TR"/>
          </a:p>
        </p:txBody>
      </p:sp>
      <p:sp>
        <p:nvSpPr>
          <p:cNvPr id="6" name="Slide Number Placeholder 5"/>
          <p:cNvSpPr>
            <a:spLocks noGrp="1"/>
          </p:cNvSpPr>
          <p:nvPr>
            <p:ph type="sldNum" sz="quarter" idx="12"/>
          </p:nvPr>
        </p:nvSpPr>
        <p:spPr>
          <a:xfrm>
            <a:off x="10469880" y="320040"/>
            <a:ext cx="914400" cy="320040"/>
          </a:xfrm>
        </p:spPr>
        <p:txBody>
          <a:bodyPr/>
          <a:lstStyle/>
          <a:p>
            <a:pPr marL="0" marR="0" lvl="0" indent="-88900" algn="r" rtl="0">
              <a:lnSpc>
                <a:spcPct val="100000"/>
              </a:lnSpc>
              <a:spcBef>
                <a:spcPts val="0"/>
              </a:spcBef>
              <a:spcAft>
                <a:spcPts val="0"/>
              </a:spcAft>
              <a:buClr>
                <a:schemeClr val="dk1"/>
              </a:buClr>
              <a:buSzPct val="100000"/>
              <a:buFont typeface="Arial" panose="020B0604020202020204"/>
              <a:buNone/>
            </a:pPr>
            <a:fld id="{00000000-1234-1234-1234-123412341234}" type="slidenum">
              <a:rPr lang="en-US" sz="1400" b="0" i="0" u="none" smtClean="0">
                <a:solidFill>
                  <a:schemeClr val="dk1"/>
                </a:solidFill>
                <a:latin typeface="Arial" panose="020B0604020202020204"/>
                <a:ea typeface="Arial" panose="020B0604020202020204"/>
                <a:cs typeface="Arial" panose="020B0604020202020204"/>
                <a:sym typeface="Arial" panose="020B0604020202020204"/>
              </a:rPr>
            </a:fld>
            <a:endParaRPr lang="en-US" sz="1400" b="0" i="0" u="none">
              <a:solidFill>
                <a:schemeClr val="dk1"/>
              </a:solidFill>
              <a:latin typeface="Arial" panose="020B0604020202020204"/>
              <a:ea typeface="Arial" panose="020B0604020202020204"/>
              <a:cs typeface="Arial" panose="020B0604020202020204"/>
              <a:sym typeface="Arial" panose="020B0604020202020204"/>
            </a:endParaRPr>
          </a:p>
        </p:txBody>
      </p:sp>
    </p:spTree>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grpSp>
        <p:nvGrpSpPr>
          <p:cNvPr id="37" name="Group 36"/>
          <p:cNvGrpSpPr/>
          <p:nvPr/>
        </p:nvGrpSpPr>
        <p:grpSpPr>
          <a:xfrm>
            <a:off x="-417513" y="0"/>
            <a:ext cx="12584114" cy="6853238"/>
            <a:chOff x="-417513" y="0"/>
            <a:chExt cx="12584114" cy="6853238"/>
          </a:xfrm>
        </p:grpSpPr>
        <p:sp>
          <p:nvSpPr>
            <p:cNvPr id="3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3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4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4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ln>
            <a:extLst>
              <a:ext uri="{909E8E84-426E-40DD-AFC4-6F175D3DCCD1}">
                <a14:hiddenFill xmlns:a14="http://schemas.microsoft.com/office/drawing/2010/main">
                  <a:solidFill>
                    <a:srgbClr val="FFFFFF"/>
                  </a:solidFill>
                </a14:hiddenFill>
              </a:ext>
            </a:extLst>
          </p:spPr>
        </p:sp>
        <p:sp>
          <p:nvSpPr>
            <p:cNvPr id="4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ln>
            <a:extLst>
              <a:ext uri="{909E8E84-426E-40DD-AFC4-6F175D3DCCD1}">
                <a14:hiddenFill xmlns:a14="http://schemas.microsoft.com/office/drawing/2010/main">
                  <a:solidFill>
                    <a:srgbClr val="FFFFFF"/>
                  </a:solidFill>
                </a14:hiddenFill>
              </a:ext>
            </a:extLst>
          </p:spPr>
        </p:sp>
        <p:sp>
          <p:nvSpPr>
            <p:cNvPr id="4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ln>
            <a:extLst>
              <a:ext uri="{909E8E84-426E-40DD-AFC4-6F175D3DCCD1}">
                <a14:hiddenFill xmlns:a14="http://schemas.microsoft.com/office/drawing/2010/main">
                  <a:solidFill>
                    <a:srgbClr val="FFFFFF"/>
                  </a:solidFill>
                </a14:hiddenFill>
              </a:ext>
            </a:extLst>
          </p:spPr>
        </p:sp>
        <p:sp>
          <p:nvSpPr>
            <p:cNvPr id="4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4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4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4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4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4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5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5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5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5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ln>
            <a:extLst>
              <a:ext uri="{909E8E84-426E-40DD-AFC4-6F175D3DCCD1}">
                <a14:hiddenFill xmlns:a14="http://schemas.microsoft.com/office/drawing/2010/main">
                  <a:solidFill>
                    <a:srgbClr val="FFFFFF"/>
                  </a:solidFill>
                </a14:hiddenFill>
              </a:ext>
            </a:extLst>
          </p:spPr>
        </p:sp>
        <p:sp>
          <p:nvSpPr>
            <p:cNvPr id="5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ln>
            <a:extLst>
              <a:ext uri="{909E8E84-426E-40DD-AFC4-6F175D3DCCD1}">
                <a14:hiddenFill xmlns:a14="http://schemas.microsoft.com/office/drawing/2010/main">
                  <a:solidFill>
                    <a:srgbClr val="FFFFFF"/>
                  </a:solidFill>
                </a14:hiddenFill>
              </a:ext>
            </a:extLst>
          </p:spPr>
        </p:sp>
        <p:sp>
          <p:nvSpPr>
            <p:cNvPr id="5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5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5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5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grpSp>
      <p:grpSp>
        <p:nvGrpSpPr>
          <p:cNvPr id="59" name="Group 58"/>
          <p:cNvGrpSpPr/>
          <p:nvPr/>
        </p:nvGrpSpPr>
        <p:grpSpPr>
          <a:xfrm>
            <a:off x="800144" y="1699589"/>
            <a:ext cx="3674476" cy="3470421"/>
            <a:chOff x="697883" y="1816768"/>
            <a:chExt cx="3674476" cy="3470421"/>
          </a:xfrm>
        </p:grpSpPr>
        <p:sp>
          <p:nvSpPr>
            <p:cNvPr id="60" name="Rectangle 59"/>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1"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2" name="Rectangle 61"/>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hasCustomPrompt="1"/>
          </p:nvPr>
        </p:nvSpPr>
        <p:spPr>
          <a:xfrm>
            <a:off x="889000" y="2339669"/>
            <a:ext cx="3500828" cy="2470065"/>
          </a:xfrm>
        </p:spPr>
        <p:txBody>
          <a:bodyPr lIns="91440" tIns="91440" rIns="91440" bIns="91440"/>
          <a:lstStyle>
            <a:lvl1pPr>
              <a:defRPr>
                <a:solidFill>
                  <a:srgbClr val="FFFEFF"/>
                </a:solidFill>
              </a:defRPr>
            </a:lvl1pPr>
          </a:lstStyle>
          <a:p>
            <a:r>
              <a:rPr lang="tr-TR"/>
              <a:t>Asıl başlık stilini düzenlemek için tıklayın</a:t>
            </a:r>
            <a:endParaRPr lang="en-US" dirty="0"/>
          </a:p>
        </p:txBody>
      </p:sp>
      <p:sp>
        <p:nvSpPr>
          <p:cNvPr id="3" name="Content Placeholder 2"/>
          <p:cNvSpPr>
            <a:spLocks noGrp="1"/>
          </p:cNvSpPr>
          <p:nvPr>
            <p:ph sz="half" idx="1" hasCustomPrompt="1"/>
          </p:nvPr>
        </p:nvSpPr>
        <p:spPr>
          <a:xfrm>
            <a:off x="5120878" y="803187"/>
            <a:ext cx="6269591" cy="2382651"/>
          </a:xfrm>
        </p:spPr>
        <p:txBody>
          <a:bodyPr/>
          <a:lstStyle/>
          <a:p>
            <a:pPr lvl="0"/>
            <a:r>
              <a:rPr lang="tr-TR"/>
              <a:t>Asıl metin stillerini düzenle</a:t>
            </a:r>
            <a:endParaRPr lang="tr-TR"/>
          </a:p>
          <a:p>
            <a:pPr lvl="1"/>
            <a:r>
              <a:rPr lang="tr-TR"/>
              <a:t>İkinci düzey</a:t>
            </a:r>
            <a:endParaRPr lang="tr-TR"/>
          </a:p>
          <a:p>
            <a:pPr lvl="2"/>
            <a:r>
              <a:rPr lang="tr-TR"/>
              <a:t>Üçüncü düzey</a:t>
            </a:r>
            <a:endParaRPr lang="tr-TR"/>
          </a:p>
          <a:p>
            <a:pPr lvl="3"/>
            <a:r>
              <a:rPr lang="tr-TR"/>
              <a:t>Dördüncü düzey</a:t>
            </a:r>
            <a:endParaRPr lang="tr-TR"/>
          </a:p>
          <a:p>
            <a:pPr lvl="4"/>
            <a:r>
              <a:rPr lang="tr-TR"/>
              <a:t>Beşinci düzey</a:t>
            </a:r>
            <a:endParaRPr lang="en-US" dirty="0"/>
          </a:p>
        </p:txBody>
      </p:sp>
      <p:sp>
        <p:nvSpPr>
          <p:cNvPr id="4" name="Content Placeholder 3"/>
          <p:cNvSpPr>
            <a:spLocks noGrp="1"/>
          </p:cNvSpPr>
          <p:nvPr>
            <p:ph sz="half" idx="2" hasCustomPrompt="1"/>
          </p:nvPr>
        </p:nvSpPr>
        <p:spPr>
          <a:xfrm>
            <a:off x="5118447" y="3672162"/>
            <a:ext cx="6272022" cy="2383586"/>
          </a:xfrm>
        </p:spPr>
        <p:txBody>
          <a:bodyPr/>
          <a:lstStyle/>
          <a:p>
            <a:pPr lvl="0"/>
            <a:r>
              <a:rPr lang="tr-TR"/>
              <a:t>Asıl metin stillerini düzenle</a:t>
            </a:r>
            <a:endParaRPr lang="tr-TR"/>
          </a:p>
          <a:p>
            <a:pPr lvl="1"/>
            <a:r>
              <a:rPr lang="tr-TR"/>
              <a:t>İkinci düzey</a:t>
            </a:r>
            <a:endParaRPr lang="tr-TR"/>
          </a:p>
          <a:p>
            <a:pPr lvl="2"/>
            <a:r>
              <a:rPr lang="tr-TR"/>
              <a:t>Üçüncü düzey</a:t>
            </a:r>
            <a:endParaRPr lang="tr-TR"/>
          </a:p>
          <a:p>
            <a:pPr lvl="3"/>
            <a:r>
              <a:rPr lang="tr-TR"/>
              <a:t>Dördüncü düzey</a:t>
            </a:r>
            <a:endParaRPr lang="tr-TR"/>
          </a:p>
          <a:p>
            <a:pPr lvl="4"/>
            <a:r>
              <a:rPr lang="tr-TR"/>
              <a:t>Beşinci düzey</a:t>
            </a:r>
            <a:endParaRPr lang="en-US" dirty="0"/>
          </a:p>
        </p:txBody>
      </p:sp>
      <p:sp>
        <p:nvSpPr>
          <p:cNvPr id="5" name="Date Placeholder 4"/>
          <p:cNvSpPr>
            <a:spLocks noGrp="1"/>
          </p:cNvSpPr>
          <p:nvPr>
            <p:ph type="dt" sz="half" idx="10"/>
          </p:nvPr>
        </p:nvSpPr>
        <p:spPr>
          <a:xfrm>
            <a:off x="804672" y="320040"/>
            <a:ext cx="3657600" cy="320040"/>
          </a:xfrm>
        </p:spPr>
        <p:txBody>
          <a:bodyPr/>
          <a:lstStyle/>
          <a:p>
            <a:endParaRPr lang="tr-TR"/>
          </a:p>
        </p:txBody>
      </p:sp>
      <p:sp>
        <p:nvSpPr>
          <p:cNvPr id="6" name="Footer Placeholder 5"/>
          <p:cNvSpPr>
            <a:spLocks noGrp="1"/>
          </p:cNvSpPr>
          <p:nvPr>
            <p:ph type="ftr" sz="quarter" idx="11"/>
          </p:nvPr>
        </p:nvSpPr>
        <p:spPr>
          <a:xfrm>
            <a:off x="804672" y="6227064"/>
            <a:ext cx="10588752" cy="320040"/>
          </a:xfrm>
        </p:spPr>
        <p:txBody>
          <a:bodyPr/>
          <a:lstStyle/>
          <a:p>
            <a:endParaRPr lang="tr-TR"/>
          </a:p>
        </p:txBody>
      </p:sp>
      <p:sp>
        <p:nvSpPr>
          <p:cNvPr id="7" name="Slide Number Placeholder 6"/>
          <p:cNvSpPr>
            <a:spLocks noGrp="1"/>
          </p:cNvSpPr>
          <p:nvPr>
            <p:ph type="sldNum" sz="quarter" idx="12"/>
          </p:nvPr>
        </p:nvSpPr>
        <p:spPr>
          <a:xfrm>
            <a:off x="10469880" y="320040"/>
            <a:ext cx="914400" cy="320040"/>
          </a:xfrm>
        </p:spPr>
        <p:txBody>
          <a:bodyPr/>
          <a:lstStyle/>
          <a:p>
            <a:pPr marL="0" marR="0" lvl="0" indent="-88900" algn="r" rtl="0">
              <a:lnSpc>
                <a:spcPct val="100000"/>
              </a:lnSpc>
              <a:spcBef>
                <a:spcPts val="0"/>
              </a:spcBef>
              <a:spcAft>
                <a:spcPts val="0"/>
              </a:spcAft>
              <a:buClr>
                <a:schemeClr val="dk1"/>
              </a:buClr>
              <a:buSzPct val="100000"/>
              <a:buFont typeface="Arial" panose="020B0604020202020204"/>
              <a:buNone/>
            </a:pPr>
            <a:fld id="{00000000-1234-1234-1234-123412341234}" type="slidenum">
              <a:rPr lang="en-US" sz="1400" b="0" i="0" u="none" smtClean="0">
                <a:solidFill>
                  <a:schemeClr val="dk1"/>
                </a:solidFill>
                <a:latin typeface="Arial" panose="020B0604020202020204"/>
                <a:ea typeface="Arial" panose="020B0604020202020204"/>
                <a:cs typeface="Arial" panose="020B0604020202020204"/>
                <a:sym typeface="Arial" panose="020B0604020202020204"/>
              </a:rPr>
            </a:fld>
            <a:endParaRPr lang="en-US" sz="1400" b="0" i="0" u="none">
              <a:solidFill>
                <a:schemeClr val="dk1"/>
              </a:solidFill>
              <a:latin typeface="Arial" panose="020B0604020202020204"/>
              <a:ea typeface="Arial" panose="020B0604020202020204"/>
              <a:cs typeface="Arial" panose="020B0604020202020204"/>
              <a:sym typeface="Arial" panose="020B0604020202020204"/>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grpSp>
        <p:nvGrpSpPr>
          <p:cNvPr id="39" name="Group 38"/>
          <p:cNvGrpSpPr/>
          <p:nvPr/>
        </p:nvGrpSpPr>
        <p:grpSpPr>
          <a:xfrm>
            <a:off x="-417513" y="0"/>
            <a:ext cx="12584114" cy="6853238"/>
            <a:chOff x="-417513" y="0"/>
            <a:chExt cx="12584114" cy="6853238"/>
          </a:xfrm>
        </p:grpSpPr>
        <p:sp>
          <p:nvSpPr>
            <p:cNvPr id="40"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41"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42"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43"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ln>
            <a:extLst>
              <a:ext uri="{909E8E84-426E-40DD-AFC4-6F175D3DCCD1}">
                <a14:hiddenFill xmlns:a14="http://schemas.microsoft.com/office/drawing/2010/main">
                  <a:solidFill>
                    <a:srgbClr val="FFFFFF"/>
                  </a:solidFill>
                </a14:hiddenFill>
              </a:ext>
            </a:extLst>
          </p:spPr>
        </p:sp>
        <p:sp>
          <p:nvSpPr>
            <p:cNvPr id="44"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ln>
            <a:extLst>
              <a:ext uri="{909E8E84-426E-40DD-AFC4-6F175D3DCCD1}">
                <a14:hiddenFill xmlns:a14="http://schemas.microsoft.com/office/drawing/2010/main">
                  <a:solidFill>
                    <a:srgbClr val="FFFFFF"/>
                  </a:solidFill>
                </a14:hiddenFill>
              </a:ext>
            </a:extLst>
          </p:spPr>
        </p:sp>
        <p:sp>
          <p:nvSpPr>
            <p:cNvPr id="45"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ln>
            <a:extLst>
              <a:ext uri="{909E8E84-426E-40DD-AFC4-6F175D3DCCD1}">
                <a14:hiddenFill xmlns:a14="http://schemas.microsoft.com/office/drawing/2010/main">
                  <a:solidFill>
                    <a:srgbClr val="FFFFFF"/>
                  </a:solidFill>
                </a14:hiddenFill>
              </a:ext>
            </a:extLst>
          </p:spPr>
        </p:sp>
        <p:sp>
          <p:nvSpPr>
            <p:cNvPr id="46"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47"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48"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49"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50"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51"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52"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53"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54"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55"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ln>
            <a:extLst>
              <a:ext uri="{909E8E84-426E-40DD-AFC4-6F175D3DCCD1}">
                <a14:hiddenFill xmlns:a14="http://schemas.microsoft.com/office/drawing/2010/main">
                  <a:solidFill>
                    <a:srgbClr val="FFFFFF"/>
                  </a:solidFill>
                </a14:hiddenFill>
              </a:ext>
            </a:extLst>
          </p:spPr>
        </p:sp>
        <p:sp>
          <p:nvSpPr>
            <p:cNvPr id="56"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ln>
            <a:extLst>
              <a:ext uri="{909E8E84-426E-40DD-AFC4-6F175D3DCCD1}">
                <a14:hiddenFill xmlns:a14="http://schemas.microsoft.com/office/drawing/2010/main">
                  <a:solidFill>
                    <a:srgbClr val="FFFFFF"/>
                  </a:solidFill>
                </a14:hiddenFill>
              </a:ext>
            </a:extLst>
          </p:spPr>
        </p:sp>
        <p:sp>
          <p:nvSpPr>
            <p:cNvPr id="57"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58"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59"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60"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grpSp>
      <p:grpSp>
        <p:nvGrpSpPr>
          <p:cNvPr id="61" name="Group 60"/>
          <p:cNvGrpSpPr/>
          <p:nvPr/>
        </p:nvGrpSpPr>
        <p:grpSpPr>
          <a:xfrm>
            <a:off x="800144" y="1699589"/>
            <a:ext cx="3674476" cy="3470421"/>
            <a:chOff x="697883" y="1816768"/>
            <a:chExt cx="3674476" cy="3470421"/>
          </a:xfrm>
        </p:grpSpPr>
        <p:sp>
          <p:nvSpPr>
            <p:cNvPr id="62" name="Rectangle 6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3"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4" name="Rectangle 63"/>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hasCustomPrompt="1"/>
          </p:nvPr>
        </p:nvSpPr>
        <p:spPr>
          <a:xfrm>
            <a:off x="889001" y="2363915"/>
            <a:ext cx="3500828" cy="2460497"/>
          </a:xfrm>
        </p:spPr>
        <p:txBody>
          <a:bodyPr lIns="91440" tIns="91440" rIns="91440" bIns="91440"/>
          <a:lstStyle>
            <a:lvl1pPr>
              <a:defRPr>
                <a:solidFill>
                  <a:srgbClr val="FFFEFF"/>
                </a:solidFill>
              </a:defRPr>
            </a:lvl1pPr>
          </a:lstStyle>
          <a:p>
            <a:r>
              <a:rPr lang="tr-TR"/>
              <a:t>Asıl başlık stilini düzenlemek için tıklayın</a:t>
            </a:r>
            <a:endParaRPr lang="en-US" dirty="0"/>
          </a:p>
        </p:txBody>
      </p:sp>
      <p:sp>
        <p:nvSpPr>
          <p:cNvPr id="3" name="Text Placeholder 2"/>
          <p:cNvSpPr>
            <a:spLocks noGrp="1"/>
          </p:cNvSpPr>
          <p:nvPr>
            <p:ph type="body" idx="1" hasCustomPrompt="1"/>
          </p:nvPr>
        </p:nvSpPr>
        <p:spPr>
          <a:xfrm>
            <a:off x="5125137" y="803185"/>
            <a:ext cx="6265088"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endParaRPr lang="tr-TR"/>
          </a:p>
        </p:txBody>
      </p:sp>
      <p:sp>
        <p:nvSpPr>
          <p:cNvPr id="4" name="Content Placeholder 3"/>
          <p:cNvSpPr>
            <a:spLocks noGrp="1"/>
          </p:cNvSpPr>
          <p:nvPr>
            <p:ph sz="half" idx="2" hasCustomPrompt="1"/>
          </p:nvPr>
        </p:nvSpPr>
        <p:spPr>
          <a:xfrm>
            <a:off x="5125305" y="1488985"/>
            <a:ext cx="6264350" cy="1696853"/>
          </a:xfrm>
        </p:spPr>
        <p:txBody>
          <a:bodyPr/>
          <a:lstStyle/>
          <a:p>
            <a:pPr lvl="0"/>
            <a:r>
              <a:rPr lang="tr-TR"/>
              <a:t>Asıl metin stillerini düzenle</a:t>
            </a:r>
            <a:endParaRPr lang="tr-TR"/>
          </a:p>
          <a:p>
            <a:pPr lvl="1"/>
            <a:r>
              <a:rPr lang="tr-TR"/>
              <a:t>İkinci düzey</a:t>
            </a:r>
            <a:endParaRPr lang="tr-TR"/>
          </a:p>
          <a:p>
            <a:pPr lvl="2"/>
            <a:r>
              <a:rPr lang="tr-TR"/>
              <a:t>Üçüncü düzey</a:t>
            </a:r>
            <a:endParaRPr lang="tr-TR"/>
          </a:p>
          <a:p>
            <a:pPr lvl="3"/>
            <a:r>
              <a:rPr lang="tr-TR"/>
              <a:t>Dördüncü düzey</a:t>
            </a:r>
            <a:endParaRPr lang="tr-TR"/>
          </a:p>
          <a:p>
            <a:pPr lvl="4"/>
            <a:r>
              <a:rPr lang="tr-TR"/>
              <a:t>Beşinci düzey</a:t>
            </a:r>
            <a:endParaRPr lang="en-US" dirty="0"/>
          </a:p>
        </p:txBody>
      </p:sp>
      <p:sp>
        <p:nvSpPr>
          <p:cNvPr id="5" name="Text Placeholder 4"/>
          <p:cNvSpPr>
            <a:spLocks noGrp="1"/>
          </p:cNvSpPr>
          <p:nvPr>
            <p:ph type="body" sz="quarter" idx="3" hasCustomPrompt="1"/>
          </p:nvPr>
        </p:nvSpPr>
        <p:spPr>
          <a:xfrm>
            <a:off x="5118653" y="3665887"/>
            <a:ext cx="6264414"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endParaRPr lang="tr-TR"/>
          </a:p>
        </p:txBody>
      </p:sp>
      <p:sp>
        <p:nvSpPr>
          <p:cNvPr id="6" name="Content Placeholder 5"/>
          <p:cNvSpPr>
            <a:spLocks noGrp="1"/>
          </p:cNvSpPr>
          <p:nvPr>
            <p:ph sz="quarter" idx="4" hasCustomPrompt="1"/>
          </p:nvPr>
        </p:nvSpPr>
        <p:spPr>
          <a:xfrm>
            <a:off x="5118447" y="4351687"/>
            <a:ext cx="6265588" cy="1704060"/>
          </a:xfrm>
        </p:spPr>
        <p:txBody>
          <a:bodyPr/>
          <a:lstStyle/>
          <a:p>
            <a:pPr lvl="0"/>
            <a:r>
              <a:rPr lang="tr-TR"/>
              <a:t>Asıl metin stillerini düzenle</a:t>
            </a:r>
            <a:endParaRPr lang="tr-TR"/>
          </a:p>
          <a:p>
            <a:pPr lvl="1"/>
            <a:r>
              <a:rPr lang="tr-TR"/>
              <a:t>İkinci düzey</a:t>
            </a:r>
            <a:endParaRPr lang="tr-TR"/>
          </a:p>
          <a:p>
            <a:pPr lvl="2"/>
            <a:r>
              <a:rPr lang="tr-TR"/>
              <a:t>Üçüncü düzey</a:t>
            </a:r>
            <a:endParaRPr lang="tr-TR"/>
          </a:p>
          <a:p>
            <a:pPr lvl="3"/>
            <a:r>
              <a:rPr lang="tr-TR"/>
              <a:t>Dördüncü düzey</a:t>
            </a:r>
            <a:endParaRPr lang="tr-TR"/>
          </a:p>
          <a:p>
            <a:pPr lvl="4"/>
            <a:r>
              <a:rPr lang="tr-TR"/>
              <a:t>Beşinci düzey</a:t>
            </a:r>
            <a:endParaRPr lang="en-US" dirty="0"/>
          </a:p>
        </p:txBody>
      </p:sp>
      <p:sp>
        <p:nvSpPr>
          <p:cNvPr id="7" name="Date Placeholder 6"/>
          <p:cNvSpPr>
            <a:spLocks noGrp="1"/>
          </p:cNvSpPr>
          <p:nvPr>
            <p:ph type="dt" sz="half" idx="10"/>
          </p:nvPr>
        </p:nvSpPr>
        <p:spPr>
          <a:xfrm>
            <a:off x="804672" y="320040"/>
            <a:ext cx="3657600" cy="320040"/>
          </a:xfrm>
        </p:spPr>
        <p:txBody>
          <a:bodyPr/>
          <a:lstStyle/>
          <a:p>
            <a:endParaRPr lang="tr-TR"/>
          </a:p>
        </p:txBody>
      </p:sp>
      <p:sp>
        <p:nvSpPr>
          <p:cNvPr id="8" name="Footer Placeholder 7"/>
          <p:cNvSpPr>
            <a:spLocks noGrp="1"/>
          </p:cNvSpPr>
          <p:nvPr>
            <p:ph type="ftr" sz="quarter" idx="11"/>
          </p:nvPr>
        </p:nvSpPr>
        <p:spPr>
          <a:xfrm>
            <a:off x="804672" y="6227064"/>
            <a:ext cx="10588752" cy="320040"/>
          </a:xfrm>
        </p:spPr>
        <p:txBody>
          <a:bodyPr/>
          <a:lstStyle/>
          <a:p>
            <a:endParaRPr lang="tr-TR"/>
          </a:p>
        </p:txBody>
      </p:sp>
      <p:sp>
        <p:nvSpPr>
          <p:cNvPr id="9" name="Slide Number Placeholder 8"/>
          <p:cNvSpPr>
            <a:spLocks noGrp="1"/>
          </p:cNvSpPr>
          <p:nvPr>
            <p:ph type="sldNum" sz="quarter" idx="12"/>
          </p:nvPr>
        </p:nvSpPr>
        <p:spPr>
          <a:xfrm>
            <a:off x="10469880" y="320040"/>
            <a:ext cx="914400" cy="320040"/>
          </a:xfrm>
        </p:spPr>
        <p:txBody>
          <a:bodyPr/>
          <a:lstStyle/>
          <a:p>
            <a:pPr marL="0" marR="0" lvl="0" indent="-88900" algn="r" rtl="0">
              <a:lnSpc>
                <a:spcPct val="100000"/>
              </a:lnSpc>
              <a:spcBef>
                <a:spcPts val="0"/>
              </a:spcBef>
              <a:spcAft>
                <a:spcPts val="0"/>
              </a:spcAft>
              <a:buClr>
                <a:schemeClr val="dk1"/>
              </a:buClr>
              <a:buSzPct val="100000"/>
              <a:buFont typeface="Arial" panose="020B0604020202020204"/>
              <a:buNone/>
            </a:pPr>
            <a:fld id="{00000000-1234-1234-1234-123412341234}" type="slidenum">
              <a:rPr lang="en-US" sz="1400" b="0" i="0" u="none" smtClean="0">
                <a:solidFill>
                  <a:schemeClr val="dk1"/>
                </a:solidFill>
                <a:latin typeface="Arial" panose="020B0604020202020204"/>
                <a:ea typeface="Arial" panose="020B0604020202020204"/>
                <a:cs typeface="Arial" panose="020B0604020202020204"/>
                <a:sym typeface="Arial" panose="020B0604020202020204"/>
              </a:rPr>
            </a:fld>
            <a:endParaRPr lang="en-US" sz="1400" b="0" i="0" u="none">
              <a:solidFill>
                <a:schemeClr val="dk1"/>
              </a:solidFill>
              <a:latin typeface="Arial" panose="020B0604020202020204"/>
              <a:ea typeface="Arial" panose="020B0604020202020204"/>
              <a:cs typeface="Arial" panose="020B0604020202020204"/>
              <a:sym typeface="Arial" panose="020B0604020202020204"/>
            </a:endParaRPr>
          </a:p>
        </p:txBody>
      </p:sp>
    </p:spTree>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grpSp>
        <p:nvGrpSpPr>
          <p:cNvPr id="77" name="Group 76"/>
          <p:cNvGrpSpPr/>
          <p:nvPr/>
        </p:nvGrpSpPr>
        <p:grpSpPr>
          <a:xfrm>
            <a:off x="-417513" y="0"/>
            <a:ext cx="12584114" cy="6853238"/>
            <a:chOff x="-417513" y="0"/>
            <a:chExt cx="12584114" cy="6853238"/>
          </a:xfrm>
        </p:grpSpPr>
        <p:sp>
          <p:nvSpPr>
            <p:cNvPr id="7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9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9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grpSp>
      <p:grpSp>
        <p:nvGrpSpPr>
          <p:cNvPr id="24" name="Group 23"/>
          <p:cNvGrpSpPr/>
          <p:nvPr/>
        </p:nvGrpSpPr>
        <p:grpSpPr>
          <a:xfrm>
            <a:off x="800144" y="1699589"/>
            <a:ext cx="3674476" cy="3470421"/>
            <a:chOff x="697883" y="1816768"/>
            <a:chExt cx="3674476" cy="3470421"/>
          </a:xfrm>
        </p:grpSpPr>
        <p:sp>
          <p:nvSpPr>
            <p:cNvPr id="25" name="Rectangle 24"/>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hasCustomPrompt="1"/>
          </p:nvPr>
        </p:nvSpPr>
        <p:spPr>
          <a:xfrm>
            <a:off x="888632" y="2349925"/>
            <a:ext cx="3501196" cy="2456442"/>
          </a:xfrm>
        </p:spPr>
        <p:txBody>
          <a:bodyPr/>
          <a:lstStyle>
            <a:lvl1pPr>
              <a:defRPr>
                <a:solidFill>
                  <a:srgbClr val="FFFEFF"/>
                </a:solidFill>
              </a:defRPr>
            </a:lvl1p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pPr marL="0" marR="0" lvl="0" indent="-88900" algn="r" rtl="0">
              <a:lnSpc>
                <a:spcPct val="100000"/>
              </a:lnSpc>
              <a:spcBef>
                <a:spcPts val="0"/>
              </a:spcBef>
              <a:spcAft>
                <a:spcPts val="0"/>
              </a:spcAft>
              <a:buClr>
                <a:schemeClr val="dk1"/>
              </a:buClr>
              <a:buSzPct val="100000"/>
              <a:buFont typeface="Arial" panose="020B0604020202020204"/>
              <a:buNone/>
            </a:pPr>
            <a:fld id="{00000000-1234-1234-1234-123412341234}" type="slidenum">
              <a:rPr lang="en-US" sz="1400" b="0" i="0" u="none" smtClean="0">
                <a:solidFill>
                  <a:schemeClr val="dk1"/>
                </a:solidFill>
                <a:latin typeface="Arial" panose="020B0604020202020204"/>
                <a:ea typeface="Arial" panose="020B0604020202020204"/>
                <a:cs typeface="Arial" panose="020B0604020202020204"/>
                <a:sym typeface="Arial" panose="020B0604020202020204"/>
              </a:rPr>
            </a:fld>
            <a:endParaRPr lang="en-US" sz="1400" b="0" i="0" u="none">
              <a:solidFill>
                <a:schemeClr val="dk1"/>
              </a:solidFill>
              <a:latin typeface="Arial" panose="020B0604020202020204"/>
              <a:ea typeface="Arial" panose="020B0604020202020204"/>
              <a:cs typeface="Arial" panose="020B0604020202020204"/>
              <a:sym typeface="Arial" panose="020B0604020202020204"/>
            </a:endParaRPr>
          </a:p>
        </p:txBody>
      </p:sp>
    </p:spTree>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04672" y="320040"/>
            <a:ext cx="3657600" cy="320040"/>
          </a:xfrm>
        </p:spPr>
        <p:txBody>
          <a:bodyPr/>
          <a:lstStyle/>
          <a:p>
            <a:endParaRPr lang="tr-TR"/>
          </a:p>
        </p:txBody>
      </p:sp>
      <p:sp>
        <p:nvSpPr>
          <p:cNvPr id="3" name="Footer Placeholder 2"/>
          <p:cNvSpPr>
            <a:spLocks noGrp="1"/>
          </p:cNvSpPr>
          <p:nvPr>
            <p:ph type="ftr" sz="quarter" idx="11"/>
          </p:nvPr>
        </p:nvSpPr>
        <p:spPr>
          <a:xfrm>
            <a:off x="804672" y="6227064"/>
            <a:ext cx="10588752" cy="320040"/>
          </a:xfrm>
        </p:spPr>
        <p:txBody>
          <a:bodyPr/>
          <a:lstStyle/>
          <a:p>
            <a:endParaRPr lang="tr-TR"/>
          </a:p>
        </p:txBody>
      </p:sp>
      <p:sp>
        <p:nvSpPr>
          <p:cNvPr id="4" name="Slide Number Placeholder 3"/>
          <p:cNvSpPr>
            <a:spLocks noGrp="1"/>
          </p:cNvSpPr>
          <p:nvPr>
            <p:ph type="sldNum" sz="quarter" idx="12"/>
          </p:nvPr>
        </p:nvSpPr>
        <p:spPr>
          <a:xfrm>
            <a:off x="10469880" y="320040"/>
            <a:ext cx="914400" cy="320040"/>
          </a:xfrm>
        </p:spPr>
        <p:txBody>
          <a:bodyPr/>
          <a:lstStyle/>
          <a:p>
            <a:pPr marL="0" marR="0" lvl="0" indent="-88900" algn="r" rtl="0">
              <a:lnSpc>
                <a:spcPct val="100000"/>
              </a:lnSpc>
              <a:spcBef>
                <a:spcPts val="0"/>
              </a:spcBef>
              <a:spcAft>
                <a:spcPts val="0"/>
              </a:spcAft>
              <a:buClr>
                <a:schemeClr val="dk1"/>
              </a:buClr>
              <a:buSzPct val="100000"/>
              <a:buFont typeface="Arial" panose="020B0604020202020204"/>
              <a:buNone/>
            </a:pPr>
            <a:fld id="{00000000-1234-1234-1234-123412341234}" type="slidenum">
              <a:rPr lang="en-US" sz="1400" b="0" i="0" u="none" smtClean="0">
                <a:solidFill>
                  <a:schemeClr val="dk1"/>
                </a:solidFill>
                <a:latin typeface="Arial" panose="020B0604020202020204"/>
                <a:ea typeface="Arial" panose="020B0604020202020204"/>
                <a:cs typeface="Arial" panose="020B0604020202020204"/>
                <a:sym typeface="Arial" panose="020B0604020202020204"/>
              </a:rPr>
            </a:fld>
            <a:endParaRPr lang="en-US" sz="1400" b="0" i="0" u="none">
              <a:solidFill>
                <a:schemeClr val="dk1"/>
              </a:solidFill>
              <a:latin typeface="Arial" panose="020B0604020202020204"/>
              <a:ea typeface="Arial" panose="020B0604020202020204"/>
              <a:cs typeface="Arial" panose="020B0604020202020204"/>
              <a:sym typeface="Arial" panose="020B0604020202020204"/>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grpSp>
        <p:nvGrpSpPr>
          <p:cNvPr id="74" name="Group 73"/>
          <p:cNvGrpSpPr/>
          <p:nvPr/>
        </p:nvGrpSpPr>
        <p:grpSpPr>
          <a:xfrm>
            <a:off x="-417513" y="0"/>
            <a:ext cx="12584114" cy="6853238"/>
            <a:chOff x="-417513" y="0"/>
            <a:chExt cx="12584114" cy="6853238"/>
          </a:xfrm>
        </p:grpSpPr>
        <p:sp>
          <p:nvSpPr>
            <p:cNvPr id="75"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76"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77"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78"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ln>
            <a:extLst>
              <a:ext uri="{909E8E84-426E-40DD-AFC4-6F175D3DCCD1}">
                <a14:hiddenFill xmlns:a14="http://schemas.microsoft.com/office/drawing/2010/main">
                  <a:solidFill>
                    <a:srgbClr val="FFFFFF"/>
                  </a:solidFill>
                </a14:hiddenFill>
              </a:ext>
            </a:extLst>
          </p:spPr>
        </p:sp>
        <p:sp>
          <p:nvSpPr>
            <p:cNvPr id="79"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ln>
            <a:extLst>
              <a:ext uri="{909E8E84-426E-40DD-AFC4-6F175D3DCCD1}">
                <a14:hiddenFill xmlns:a14="http://schemas.microsoft.com/office/drawing/2010/main">
                  <a:solidFill>
                    <a:srgbClr val="FFFFFF"/>
                  </a:solidFill>
                </a14:hiddenFill>
              </a:ext>
            </a:extLst>
          </p:spPr>
        </p:sp>
        <p:sp>
          <p:nvSpPr>
            <p:cNvPr id="80"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ln>
            <a:extLst>
              <a:ext uri="{909E8E84-426E-40DD-AFC4-6F175D3DCCD1}">
                <a14:hiddenFill xmlns:a14="http://schemas.microsoft.com/office/drawing/2010/main">
                  <a:solidFill>
                    <a:srgbClr val="FFFFFF"/>
                  </a:solidFill>
                </a14:hiddenFill>
              </a:ext>
            </a:extLst>
          </p:spPr>
        </p:sp>
        <p:sp>
          <p:nvSpPr>
            <p:cNvPr id="81"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82"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83"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84"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85"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86"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87"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88"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89"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90"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ln>
            <a:extLst>
              <a:ext uri="{909E8E84-426E-40DD-AFC4-6F175D3DCCD1}">
                <a14:hiddenFill xmlns:a14="http://schemas.microsoft.com/office/drawing/2010/main">
                  <a:solidFill>
                    <a:srgbClr val="FFFFFF"/>
                  </a:solidFill>
                </a14:hiddenFill>
              </a:ext>
            </a:extLst>
          </p:spPr>
        </p:sp>
        <p:sp>
          <p:nvSpPr>
            <p:cNvPr id="91"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ln>
            <a:extLst>
              <a:ext uri="{909E8E84-426E-40DD-AFC4-6F175D3DCCD1}">
                <a14:hiddenFill xmlns:a14="http://schemas.microsoft.com/office/drawing/2010/main">
                  <a:solidFill>
                    <a:srgbClr val="FFFFFF"/>
                  </a:solidFill>
                </a14:hiddenFill>
              </a:ext>
            </a:extLst>
          </p:spPr>
        </p:sp>
        <p:sp>
          <p:nvSpPr>
            <p:cNvPr id="92"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93"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94"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95"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grpSp>
      <p:grpSp>
        <p:nvGrpSpPr>
          <p:cNvPr id="21" name="Group 20"/>
          <p:cNvGrpSpPr/>
          <p:nvPr/>
        </p:nvGrpSpPr>
        <p:grpSpPr>
          <a:xfrm>
            <a:off x="800144" y="1699589"/>
            <a:ext cx="3674476" cy="3470421"/>
            <a:chOff x="697883" y="1816768"/>
            <a:chExt cx="3674476" cy="3470421"/>
          </a:xfrm>
        </p:grpSpPr>
        <p:sp>
          <p:nvSpPr>
            <p:cNvPr id="22" name="Rectangle 2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2"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3" name="Rectangle 32"/>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hasCustomPrompt="1"/>
          </p:nvPr>
        </p:nvSpPr>
        <p:spPr>
          <a:xfrm>
            <a:off x="888631" y="2352026"/>
            <a:ext cx="3501197" cy="1223298"/>
          </a:xfrm>
        </p:spPr>
        <p:txBody>
          <a:bodyPr bIns="0" anchor="b">
            <a:noAutofit/>
          </a:bodyPr>
          <a:lstStyle>
            <a:lvl1pPr algn="ctr">
              <a:defRPr sz="3200">
                <a:solidFill>
                  <a:srgbClr val="FFFEFF"/>
                </a:solidFill>
              </a:defRPr>
            </a:lvl1pPr>
          </a:lstStyle>
          <a:p>
            <a:r>
              <a:rPr lang="tr-TR"/>
              <a:t>Asıl başlık stilini düzenlemek için tıklayın</a:t>
            </a:r>
            <a:endParaRPr lang="en-US" dirty="0"/>
          </a:p>
        </p:txBody>
      </p:sp>
      <p:sp>
        <p:nvSpPr>
          <p:cNvPr id="3" name="Content Placeholder 2"/>
          <p:cNvSpPr>
            <a:spLocks noGrp="1"/>
          </p:cNvSpPr>
          <p:nvPr>
            <p:ph idx="1" hasCustomPrompt="1"/>
          </p:nvPr>
        </p:nvSpPr>
        <p:spPr>
          <a:xfrm>
            <a:off x="5109983" y="802809"/>
            <a:ext cx="6275035" cy="5249940"/>
          </a:xfrm>
        </p:spPr>
        <p:txBody>
          <a:bodyPr anchor="ctr"/>
          <a:lstStyle/>
          <a:p>
            <a:pPr lvl="0"/>
            <a:r>
              <a:rPr lang="tr-TR"/>
              <a:t>Asıl metin stillerini düzenle</a:t>
            </a:r>
            <a:endParaRPr lang="tr-TR"/>
          </a:p>
          <a:p>
            <a:pPr lvl="1"/>
            <a:r>
              <a:rPr lang="tr-TR"/>
              <a:t>İkinci düzey</a:t>
            </a:r>
            <a:endParaRPr lang="tr-TR"/>
          </a:p>
          <a:p>
            <a:pPr lvl="2"/>
            <a:r>
              <a:rPr lang="tr-TR"/>
              <a:t>Üçüncü düzey</a:t>
            </a:r>
            <a:endParaRPr lang="tr-TR"/>
          </a:p>
          <a:p>
            <a:pPr lvl="3"/>
            <a:r>
              <a:rPr lang="tr-TR"/>
              <a:t>Dördüncü düzey</a:t>
            </a:r>
            <a:endParaRPr lang="tr-TR"/>
          </a:p>
          <a:p>
            <a:pPr lvl="4"/>
            <a:r>
              <a:rPr lang="tr-TR"/>
              <a:t>Beşinci düzey</a:t>
            </a:r>
            <a:endParaRPr lang="en-US" dirty="0"/>
          </a:p>
        </p:txBody>
      </p:sp>
      <p:sp>
        <p:nvSpPr>
          <p:cNvPr id="4" name="Text Placeholder 3"/>
          <p:cNvSpPr>
            <a:spLocks noGrp="1"/>
          </p:cNvSpPr>
          <p:nvPr>
            <p:ph type="body" sz="half" idx="2" hasCustomPrompt="1"/>
          </p:nvPr>
        </p:nvSpPr>
        <p:spPr>
          <a:xfrm>
            <a:off x="888631" y="3580186"/>
            <a:ext cx="3501197" cy="1221164"/>
          </a:xfrm>
        </p:spPr>
        <p:txBody>
          <a:bodyPr/>
          <a:lstStyle>
            <a:lvl1pPr marL="0" indent="0" algn="ctr">
              <a:buNone/>
              <a:defRPr sz="16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endParaRPr lang="tr-TR"/>
          </a:p>
        </p:txBody>
      </p:sp>
      <p:sp>
        <p:nvSpPr>
          <p:cNvPr id="5" name="Date Placeholder 4"/>
          <p:cNvSpPr>
            <a:spLocks noGrp="1"/>
          </p:cNvSpPr>
          <p:nvPr>
            <p:ph type="dt" sz="half" idx="10"/>
          </p:nvPr>
        </p:nvSpPr>
        <p:spPr/>
        <p:txBody>
          <a:bodyPr/>
          <a:lstStyle/>
          <a:p>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pPr marL="0" marR="0" lvl="0" indent="-88900" algn="r" rtl="0">
              <a:lnSpc>
                <a:spcPct val="100000"/>
              </a:lnSpc>
              <a:spcBef>
                <a:spcPts val="0"/>
              </a:spcBef>
              <a:spcAft>
                <a:spcPts val="0"/>
              </a:spcAft>
              <a:buClr>
                <a:schemeClr val="dk1"/>
              </a:buClr>
              <a:buSzPct val="100000"/>
              <a:buFont typeface="Arial" panose="020B0604020202020204"/>
              <a:buNone/>
            </a:pPr>
            <a:fld id="{00000000-1234-1234-1234-123412341234}" type="slidenum">
              <a:rPr lang="en-US" sz="1400" b="0" i="0" u="none" smtClean="0">
                <a:solidFill>
                  <a:schemeClr val="dk1"/>
                </a:solidFill>
                <a:latin typeface="Arial" panose="020B0604020202020204"/>
                <a:ea typeface="Arial" panose="020B0604020202020204"/>
                <a:cs typeface="Arial" panose="020B0604020202020204"/>
                <a:sym typeface="Arial" panose="020B0604020202020204"/>
              </a:rPr>
            </a:fld>
            <a:endParaRPr lang="en-US" sz="1400" b="0" i="0" u="none">
              <a:solidFill>
                <a:schemeClr val="dk1"/>
              </a:solidFill>
              <a:latin typeface="Arial" panose="020B0604020202020204"/>
              <a:ea typeface="Arial" panose="020B0604020202020204"/>
              <a:cs typeface="Arial" panose="020B0604020202020204"/>
              <a:sym typeface="Arial" panose="020B0604020202020204"/>
            </a:endParaRPr>
          </a:p>
        </p:txBody>
      </p:sp>
    </p:spTree>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73" name="Group 72"/>
          <p:cNvGrpSpPr/>
          <p:nvPr/>
        </p:nvGrpSpPr>
        <p:grpSpPr>
          <a:xfrm>
            <a:off x="-329674" y="-59376"/>
            <a:ext cx="12515851" cy="6923798"/>
            <a:chOff x="-329674" y="-51881"/>
            <a:chExt cx="12515851" cy="6923798"/>
          </a:xfrm>
        </p:grpSpPr>
        <p:sp>
          <p:nvSpPr>
            <p:cNvPr id="81"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ln>
            <a:extLst>
              <a:ext uri="{909E8E84-426E-40DD-AFC4-6F175D3DCCD1}">
                <a14:hiddenFill xmlns:a14="http://schemas.microsoft.com/office/drawing/2010/main">
                  <a:solidFill>
                    <a:srgbClr val="FFFFFF"/>
                  </a:solidFill>
                </a14:hiddenFill>
              </a:ext>
            </a:extLst>
          </p:spPr>
        </p:sp>
      </p:grpSp>
      <p:grpSp>
        <p:nvGrpSpPr>
          <p:cNvPr id="76" name="Group 75"/>
          <p:cNvGrpSpPr/>
          <p:nvPr/>
        </p:nvGrpSpPr>
        <p:grpSpPr>
          <a:xfrm>
            <a:off x="805336" y="1698331"/>
            <a:ext cx="5941540" cy="3470421"/>
            <a:chOff x="805336" y="1698331"/>
            <a:chExt cx="5941540" cy="3470421"/>
          </a:xfrm>
        </p:grpSpPr>
        <p:sp>
          <p:nvSpPr>
            <p:cNvPr id="77" name="Rectangle 76"/>
            <p:cNvSpPr/>
            <p:nvPr/>
          </p:nvSpPr>
          <p:spPr>
            <a:xfrm>
              <a:off x="805336" y="1698331"/>
              <a:ext cx="5941540"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8" name="Isosceles Triangle 9"/>
            <p:cNvSpPr/>
            <p:nvPr/>
          </p:nvSpPr>
          <p:spPr>
            <a:xfrm rot="10800000">
              <a:off x="3618113" y="4896349"/>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9" name="Rectangle 78"/>
            <p:cNvSpPr/>
            <p:nvPr/>
          </p:nvSpPr>
          <p:spPr>
            <a:xfrm>
              <a:off x="805336" y="2274403"/>
              <a:ext cx="5941540"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3" name="Picture Placeholder 2"/>
          <p:cNvSpPr>
            <a:spLocks noGrp="1" noChangeAspect="1"/>
          </p:cNvSpPr>
          <p:nvPr>
            <p:ph type="pic" idx="1" hasCustomPrompt="1"/>
          </p:nvPr>
        </p:nvSpPr>
        <p:spPr>
          <a:xfrm>
            <a:off x="7543510" y="0"/>
            <a:ext cx="4648490" cy="6858000"/>
          </a:xfrm>
          <a:solidFill>
            <a:schemeClr val="bg1">
              <a:lumMod val="65000"/>
              <a:lumOff val="3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2" name="Title 1"/>
          <p:cNvSpPr>
            <a:spLocks noGrp="1"/>
          </p:cNvSpPr>
          <p:nvPr>
            <p:ph type="title" hasCustomPrompt="1"/>
          </p:nvPr>
        </p:nvSpPr>
        <p:spPr>
          <a:xfrm>
            <a:off x="885443" y="2360255"/>
            <a:ext cx="5776646" cy="1178032"/>
          </a:xfrm>
        </p:spPr>
        <p:txBody>
          <a:bodyPr bIns="0" anchor="b">
            <a:normAutofit/>
          </a:bodyPr>
          <a:lstStyle>
            <a:lvl1pPr>
              <a:defRPr sz="3600">
                <a:solidFill>
                  <a:srgbClr val="FFFEFF"/>
                </a:solidFill>
              </a:defRPr>
            </a:lvl1pPr>
          </a:lstStyle>
          <a:p>
            <a:r>
              <a:rPr lang="tr-TR"/>
              <a:t>Asıl başlık stilini düzenlemek için tıklayın</a:t>
            </a:r>
            <a:endParaRPr lang="en-US" dirty="0"/>
          </a:p>
        </p:txBody>
      </p:sp>
      <p:sp>
        <p:nvSpPr>
          <p:cNvPr id="4" name="Text Placeholder 3"/>
          <p:cNvSpPr>
            <a:spLocks noGrp="1"/>
          </p:cNvSpPr>
          <p:nvPr>
            <p:ph type="body" sz="half" idx="2" hasCustomPrompt="1"/>
          </p:nvPr>
        </p:nvSpPr>
        <p:spPr>
          <a:xfrm>
            <a:off x="885443" y="3545012"/>
            <a:ext cx="5776646" cy="1274198"/>
          </a:xfrm>
        </p:spPr>
        <p:txBody>
          <a:bodyPr>
            <a:normAutofit/>
          </a:bodyPr>
          <a:lstStyle>
            <a:lvl1pPr marL="0" indent="0" algn="ctr">
              <a:buNone/>
              <a:defRPr sz="18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endParaRPr lang="tr-TR"/>
          </a:p>
        </p:txBody>
      </p:sp>
      <p:sp>
        <p:nvSpPr>
          <p:cNvPr id="5" name="Date Placeholder 4"/>
          <p:cNvSpPr>
            <a:spLocks noGrp="1"/>
          </p:cNvSpPr>
          <p:nvPr>
            <p:ph type="dt" sz="half" idx="10"/>
          </p:nvPr>
        </p:nvSpPr>
        <p:spPr>
          <a:xfrm>
            <a:off x="804672" y="320040"/>
            <a:ext cx="3657600" cy="320040"/>
          </a:xfrm>
        </p:spPr>
        <p:txBody>
          <a:bodyPr/>
          <a:lstStyle/>
          <a:p>
            <a:endParaRPr lang="tr-TR"/>
          </a:p>
        </p:txBody>
      </p:sp>
      <p:sp>
        <p:nvSpPr>
          <p:cNvPr id="6" name="Footer Placeholder 5"/>
          <p:cNvSpPr>
            <a:spLocks noGrp="1"/>
          </p:cNvSpPr>
          <p:nvPr>
            <p:ph type="ftr" sz="quarter" idx="11"/>
          </p:nvPr>
        </p:nvSpPr>
        <p:spPr>
          <a:xfrm>
            <a:off x="804672" y="6227064"/>
            <a:ext cx="5942203" cy="320040"/>
          </a:xfrm>
        </p:spPr>
        <p:txBody>
          <a:bodyPr/>
          <a:lstStyle/>
          <a:p>
            <a:endParaRPr lang="tr-TR"/>
          </a:p>
        </p:txBody>
      </p:sp>
      <p:sp>
        <p:nvSpPr>
          <p:cNvPr id="7" name="Slide Number Placeholder 6"/>
          <p:cNvSpPr>
            <a:spLocks noGrp="1"/>
          </p:cNvSpPr>
          <p:nvPr>
            <p:ph type="sldNum" sz="quarter" idx="12"/>
          </p:nvPr>
        </p:nvSpPr>
        <p:spPr>
          <a:xfrm>
            <a:off x="5828377" y="320040"/>
            <a:ext cx="914400" cy="320040"/>
          </a:xfrm>
        </p:spPr>
        <p:txBody>
          <a:bodyPr/>
          <a:lstStyle/>
          <a:p>
            <a:pPr marL="0" marR="0" lvl="0" indent="-88900" algn="r" rtl="0">
              <a:lnSpc>
                <a:spcPct val="100000"/>
              </a:lnSpc>
              <a:spcBef>
                <a:spcPts val="0"/>
              </a:spcBef>
              <a:spcAft>
                <a:spcPts val="0"/>
              </a:spcAft>
              <a:buClr>
                <a:schemeClr val="dk1"/>
              </a:buClr>
              <a:buSzPct val="100000"/>
              <a:buFont typeface="Arial" panose="020B0604020202020204"/>
              <a:buNone/>
            </a:pPr>
            <a:fld id="{00000000-1234-1234-1234-123412341234}" type="slidenum">
              <a:rPr lang="en-US" sz="1400" b="0" i="0" u="none" smtClean="0">
                <a:solidFill>
                  <a:schemeClr val="dk1"/>
                </a:solidFill>
                <a:latin typeface="Arial" panose="020B0604020202020204"/>
                <a:ea typeface="Arial" panose="020B0604020202020204"/>
                <a:cs typeface="Arial" panose="020B0604020202020204"/>
                <a:sym typeface="Arial" panose="020B0604020202020204"/>
              </a:rPr>
            </a:fld>
            <a:endParaRPr lang="en-US" sz="1400" b="0" i="0" u="none">
              <a:solidFill>
                <a:schemeClr val="dk1"/>
              </a:solidFill>
              <a:latin typeface="Arial" panose="020B0604020202020204"/>
              <a:ea typeface="Arial" panose="020B0604020202020204"/>
              <a:cs typeface="Arial" panose="020B0604020202020204"/>
              <a:sym typeface="Arial" panose="020B0604020202020204"/>
            </a:endParaRPr>
          </a:p>
        </p:txBody>
      </p:sp>
    </p:spTree>
  </p:cSld>
  <p:clrMapOvr>
    <a:masterClrMapping/>
  </p:clrMapOvr>
  <p:hf hdr="0" ftr="0" dt="0"/>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91161" y="2358391"/>
            <a:ext cx="3498667" cy="2456485"/>
          </a:xfrm>
          <a:prstGeom prst="rect">
            <a:avLst/>
          </a:prstGeom>
        </p:spPr>
        <p:txBody>
          <a:bodyPr vert="horz" lIns="228600" tIns="228600" rIns="228600" bIns="22860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5434982" y="794719"/>
            <a:ext cx="5950036" cy="5257090"/>
          </a:xfrm>
          <a:prstGeom prst="rect">
            <a:avLst/>
          </a:prstGeom>
        </p:spPr>
        <p:txBody>
          <a:bodyPr vert="horz" lIns="91440" tIns="45720" rIns="91440" bIns="45720" rtlCol="0">
            <a:normAutofit/>
          </a:body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6</a:t>
            </a:r>
            <a:endParaRPr lang="en-US" dirty="0"/>
          </a:p>
          <a:p>
            <a:pPr lvl="6"/>
            <a:r>
              <a:rPr lang="en-US" dirty="0"/>
              <a:t>7</a:t>
            </a:r>
            <a:endParaRPr lang="en-US" dirty="0"/>
          </a:p>
          <a:p>
            <a:pPr lvl="7"/>
            <a:r>
              <a:rPr lang="en-US" dirty="0"/>
              <a:t>8</a:t>
            </a:r>
            <a:endParaRPr lang="en-US" dirty="0"/>
          </a:p>
          <a:p>
            <a:pPr lvl="8"/>
            <a:r>
              <a:rPr lang="en-US" dirty="0"/>
              <a:t>9</a:t>
            </a:r>
            <a:endParaRPr lang="en-US" dirty="0"/>
          </a:p>
        </p:txBody>
      </p:sp>
      <p:sp>
        <p:nvSpPr>
          <p:cNvPr id="4" name="Date Placeholder 3"/>
          <p:cNvSpPr>
            <a:spLocks noGrp="1"/>
          </p:cNvSpPr>
          <p:nvPr>
            <p:ph type="dt" sz="half" idx="2"/>
          </p:nvPr>
        </p:nvSpPr>
        <p:spPr>
          <a:xfrm>
            <a:off x="804672" y="320040"/>
            <a:ext cx="3657600" cy="320040"/>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tr-TR"/>
          </a:p>
        </p:txBody>
      </p:sp>
      <p:sp>
        <p:nvSpPr>
          <p:cNvPr id="5" name="Footer Placeholder 4"/>
          <p:cNvSpPr>
            <a:spLocks noGrp="1"/>
          </p:cNvSpPr>
          <p:nvPr>
            <p:ph type="ftr" sz="quarter" idx="3"/>
          </p:nvPr>
        </p:nvSpPr>
        <p:spPr>
          <a:xfrm>
            <a:off x="804672" y="6227064"/>
            <a:ext cx="10588752" cy="320040"/>
          </a:xfrm>
          <a:prstGeom prst="rect">
            <a:avLst/>
          </a:prstGeom>
        </p:spPr>
        <p:txBody>
          <a:bodyPr vert="horz" lIns="91440" tIns="45720" rIns="91440" bIns="45720" rtlCol="0" anchor="ctr"/>
          <a:lstStyle>
            <a:lvl1pPr algn="r">
              <a:defRPr sz="10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10469880" y="320040"/>
            <a:ext cx="914400" cy="320040"/>
          </a:xfrm>
          <a:prstGeom prst="rect">
            <a:avLst/>
          </a:prstGeom>
        </p:spPr>
        <p:txBody>
          <a:bodyPr vert="horz" lIns="91440" tIns="45720" rIns="91440" bIns="45720" rtlCol="0" anchor="ctr"/>
          <a:lstStyle>
            <a:lvl1pPr algn="r">
              <a:defRPr sz="1000">
                <a:solidFill>
                  <a:schemeClr val="tx1">
                    <a:tint val="75000"/>
                  </a:schemeClr>
                </a:solidFill>
              </a:defRPr>
            </a:lvl1pPr>
          </a:lstStyle>
          <a:p>
            <a:pPr marL="0" marR="0" lvl="0" indent="-88900" algn="r" rtl="0">
              <a:lnSpc>
                <a:spcPct val="100000"/>
              </a:lnSpc>
              <a:spcBef>
                <a:spcPts val="0"/>
              </a:spcBef>
              <a:spcAft>
                <a:spcPts val="0"/>
              </a:spcAft>
              <a:buClr>
                <a:schemeClr val="dk1"/>
              </a:buClr>
              <a:buSzPct val="100000"/>
              <a:buFont typeface="Arial" panose="020B0604020202020204"/>
              <a:buNone/>
            </a:pPr>
            <a:fld id="{00000000-1234-1234-1234-123412341234}" type="slidenum">
              <a:rPr lang="en-US" sz="1400" b="0" i="0" u="none" smtClean="0">
                <a:solidFill>
                  <a:schemeClr val="dk1"/>
                </a:solidFill>
                <a:latin typeface="Arial" panose="020B0604020202020204"/>
                <a:ea typeface="Arial" panose="020B0604020202020204"/>
                <a:cs typeface="Arial" panose="020B0604020202020204"/>
                <a:sym typeface="Arial" panose="020B0604020202020204"/>
              </a:rPr>
            </a:fld>
            <a:endParaRPr lang="en-US" sz="1400" b="0" i="0" u="none">
              <a:solidFill>
                <a:schemeClr val="dk1"/>
              </a:solidFill>
              <a:latin typeface="Arial" panose="020B0604020202020204"/>
              <a:ea typeface="Arial" panose="020B0604020202020204"/>
              <a:cs typeface="Arial" panose="020B0604020202020204"/>
              <a:sym typeface="Arial" panose="020B0604020202020204"/>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hdr="0" ftr="0" dt="0"/>
  <p:txStyles>
    <p:titleStyle>
      <a:lvl1pPr algn="ctr" defTabSz="914400" rtl="0" eaLnBrk="1" latinLnBrk="0" hangingPunct="1">
        <a:lnSpc>
          <a:spcPct val="85000"/>
        </a:lnSpc>
        <a:spcBef>
          <a:spcPct val="0"/>
        </a:spcBef>
        <a:buNone/>
        <a:defRPr sz="4000" b="0" i="0" kern="1200" cap="none" spc="-15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10000"/>
        <a:buFont typeface="Wingdings" panose="05000000000000000000" pitchFamily="2" charset="2"/>
        <a:buChar char="§"/>
        <a:defRPr sz="18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600" kern="120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4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1.png"/><Relationship Id="rId1" Type="http://schemas.openxmlformats.org/officeDocument/2006/relationships/hyperlink" Target="http://faculty.washington.edu/chudler/glia.html" TargetMode="Externa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image" Target="../media/image12.png"/></Relationships>
</file>

<file path=ppt/slides/_rels/slide12.xml.rels><?xml version="1.0" encoding="UTF-8" standalone="yes"?>
<Relationships xmlns="http://schemas.openxmlformats.org/package/2006/relationships"><Relationship Id="rId5" Type="http://schemas.openxmlformats.org/officeDocument/2006/relationships/notesSlide" Target="../notesSlides/notesSlide4.xml"/><Relationship Id="rId4" Type="http://schemas.openxmlformats.org/officeDocument/2006/relationships/slideLayout" Target="../slideLayouts/slideLayout12.xml"/><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image" Target="../media/image13.jpe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image" Target="../media/image17.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18.jpe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image" Target="../media/image19.jpe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image" Target="../media/image20.png"/></Relationships>
</file>

<file path=ppt/slides/_rels/slide19.xml.rels><?xml version="1.0" encoding="UTF-8" standalone="yes"?>
<Relationships xmlns="http://schemas.openxmlformats.org/package/2006/relationships"><Relationship Id="rId4" Type="http://schemas.openxmlformats.org/officeDocument/2006/relationships/notesSlide" Target="../notesSlides/notesSlide10.xml"/><Relationship Id="rId3" Type="http://schemas.openxmlformats.org/officeDocument/2006/relationships/slideLayout" Target="../slideLayouts/slideLayout2.xml"/><Relationship Id="rId2" Type="http://schemas.openxmlformats.org/officeDocument/2006/relationships/image" Target="../media/image21.png"/><Relationship Id="rId1" Type="http://schemas.openxmlformats.org/officeDocument/2006/relationships/hyperlink" Target="https://www.ncbi.nlm.nih.gov/books/n/neurosci/A2251/def-item/A2658/" TargetMode="Externa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image" Target="../media/image20.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7.xml"/><Relationship Id="rId1" Type="http://schemas.openxmlformats.org/officeDocument/2006/relationships/image" Target="../media/image22.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image" Target="../media/image23.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7.xml"/><Relationship Id="rId1" Type="http://schemas.openxmlformats.org/officeDocument/2006/relationships/image" Target="../media/image24.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6.jpeg"/><Relationship Id="rId1" Type="http://schemas.openxmlformats.org/officeDocument/2006/relationships/image" Target="../media/image25.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3.xml"/><Relationship Id="rId1" Type="http://schemas.openxmlformats.org/officeDocument/2006/relationships/image" Target="../media/image27.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3.xml"/><Relationship Id="rId1" Type="http://schemas.openxmlformats.org/officeDocument/2006/relationships/image" Target="../media/image28.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3.xml"/><Relationship Id="rId1" Type="http://schemas.openxmlformats.org/officeDocument/2006/relationships/image" Target="../media/image27.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image" Target="../media/image3.jpeg"/><Relationship Id="rId1" Type="http://schemas.openxmlformats.org/officeDocument/2006/relationships/image" Target="../media/image2.jpe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3.xml"/><Relationship Id="rId1" Type="http://schemas.openxmlformats.org/officeDocument/2006/relationships/image" Target="../media/image27.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3.xml"/><Relationship Id="rId1" Type="http://schemas.openxmlformats.org/officeDocument/2006/relationships/image" Target="../media/image27.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3.xml"/><Relationship Id="rId1" Type="http://schemas.openxmlformats.org/officeDocument/2006/relationships/image" Target="../media/image29.pn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image" Target="../media/image30.pn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image" Target="../media/image31.pn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image" Target="../media/image32.pn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image" Target="../media/image33.png"/></Relationships>
</file>

<file path=ppt/slides/_rels/slide37.xml.rels><?xml version="1.0" encoding="UTF-8" standalone="yes"?>
<Relationships xmlns="http://schemas.openxmlformats.org/package/2006/relationships"><Relationship Id="rId4" Type="http://schemas.openxmlformats.org/officeDocument/2006/relationships/notesSlide" Target="../notesSlides/notesSlide27.xml"/><Relationship Id="rId3" Type="http://schemas.openxmlformats.org/officeDocument/2006/relationships/slideLayout" Target="../slideLayouts/slideLayout2.xml"/><Relationship Id="rId2" Type="http://schemas.openxmlformats.org/officeDocument/2006/relationships/image" Target="../media/image35.png"/><Relationship Id="rId1" Type="http://schemas.openxmlformats.org/officeDocument/2006/relationships/image" Target="../media/image34.png"/></Relationships>
</file>

<file path=ppt/slides/_rels/slide38.xml.rels><?xml version="1.0" encoding="UTF-8" standalone="yes"?>
<Relationships xmlns="http://schemas.openxmlformats.org/package/2006/relationships"><Relationship Id="rId4" Type="http://schemas.openxmlformats.org/officeDocument/2006/relationships/notesSlide" Target="../notesSlides/notesSlide28.xml"/><Relationship Id="rId3" Type="http://schemas.openxmlformats.org/officeDocument/2006/relationships/slideLayout" Target="../slideLayouts/slideLayout2.xml"/><Relationship Id="rId2" Type="http://schemas.openxmlformats.org/officeDocument/2006/relationships/image" Target="../media/image37.png"/><Relationship Id="rId1" Type="http://schemas.openxmlformats.org/officeDocument/2006/relationships/image" Target="../media/image36.pn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2.xml"/><Relationship Id="rId1" Type="http://schemas.openxmlformats.org/officeDocument/2006/relationships/image" Target="../media/image36.pn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2.xml"/><Relationship Id="rId1" Type="http://schemas.openxmlformats.org/officeDocument/2006/relationships/image" Target="../media/image38.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2.xml"/><Relationship Id="rId1" Type="http://schemas.openxmlformats.org/officeDocument/2006/relationships/image" Target="../media/image39.png"/></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2.xml"/><Relationship Id="rId1" Type="http://schemas.openxmlformats.org/officeDocument/2006/relationships/image" Target="../media/image40.pn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2.xml"/><Relationship Id="rId1" Type="http://schemas.openxmlformats.org/officeDocument/2006/relationships/image" Target="../media/image41.png"/></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2.xml"/><Relationship Id="rId1" Type="http://schemas.openxmlformats.org/officeDocument/2006/relationships/image" Target="../media/image42.png"/></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2.xml"/><Relationship Id="rId1" Type="http://schemas.openxmlformats.org/officeDocument/2006/relationships/image" Target="../media/image43.png"/></Relationships>
</file>

<file path=ppt/slides/_rels/slide4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4.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image" Target="../media/image5.jpe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pn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7.pn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image" Target="../media/image10.jpeg"/><Relationship Id="rId1"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Shape 192"/>
          <p:cNvSpPr txBox="1"/>
          <p:nvPr/>
        </p:nvSpPr>
        <p:spPr>
          <a:xfrm>
            <a:off x="8737600" y="6245225"/>
            <a:ext cx="2844800" cy="476250"/>
          </a:xfrm>
          <a:prstGeom prst="rect">
            <a:avLst/>
          </a:prstGeom>
          <a:noFill/>
          <a:ln>
            <a:noFill/>
          </a:ln>
        </p:spPr>
        <p:txBody>
          <a:bodyPr wrap="square" lIns="91425" tIns="45700" rIns="91425" bIns="45700" anchor="t" anchorCtr="0">
            <a:noAutofit/>
          </a:bodyPr>
          <a:lstStyle/>
          <a:p>
            <a:pPr marL="0" marR="0" lvl="0" indent="-88900" algn="r" rtl="0">
              <a:lnSpc>
                <a:spcPct val="100000"/>
              </a:lnSpc>
              <a:spcBef>
                <a:spcPts val="0"/>
              </a:spcBef>
              <a:spcAft>
                <a:spcPts val="0"/>
              </a:spcAft>
              <a:buClr>
                <a:schemeClr val="dk1"/>
              </a:buClr>
              <a:buSzPct val="100000"/>
              <a:buFont typeface="Arial" panose="020B0604020202020204"/>
              <a:buNone/>
            </a:pPr>
            <a:fld id="{00000000-1234-1234-1234-123412341234}" type="slidenum">
              <a:rPr lang="en-US" sz="1400" b="0" i="0" u="none" strike="noStrike" cap="none">
                <a:solidFill>
                  <a:schemeClr val="dk1"/>
                </a:solidFill>
                <a:latin typeface="Arial" panose="020B0604020202020204"/>
                <a:ea typeface="Arial" panose="020B0604020202020204"/>
                <a:cs typeface="Arial" panose="020B0604020202020204"/>
                <a:sym typeface="Arial" panose="020B0604020202020204"/>
              </a:rPr>
            </a:fld>
            <a:endParaRPr lang="en-US" sz="1400" b="0" i="0" u="none" strike="noStrike" cap="none">
              <a:solidFill>
                <a:schemeClr val="dk1"/>
              </a:solidFill>
              <a:latin typeface="Arial" panose="020B0604020202020204"/>
              <a:ea typeface="Arial" panose="020B0604020202020204"/>
              <a:cs typeface="Arial" panose="020B0604020202020204"/>
              <a:sym typeface="Arial" panose="020B0604020202020204"/>
            </a:endParaRPr>
          </a:p>
        </p:txBody>
      </p:sp>
      <p:sp>
        <p:nvSpPr>
          <p:cNvPr id="193" name="Shape 193"/>
          <p:cNvSpPr txBox="1">
            <a:spLocks noGrp="1"/>
          </p:cNvSpPr>
          <p:nvPr>
            <p:ph idx="1"/>
          </p:nvPr>
        </p:nvSpPr>
        <p:spPr>
          <a:xfrm>
            <a:off x="2133600" y="2133600"/>
            <a:ext cx="7772400" cy="4191000"/>
          </a:xfrm>
          <a:prstGeom prst="rect">
            <a:avLst/>
          </a:prstGeom>
          <a:noFill/>
          <a:ln>
            <a:noFill/>
          </a:ln>
        </p:spPr>
        <p:txBody>
          <a:bodyPr wrap="square" lIns="91425" tIns="45700" rIns="91425" bIns="45700" anchor="t" anchorCtr="0">
            <a:noAutofit/>
          </a:bodyPr>
          <a:lstStyle/>
          <a:p>
            <a:pPr marL="342900" marR="0" lvl="0" indent="-723900" algn="ctr" rtl="0">
              <a:lnSpc>
                <a:spcPct val="100000"/>
              </a:lnSpc>
              <a:spcBef>
                <a:spcPts val="0"/>
              </a:spcBef>
              <a:spcAft>
                <a:spcPts val="0"/>
              </a:spcAft>
              <a:buClr>
                <a:srgbClr val="000000"/>
              </a:buClr>
              <a:buSzPct val="100000"/>
              <a:buFont typeface="Times New Roman" panose="02020603050405020304"/>
              <a:buNone/>
            </a:pPr>
            <a:r>
              <a:rPr lang="en-US" sz="6000" b="1" i="0" u="none" strike="noStrike" cap="none" dirty="0">
                <a:solidFill>
                  <a:srgbClr val="000000"/>
                </a:solidFill>
                <a:latin typeface="Times New Roman" panose="02020603050405020304"/>
                <a:ea typeface="Times New Roman" panose="02020603050405020304"/>
                <a:cs typeface="Times New Roman" panose="02020603050405020304"/>
                <a:sym typeface="Times New Roman" panose="02020603050405020304"/>
              </a:rPr>
              <a:t>Nervous System</a:t>
            </a:r>
            <a:r>
              <a:rPr lang="en-US" sz="3200" b="1" i="0" u="sng" strike="noStrike" cap="none" dirty="0">
                <a:solidFill>
                  <a:schemeClr val="dk1"/>
                </a:solidFill>
                <a:latin typeface="Times New Roman" panose="02020603050405020304"/>
                <a:ea typeface="Times New Roman" panose="02020603050405020304"/>
                <a:cs typeface="Times New Roman" panose="02020603050405020304"/>
                <a:sym typeface="Times New Roman" panose="02020603050405020304"/>
              </a:rPr>
              <a:t> </a:t>
            </a:r>
            <a:endParaRPr lang="tr-TR" sz="3200" b="1" i="0" u="sng" strike="noStrike" cap="none" dirty="0">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p>
            <a:pPr marL="342900" marR="0" lvl="0" indent="-723900" algn="ctr" rtl="0">
              <a:lnSpc>
                <a:spcPct val="100000"/>
              </a:lnSpc>
              <a:spcBef>
                <a:spcPts val="0"/>
              </a:spcBef>
              <a:spcAft>
                <a:spcPts val="0"/>
              </a:spcAft>
              <a:buClr>
                <a:srgbClr val="000000"/>
              </a:buClr>
              <a:buSzPct val="100000"/>
              <a:buFont typeface="Times New Roman" panose="02020603050405020304"/>
              <a:buNone/>
            </a:pPr>
            <a:endParaRPr lang="tr-TR" sz="3200" b="1" u="sng" dirty="0">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p>
            <a:pPr marL="342900" marR="0" lvl="0" indent="-723900" algn="ctr" rtl="0">
              <a:lnSpc>
                <a:spcPct val="100000"/>
              </a:lnSpc>
              <a:spcBef>
                <a:spcPts val="0"/>
              </a:spcBef>
              <a:spcAft>
                <a:spcPts val="0"/>
              </a:spcAft>
              <a:buClr>
                <a:srgbClr val="000000"/>
              </a:buClr>
              <a:buSzPct val="100000"/>
              <a:buFont typeface="Times New Roman" panose="02020603050405020304"/>
              <a:buNone/>
            </a:pPr>
            <a:endParaRPr lang="tr-TR" sz="3200" b="1" i="0" u="sng" strike="noStrike" cap="none" dirty="0">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p>
            <a:pPr marL="342900" marR="0" lvl="0" indent="-723900" algn="ctr" rtl="0">
              <a:lnSpc>
                <a:spcPct val="100000"/>
              </a:lnSpc>
              <a:spcBef>
                <a:spcPts val="0"/>
              </a:spcBef>
              <a:spcAft>
                <a:spcPts val="0"/>
              </a:spcAft>
              <a:buClr>
                <a:srgbClr val="000000"/>
              </a:buClr>
              <a:buSzPct val="100000"/>
              <a:buFont typeface="Times New Roman" panose="02020603050405020304"/>
              <a:buNone/>
            </a:pPr>
            <a:endParaRPr lang="tr-TR" sz="3200" b="1" u="sng" dirty="0">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p>
            <a:pPr marL="342900" marR="0" lvl="0" indent="-723900" algn="ctr" rtl="0">
              <a:lnSpc>
                <a:spcPct val="100000"/>
              </a:lnSpc>
              <a:spcBef>
                <a:spcPts val="0"/>
              </a:spcBef>
              <a:spcAft>
                <a:spcPts val="0"/>
              </a:spcAft>
              <a:buClr>
                <a:srgbClr val="000000"/>
              </a:buClr>
              <a:buSzPct val="100000"/>
              <a:buFont typeface="Times New Roman" panose="02020603050405020304"/>
              <a:buNone/>
            </a:pPr>
            <a:endParaRPr lang="tr-TR" sz="3200" b="1" i="0" u="sng" strike="noStrike" cap="none" dirty="0">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p>
            <a:pPr marL="342900" marR="0" lvl="0" indent="-723900" algn="ctr" rtl="0">
              <a:lnSpc>
                <a:spcPct val="100000"/>
              </a:lnSpc>
              <a:spcBef>
                <a:spcPts val="0"/>
              </a:spcBef>
              <a:spcAft>
                <a:spcPts val="0"/>
              </a:spcAft>
              <a:buClr>
                <a:srgbClr val="000000"/>
              </a:buClr>
              <a:buSzPct val="100000"/>
              <a:buFont typeface="Times New Roman" panose="02020603050405020304"/>
              <a:buNone/>
            </a:pPr>
            <a:r>
              <a:rPr lang="tr-TR" sz="3200" b="1" dirty="0" err="1">
                <a:solidFill>
                  <a:schemeClr val="dk1"/>
                </a:solidFill>
                <a:latin typeface="Times New Roman" panose="02020603050405020304"/>
                <a:ea typeface="Times New Roman" panose="02020603050405020304"/>
                <a:cs typeface="Times New Roman" panose="02020603050405020304"/>
                <a:sym typeface="Times New Roman" panose="02020603050405020304"/>
              </a:rPr>
              <a:t>Doç</a:t>
            </a:r>
            <a:r>
              <a:rPr lang="tr-TR" sz="3200" b="1" dirty="0">
                <a:solidFill>
                  <a:schemeClr val="dk1"/>
                </a:solidFill>
                <a:latin typeface="Times New Roman" panose="02020603050405020304"/>
                <a:ea typeface="Times New Roman" panose="02020603050405020304"/>
                <a:cs typeface="Times New Roman" panose="02020603050405020304"/>
                <a:sym typeface="Times New Roman" panose="02020603050405020304"/>
              </a:rPr>
              <a:t> Dr. Yasemin SALGIRLI DEMİRBAŞ</a:t>
            </a:r>
            <a:endParaRPr lang="tr-TR" sz="3200" b="1" dirty="0">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p>
            <a:pPr marL="342900" marR="0" lvl="0" indent="-723900" algn="ctr" rtl="0">
              <a:lnSpc>
                <a:spcPct val="100000"/>
              </a:lnSpc>
              <a:spcBef>
                <a:spcPts val="0"/>
              </a:spcBef>
              <a:spcAft>
                <a:spcPts val="0"/>
              </a:spcAft>
              <a:buClr>
                <a:srgbClr val="000000"/>
              </a:buClr>
              <a:buSzPct val="100000"/>
              <a:buFont typeface="Times New Roman" panose="02020603050405020304"/>
              <a:buNone/>
            </a:pPr>
            <a:r>
              <a:rPr lang="tr-TR" sz="3200" b="1" i="0" strike="noStrike" cap="none" dirty="0" err="1">
                <a:solidFill>
                  <a:schemeClr val="dk1"/>
                </a:solidFill>
                <a:latin typeface="Times New Roman" panose="02020603050405020304"/>
                <a:ea typeface="Times New Roman" panose="02020603050405020304"/>
                <a:cs typeface="Times New Roman" panose="02020603050405020304"/>
                <a:sym typeface="Times New Roman" panose="02020603050405020304"/>
              </a:rPr>
              <a:t>Resident</a:t>
            </a:r>
            <a:r>
              <a:rPr lang="tr-TR" sz="3200" b="1" i="0" strike="noStrike" cap="none" dirty="0">
                <a:solidFill>
                  <a:schemeClr val="dk1"/>
                </a:solidFill>
                <a:latin typeface="Times New Roman" panose="02020603050405020304"/>
                <a:ea typeface="Times New Roman" panose="02020603050405020304"/>
                <a:cs typeface="Times New Roman" panose="02020603050405020304"/>
                <a:sym typeface="Times New Roman" panose="02020603050405020304"/>
              </a:rPr>
              <a:t> ECAWBM</a:t>
            </a:r>
            <a:endParaRPr lang="en-US" sz="3200" b="1" i="0" strike="noStrike" cap="none" dirty="0">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p>
            <a:pPr marL="342900" marR="0" lvl="0" indent="-546100" algn="just" rtl="0">
              <a:lnSpc>
                <a:spcPct val="100000"/>
              </a:lnSpc>
              <a:spcBef>
                <a:spcPts val="640"/>
              </a:spcBef>
              <a:spcAft>
                <a:spcPts val="0"/>
              </a:spcAft>
              <a:buClr>
                <a:schemeClr val="dk1"/>
              </a:buClr>
              <a:buSzPct val="100000"/>
              <a:buFont typeface="Times New Roman" panose="02020603050405020304"/>
              <a:buNone/>
            </a:pPr>
            <a:r>
              <a:rPr lang="en-US" sz="3200" b="0" i="0" u="none" strike="noStrike" cap="none" dirty="0">
                <a:solidFill>
                  <a:schemeClr val="dk1"/>
                </a:solidFill>
                <a:latin typeface="Times New Roman" panose="02020603050405020304"/>
                <a:ea typeface="Times New Roman" panose="02020603050405020304"/>
                <a:cs typeface="Times New Roman" panose="02020603050405020304"/>
                <a:sym typeface="Times New Roman" panose="02020603050405020304"/>
              </a:rPr>
              <a:t> </a:t>
            </a:r>
            <a:endParaRPr lang="en-US" sz="3200" b="0" i="0" u="none" strike="noStrike" cap="none" dirty="0">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p>
            <a:pPr marL="342900" marR="0" lvl="0" indent="-342900" algn="l" rtl="0">
              <a:spcBef>
                <a:spcPts val="640"/>
              </a:spcBef>
              <a:spcAft>
                <a:spcPts val="0"/>
              </a:spcAft>
              <a:buClr>
                <a:schemeClr val="dk1"/>
              </a:buClr>
              <a:buSzPct val="100000"/>
              <a:buFont typeface="Arial" panose="020B0604020202020204"/>
              <a:buNone/>
            </a:pPr>
            <a:endParaRPr sz="3200" b="0" i="0" u="none" strike="noStrike" cap="none" dirty="0">
              <a:solidFill>
                <a:schemeClr val="dk1"/>
              </a:solidFill>
              <a:latin typeface="Courier New" panose="02070309020205020404"/>
              <a:ea typeface="Courier New" panose="02070309020205020404"/>
              <a:cs typeface="Courier New" panose="02070309020205020404"/>
              <a:sym typeface="Courier New" panose="02070309020205020404"/>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a:xfrm>
            <a:off x="889000" y="112877"/>
            <a:ext cx="10488547" cy="1190912"/>
          </a:xfrm>
        </p:spPr>
        <p:txBody>
          <a:bodyPr>
            <a:normAutofit/>
          </a:bodyPr>
          <a:lstStyle/>
          <a:p>
            <a:r>
              <a:rPr lang="en-US" b="1" i="1" dirty="0">
                <a:solidFill>
                  <a:schemeClr val="dk2"/>
                </a:solidFill>
                <a:latin typeface="Arial" panose="020B0604020202020204"/>
                <a:ea typeface="Arial" panose="020B0604020202020204"/>
                <a:cs typeface="Arial" panose="020B0604020202020204"/>
                <a:sym typeface="Arial" panose="020B0604020202020204"/>
              </a:rPr>
              <a:t>Differences between axons and dendrites:</a:t>
            </a:r>
            <a:endParaRPr lang="tr-TR" dirty="0">
              <a:solidFill>
                <a:schemeClr val="tx2"/>
              </a:solidFill>
            </a:endParaRPr>
          </a:p>
        </p:txBody>
      </p:sp>
      <p:sp>
        <p:nvSpPr>
          <p:cNvPr id="34" name="Shape 238"/>
          <p:cNvSpPr txBox="1">
            <a:spLocks noGrp="1"/>
          </p:cNvSpPr>
          <p:nvPr>
            <p:ph idx="1"/>
          </p:nvPr>
        </p:nvSpPr>
        <p:spPr>
          <a:xfrm>
            <a:off x="7951788" y="2228850"/>
            <a:ext cx="3448532" cy="3822958"/>
          </a:xfrm>
          <a:prstGeom prst="rect">
            <a:avLst/>
          </a:prstGeom>
          <a:noFill/>
          <a:ln w="9525" cap="flat" cmpd="sng">
            <a:solidFill>
              <a:schemeClr val="lt2"/>
            </a:solidFill>
            <a:prstDash val="solid"/>
            <a:miter lim="800000"/>
            <a:headEnd type="none" w="med" len="med"/>
            <a:tailEnd type="none" w="med" len="med"/>
          </a:ln>
        </p:spPr>
        <p:txBody>
          <a:bodyPr wrap="square" lIns="91425" tIns="45700" rIns="91425" bIns="45700" anchor="t" anchorCtr="0">
            <a:noAutofit/>
          </a:bodyPr>
          <a:lstStyle/>
          <a:p>
            <a:pPr marL="342900" marR="0" lvl="0" indent="-457200" algn="ctr" rtl="0">
              <a:lnSpc>
                <a:spcPct val="100000"/>
              </a:lnSpc>
              <a:spcBef>
                <a:spcPts val="0"/>
              </a:spcBef>
              <a:spcAft>
                <a:spcPts val="0"/>
              </a:spcAft>
              <a:buClr>
                <a:schemeClr val="dk1"/>
              </a:buClr>
              <a:buSzPct val="100000"/>
              <a:buFont typeface="Arial" panose="020B0604020202020204"/>
              <a:buNone/>
            </a:pPr>
            <a:r>
              <a:rPr lang="en-US" sz="1800" b="0" i="0" u="none" strike="noStrike" cap="none" dirty="0">
                <a:solidFill>
                  <a:schemeClr val="dk1"/>
                </a:solidFill>
                <a:latin typeface="Arial" panose="020B0604020202020204"/>
                <a:ea typeface="Arial" panose="020B0604020202020204"/>
                <a:cs typeface="Arial" panose="020B0604020202020204"/>
                <a:sym typeface="Arial" panose="020B0604020202020204"/>
              </a:rPr>
              <a:t> </a:t>
            </a:r>
            <a:r>
              <a:rPr lang="en-US" sz="1800" b="1" i="0" u="none" strike="noStrike" cap="none" dirty="0">
                <a:solidFill>
                  <a:schemeClr val="dk1"/>
                </a:solidFill>
                <a:latin typeface="Arial" panose="020B0604020202020204"/>
                <a:ea typeface="Arial" panose="020B0604020202020204"/>
                <a:cs typeface="Arial" panose="020B0604020202020204"/>
                <a:sym typeface="Arial" panose="020B0604020202020204"/>
              </a:rPr>
              <a:t>Dendrites</a:t>
            </a:r>
            <a:endParaRPr lang="en-US" sz="1800" b="1" i="0" u="none" strike="noStrike" cap="none" dirty="0">
              <a:solidFill>
                <a:schemeClr val="dk1"/>
              </a:solidFill>
              <a:latin typeface="Arial" panose="020B0604020202020204"/>
              <a:ea typeface="Arial" panose="020B0604020202020204"/>
              <a:cs typeface="Arial" panose="020B0604020202020204"/>
              <a:sym typeface="Arial" panose="020B0604020202020204"/>
            </a:endParaRPr>
          </a:p>
          <a:p>
            <a:pPr marL="342900" marR="0" lvl="0" indent="-342900" algn="l" rtl="0">
              <a:lnSpc>
                <a:spcPct val="100000"/>
              </a:lnSpc>
              <a:spcBef>
                <a:spcPts val="360"/>
              </a:spcBef>
              <a:spcAft>
                <a:spcPts val="0"/>
              </a:spcAft>
              <a:buClr>
                <a:schemeClr val="hlink"/>
              </a:buClr>
              <a:buSzPct val="70000"/>
              <a:buFont typeface="Noto Sans Symbols"/>
              <a:buChar char="■"/>
            </a:pPr>
            <a:r>
              <a:rPr lang="en-US" sz="1800" b="0" i="0" u="none" strike="noStrike" cap="none" dirty="0">
                <a:solidFill>
                  <a:schemeClr val="dk1"/>
                </a:solidFill>
                <a:latin typeface="Arial" panose="020B0604020202020204"/>
                <a:ea typeface="Arial" panose="020B0604020202020204"/>
                <a:cs typeface="Arial" panose="020B0604020202020204"/>
                <a:sym typeface="Arial" panose="020B0604020202020204"/>
              </a:rPr>
              <a:t>Bring information to the cell body </a:t>
            </a:r>
            <a:endParaRPr lang="en-US" sz="1800" b="0" i="0" u="none" strike="noStrike" cap="none" dirty="0">
              <a:solidFill>
                <a:schemeClr val="dk1"/>
              </a:solidFill>
              <a:latin typeface="Arial" panose="020B0604020202020204"/>
              <a:ea typeface="Arial" panose="020B0604020202020204"/>
              <a:cs typeface="Arial" panose="020B0604020202020204"/>
              <a:sym typeface="Arial" panose="020B0604020202020204"/>
            </a:endParaRPr>
          </a:p>
          <a:p>
            <a:pPr marL="342900" marR="0" lvl="0" indent="-342900" algn="l" rtl="0">
              <a:lnSpc>
                <a:spcPct val="100000"/>
              </a:lnSpc>
              <a:spcBef>
                <a:spcPts val="360"/>
              </a:spcBef>
              <a:spcAft>
                <a:spcPts val="0"/>
              </a:spcAft>
              <a:buClr>
                <a:schemeClr val="hlink"/>
              </a:buClr>
              <a:buSzPct val="70000"/>
              <a:buFont typeface="Noto Sans Symbols"/>
              <a:buChar char="■"/>
            </a:pPr>
            <a:r>
              <a:rPr lang="en-US" sz="1800" b="0" i="0" u="none" strike="noStrike" cap="none" dirty="0">
                <a:solidFill>
                  <a:schemeClr val="dk1"/>
                </a:solidFill>
                <a:latin typeface="Arial" panose="020B0604020202020204"/>
                <a:ea typeface="Arial" panose="020B0604020202020204"/>
                <a:cs typeface="Arial" panose="020B0604020202020204"/>
                <a:sym typeface="Arial" panose="020B0604020202020204"/>
              </a:rPr>
              <a:t>Rough Surface (dendritic spines) </a:t>
            </a:r>
            <a:endParaRPr lang="en-US" sz="1800" b="0" i="0" u="none" strike="noStrike" cap="none" dirty="0">
              <a:solidFill>
                <a:schemeClr val="dk1"/>
              </a:solidFill>
              <a:latin typeface="Arial" panose="020B0604020202020204"/>
              <a:ea typeface="Arial" panose="020B0604020202020204"/>
              <a:cs typeface="Arial" panose="020B0604020202020204"/>
              <a:sym typeface="Arial" panose="020B0604020202020204"/>
            </a:endParaRPr>
          </a:p>
          <a:p>
            <a:pPr marL="342900" marR="0" lvl="0" indent="-342900" algn="l" rtl="0">
              <a:lnSpc>
                <a:spcPct val="100000"/>
              </a:lnSpc>
              <a:spcBef>
                <a:spcPts val="360"/>
              </a:spcBef>
              <a:spcAft>
                <a:spcPts val="0"/>
              </a:spcAft>
              <a:buClr>
                <a:schemeClr val="hlink"/>
              </a:buClr>
              <a:buSzPct val="70000"/>
              <a:buFont typeface="Noto Sans Symbols"/>
              <a:buChar char="■"/>
            </a:pPr>
            <a:r>
              <a:rPr lang="en-US" sz="1800" b="0" i="0" u="none" strike="noStrike" cap="none" dirty="0">
                <a:solidFill>
                  <a:schemeClr val="dk1"/>
                </a:solidFill>
                <a:latin typeface="Arial" panose="020B0604020202020204"/>
                <a:ea typeface="Arial" panose="020B0604020202020204"/>
                <a:cs typeface="Arial" panose="020B0604020202020204"/>
                <a:sym typeface="Arial" panose="020B0604020202020204"/>
              </a:rPr>
              <a:t>Usually many dendrites per cell </a:t>
            </a:r>
            <a:endParaRPr lang="en-US" sz="1800" b="0" i="0" u="none" strike="noStrike" cap="none" dirty="0">
              <a:solidFill>
                <a:schemeClr val="dk1"/>
              </a:solidFill>
              <a:latin typeface="Arial" panose="020B0604020202020204"/>
              <a:ea typeface="Arial" panose="020B0604020202020204"/>
              <a:cs typeface="Arial" panose="020B0604020202020204"/>
              <a:sym typeface="Arial" panose="020B0604020202020204"/>
            </a:endParaRPr>
          </a:p>
          <a:p>
            <a:pPr marL="342900" marR="0" lvl="0" indent="-342900" algn="l" rtl="0">
              <a:lnSpc>
                <a:spcPct val="100000"/>
              </a:lnSpc>
              <a:spcBef>
                <a:spcPts val="360"/>
              </a:spcBef>
              <a:spcAft>
                <a:spcPts val="0"/>
              </a:spcAft>
              <a:buClr>
                <a:schemeClr val="hlink"/>
              </a:buClr>
              <a:buSzPct val="70000"/>
              <a:buFont typeface="Noto Sans Symbols"/>
              <a:buChar char="■"/>
            </a:pPr>
            <a:r>
              <a:rPr lang="en-US" sz="1800" b="0" i="0" u="none" strike="noStrike" cap="none" dirty="0">
                <a:solidFill>
                  <a:schemeClr val="dk1"/>
                </a:solidFill>
                <a:latin typeface="Arial" panose="020B0604020202020204"/>
                <a:ea typeface="Arial" panose="020B0604020202020204"/>
                <a:cs typeface="Arial" panose="020B0604020202020204"/>
                <a:sym typeface="Arial" panose="020B0604020202020204"/>
              </a:rPr>
              <a:t>Have ribosomes </a:t>
            </a:r>
            <a:endParaRPr lang="en-US" sz="1800" b="0" i="0" u="none" strike="noStrike" cap="none" dirty="0">
              <a:solidFill>
                <a:schemeClr val="dk1"/>
              </a:solidFill>
              <a:latin typeface="Arial" panose="020B0604020202020204"/>
              <a:ea typeface="Arial" panose="020B0604020202020204"/>
              <a:cs typeface="Arial" panose="020B0604020202020204"/>
              <a:sym typeface="Arial" panose="020B0604020202020204"/>
            </a:endParaRPr>
          </a:p>
          <a:p>
            <a:pPr marL="342900" marR="0" lvl="0" indent="-342900" algn="l" rtl="0">
              <a:lnSpc>
                <a:spcPct val="100000"/>
              </a:lnSpc>
              <a:spcBef>
                <a:spcPts val="360"/>
              </a:spcBef>
              <a:spcAft>
                <a:spcPts val="0"/>
              </a:spcAft>
              <a:buClr>
                <a:schemeClr val="hlink"/>
              </a:buClr>
              <a:buSzPct val="70000"/>
              <a:buFont typeface="Noto Sans Symbols"/>
              <a:buChar char="■"/>
            </a:pPr>
            <a:r>
              <a:rPr lang="en-US" sz="1800" b="0" i="0" u="none" strike="noStrike" cap="none" dirty="0">
                <a:solidFill>
                  <a:schemeClr val="dk1"/>
                </a:solidFill>
                <a:latin typeface="Arial" panose="020B0604020202020204"/>
                <a:ea typeface="Arial" panose="020B0604020202020204"/>
                <a:cs typeface="Arial" panose="020B0604020202020204"/>
                <a:sym typeface="Arial" panose="020B0604020202020204"/>
              </a:rPr>
              <a:t>No </a:t>
            </a:r>
            <a:r>
              <a:rPr lang="en-US" sz="1800" b="0" i="0" u="sng" strike="noStrike" cap="none" dirty="0">
                <a:solidFill>
                  <a:schemeClr val="hlink"/>
                </a:solidFill>
                <a:latin typeface="Arial" panose="020B0604020202020204"/>
                <a:ea typeface="Arial" panose="020B0604020202020204"/>
                <a:cs typeface="Arial" panose="020B0604020202020204"/>
                <a:sym typeface="Arial" panose="020B0604020202020204"/>
                <a:hlinkClick r:id="rId1"/>
              </a:rPr>
              <a:t>myelin insulation</a:t>
            </a:r>
            <a:r>
              <a:rPr lang="en-US" sz="1800" b="0" i="0" u="none" strike="noStrike" cap="none" dirty="0">
                <a:solidFill>
                  <a:schemeClr val="dk1"/>
                </a:solidFill>
                <a:latin typeface="Arial" panose="020B0604020202020204"/>
                <a:ea typeface="Arial" panose="020B0604020202020204"/>
                <a:cs typeface="Arial" panose="020B0604020202020204"/>
                <a:sym typeface="Arial" panose="020B0604020202020204"/>
              </a:rPr>
              <a:t> </a:t>
            </a:r>
            <a:endParaRPr lang="en-US" sz="1800" b="0" i="0" u="none" strike="noStrike" cap="none" dirty="0">
              <a:solidFill>
                <a:schemeClr val="dk1"/>
              </a:solidFill>
              <a:latin typeface="Arial" panose="020B0604020202020204"/>
              <a:ea typeface="Arial" panose="020B0604020202020204"/>
              <a:cs typeface="Arial" panose="020B0604020202020204"/>
              <a:sym typeface="Arial" panose="020B0604020202020204"/>
            </a:endParaRPr>
          </a:p>
          <a:p>
            <a:pPr marL="342900" marR="0" lvl="0" indent="-342900" algn="l" rtl="0">
              <a:lnSpc>
                <a:spcPct val="100000"/>
              </a:lnSpc>
              <a:spcBef>
                <a:spcPts val="360"/>
              </a:spcBef>
              <a:spcAft>
                <a:spcPts val="0"/>
              </a:spcAft>
              <a:buClr>
                <a:schemeClr val="hlink"/>
              </a:buClr>
              <a:buSzPct val="70000"/>
              <a:buFont typeface="Noto Sans Symbols"/>
              <a:buChar char="■"/>
            </a:pPr>
            <a:r>
              <a:rPr lang="en-US" sz="1800" b="0" i="0" u="none" strike="noStrike" cap="none" dirty="0">
                <a:solidFill>
                  <a:schemeClr val="dk1"/>
                </a:solidFill>
                <a:latin typeface="Arial" panose="020B0604020202020204"/>
                <a:ea typeface="Arial" panose="020B0604020202020204"/>
                <a:cs typeface="Arial" panose="020B0604020202020204"/>
                <a:sym typeface="Arial" panose="020B0604020202020204"/>
              </a:rPr>
              <a:t>Branch near the cell body</a:t>
            </a:r>
            <a:endParaRPr lang="en-US" sz="1800" b="0" i="0" u="none" strike="noStrike" cap="none" dirty="0">
              <a:solidFill>
                <a:schemeClr val="dk1"/>
              </a:solidFill>
              <a:latin typeface="Arial" panose="020B0604020202020204"/>
              <a:ea typeface="Arial" panose="020B0604020202020204"/>
              <a:cs typeface="Arial" panose="020B0604020202020204"/>
              <a:sym typeface="Arial" panose="020B0604020202020204"/>
            </a:endParaRPr>
          </a:p>
        </p:txBody>
      </p:sp>
      <p:sp>
        <p:nvSpPr>
          <p:cNvPr id="4" name="Slayt Numarası Yer Tutucusu 3"/>
          <p:cNvSpPr>
            <a:spLocks noGrp="1"/>
          </p:cNvSpPr>
          <p:nvPr>
            <p:ph type="sldNum" sz="quarter" idx="12"/>
          </p:nvPr>
        </p:nvSpPr>
        <p:spPr/>
        <p:txBody>
          <a:bodyPr>
            <a:normAutofit/>
          </a:bodyPr>
          <a:lstStyle/>
          <a:p>
            <a:pPr marL="0" marR="0" lvl="0" indent="-88900" rtl="0">
              <a:spcBef>
                <a:spcPts val="0"/>
              </a:spcBef>
              <a:spcAft>
                <a:spcPts val="600"/>
              </a:spcAft>
              <a:buClr>
                <a:schemeClr val="dk1"/>
              </a:buClr>
              <a:buSzPct val="100000"/>
              <a:buFont typeface="Arial" panose="020B0604020202020204"/>
              <a:buNone/>
            </a:pPr>
            <a:fld id="{00000000-1234-1234-1234-123412341234}" type="slidenum">
              <a:rPr lang="en-US" b="0" i="0" u="none" strike="noStrike" cap="none" smtClean="0">
                <a:latin typeface="Arial" panose="020B0604020202020204"/>
                <a:ea typeface="Arial" panose="020B0604020202020204"/>
                <a:cs typeface="Arial" panose="020B0604020202020204"/>
                <a:sym typeface="Arial" panose="020B0604020202020204"/>
              </a:rPr>
            </a:fld>
            <a:endParaRPr lang="en-US" b="0" i="0" u="none" strike="noStrike" cap="none">
              <a:latin typeface="Arial" panose="020B0604020202020204"/>
              <a:ea typeface="Arial" panose="020B0604020202020204"/>
              <a:cs typeface="Arial" panose="020B0604020202020204"/>
              <a:sym typeface="Arial" panose="020B0604020202020204"/>
            </a:endParaRPr>
          </a:p>
        </p:txBody>
      </p:sp>
      <p:sp>
        <p:nvSpPr>
          <p:cNvPr id="31" name="Shape 237"/>
          <p:cNvSpPr txBox="1"/>
          <p:nvPr/>
        </p:nvSpPr>
        <p:spPr>
          <a:xfrm>
            <a:off x="874711" y="1799192"/>
            <a:ext cx="3365500" cy="3581400"/>
          </a:xfrm>
          <a:prstGeom prst="rect">
            <a:avLst/>
          </a:prstGeom>
          <a:noFill/>
          <a:ln w="9525" cap="flat" cmpd="sng">
            <a:solidFill>
              <a:schemeClr val="lt2"/>
            </a:solidFill>
            <a:prstDash val="solid"/>
            <a:miter lim="800000"/>
            <a:headEnd type="none" w="med" len="med"/>
            <a:tailEnd type="none" w="med" len="med"/>
          </a:ln>
        </p:spPr>
        <p:txBody>
          <a:bodyPr wrap="square" lIns="91425" tIns="45700" rIns="91425" bIns="45700" anchor="t" anchorCtr="0">
            <a:noAutofit/>
          </a:bodyPr>
          <a:lstStyle/>
          <a:p>
            <a:pPr marL="342900" marR="0" lvl="0" indent="-457200" algn="ctr" rtl="0">
              <a:lnSpc>
                <a:spcPct val="100000"/>
              </a:lnSpc>
              <a:spcBef>
                <a:spcPts val="0"/>
              </a:spcBef>
              <a:spcAft>
                <a:spcPts val="0"/>
              </a:spcAft>
              <a:buClr>
                <a:schemeClr val="dk1"/>
              </a:buClr>
              <a:buSzPct val="100000"/>
              <a:buFont typeface="Arial" panose="020B0604020202020204"/>
              <a:buNone/>
            </a:pPr>
            <a:r>
              <a:rPr lang="en-US" sz="1800" b="1" i="0" u="none" strike="noStrike" cap="none" dirty="0">
                <a:solidFill>
                  <a:schemeClr val="dk1"/>
                </a:solidFill>
                <a:latin typeface="Arial" panose="020B0604020202020204"/>
                <a:ea typeface="Arial" panose="020B0604020202020204"/>
                <a:cs typeface="Arial" panose="020B0604020202020204"/>
                <a:sym typeface="Arial" panose="020B0604020202020204"/>
              </a:rPr>
              <a:t>Axons</a:t>
            </a:r>
            <a:endParaRPr lang="en-US" sz="1800" b="1" i="0" u="none" strike="noStrike" cap="none" dirty="0">
              <a:solidFill>
                <a:schemeClr val="dk1"/>
              </a:solidFill>
              <a:latin typeface="Arial" panose="020B0604020202020204"/>
              <a:ea typeface="Arial" panose="020B0604020202020204"/>
              <a:cs typeface="Arial" panose="020B0604020202020204"/>
              <a:sym typeface="Arial" panose="020B0604020202020204"/>
            </a:endParaRPr>
          </a:p>
          <a:p>
            <a:pPr marL="342900" marR="0" lvl="0" indent="-342900" algn="l" rtl="0">
              <a:lnSpc>
                <a:spcPct val="100000"/>
              </a:lnSpc>
              <a:spcBef>
                <a:spcPts val="360"/>
              </a:spcBef>
              <a:spcAft>
                <a:spcPts val="0"/>
              </a:spcAft>
              <a:buClr>
                <a:schemeClr val="dk1"/>
              </a:buClr>
              <a:buSzPct val="100000"/>
              <a:buFont typeface="Arial" panose="020B0604020202020204"/>
              <a:buChar char="•"/>
            </a:pPr>
            <a:r>
              <a:rPr lang="en-US" sz="1800" b="0" i="0" u="none" strike="noStrike" cap="none" dirty="0">
                <a:solidFill>
                  <a:schemeClr val="dk1"/>
                </a:solidFill>
                <a:latin typeface="Arial" panose="020B0604020202020204"/>
                <a:ea typeface="Arial" panose="020B0604020202020204"/>
                <a:cs typeface="Arial" panose="020B0604020202020204"/>
                <a:sym typeface="Arial" panose="020B0604020202020204"/>
              </a:rPr>
              <a:t>Take information away from the cell body </a:t>
            </a:r>
            <a:endParaRPr lang="en-US" sz="1800" b="0" i="0" u="none" strike="noStrike" cap="none" dirty="0">
              <a:solidFill>
                <a:schemeClr val="dk1"/>
              </a:solidFill>
              <a:latin typeface="Arial" panose="020B0604020202020204"/>
              <a:ea typeface="Arial" panose="020B0604020202020204"/>
              <a:cs typeface="Arial" panose="020B0604020202020204"/>
              <a:sym typeface="Arial" panose="020B0604020202020204"/>
            </a:endParaRPr>
          </a:p>
          <a:p>
            <a:pPr marL="342900" marR="0" lvl="0" indent="-342900" algn="l" rtl="0">
              <a:lnSpc>
                <a:spcPct val="100000"/>
              </a:lnSpc>
              <a:spcBef>
                <a:spcPts val="360"/>
              </a:spcBef>
              <a:spcAft>
                <a:spcPts val="0"/>
              </a:spcAft>
              <a:buClr>
                <a:schemeClr val="dk1"/>
              </a:buClr>
              <a:buSzPct val="100000"/>
              <a:buFont typeface="Arial" panose="020B0604020202020204"/>
              <a:buChar char="•"/>
            </a:pPr>
            <a:r>
              <a:rPr lang="en-US" sz="1800" b="0" i="0" u="none" strike="noStrike" cap="none" dirty="0">
                <a:solidFill>
                  <a:schemeClr val="dk1"/>
                </a:solidFill>
                <a:latin typeface="Arial" panose="020B0604020202020204"/>
                <a:ea typeface="Arial" panose="020B0604020202020204"/>
                <a:cs typeface="Arial" panose="020B0604020202020204"/>
                <a:sym typeface="Arial" panose="020B0604020202020204"/>
              </a:rPr>
              <a:t>Smooth Surface </a:t>
            </a:r>
            <a:endParaRPr lang="en-US" sz="1800" b="0" i="0" u="none" strike="noStrike" cap="none" dirty="0">
              <a:solidFill>
                <a:schemeClr val="dk1"/>
              </a:solidFill>
              <a:latin typeface="Arial" panose="020B0604020202020204"/>
              <a:ea typeface="Arial" panose="020B0604020202020204"/>
              <a:cs typeface="Arial" panose="020B0604020202020204"/>
              <a:sym typeface="Arial" panose="020B0604020202020204"/>
            </a:endParaRPr>
          </a:p>
          <a:p>
            <a:pPr marL="342900" marR="0" lvl="0" indent="-342900" algn="l" rtl="0">
              <a:lnSpc>
                <a:spcPct val="100000"/>
              </a:lnSpc>
              <a:spcBef>
                <a:spcPts val="360"/>
              </a:spcBef>
              <a:spcAft>
                <a:spcPts val="0"/>
              </a:spcAft>
              <a:buClr>
                <a:schemeClr val="dk1"/>
              </a:buClr>
              <a:buSzPct val="100000"/>
              <a:buFont typeface="Arial" panose="020B0604020202020204"/>
              <a:buChar char="•"/>
            </a:pPr>
            <a:r>
              <a:rPr lang="en-US" sz="1800" b="0" i="0" u="none" strike="noStrike" cap="none" dirty="0">
                <a:solidFill>
                  <a:schemeClr val="dk1"/>
                </a:solidFill>
                <a:latin typeface="Arial" panose="020B0604020202020204"/>
                <a:ea typeface="Arial" panose="020B0604020202020204"/>
                <a:cs typeface="Arial" panose="020B0604020202020204"/>
                <a:sym typeface="Arial" panose="020B0604020202020204"/>
              </a:rPr>
              <a:t>Generally only 1 axon per cell </a:t>
            </a:r>
            <a:endParaRPr lang="en-US" sz="1800" b="0" i="0" u="none" strike="noStrike" cap="none" dirty="0">
              <a:solidFill>
                <a:schemeClr val="dk1"/>
              </a:solidFill>
              <a:latin typeface="Arial" panose="020B0604020202020204"/>
              <a:ea typeface="Arial" panose="020B0604020202020204"/>
              <a:cs typeface="Arial" panose="020B0604020202020204"/>
              <a:sym typeface="Arial" panose="020B0604020202020204"/>
            </a:endParaRPr>
          </a:p>
          <a:p>
            <a:pPr marL="342900" marR="0" lvl="0" indent="-342900" algn="l" rtl="0">
              <a:lnSpc>
                <a:spcPct val="100000"/>
              </a:lnSpc>
              <a:spcBef>
                <a:spcPts val="360"/>
              </a:spcBef>
              <a:spcAft>
                <a:spcPts val="0"/>
              </a:spcAft>
              <a:buClr>
                <a:schemeClr val="dk1"/>
              </a:buClr>
              <a:buSzPct val="100000"/>
              <a:buFont typeface="Arial" panose="020B0604020202020204"/>
              <a:buChar char="•"/>
            </a:pPr>
            <a:r>
              <a:rPr lang="en-US" sz="1800" b="0" i="0" u="none" strike="noStrike" cap="none" dirty="0">
                <a:solidFill>
                  <a:schemeClr val="dk1"/>
                </a:solidFill>
                <a:latin typeface="Arial" panose="020B0604020202020204"/>
                <a:ea typeface="Arial" panose="020B0604020202020204"/>
                <a:cs typeface="Arial" panose="020B0604020202020204"/>
                <a:sym typeface="Arial" panose="020B0604020202020204"/>
              </a:rPr>
              <a:t>No ribosomes </a:t>
            </a:r>
            <a:endParaRPr lang="en-US" sz="1800" b="0" i="0" u="none" strike="noStrike" cap="none" dirty="0">
              <a:solidFill>
                <a:schemeClr val="dk1"/>
              </a:solidFill>
              <a:latin typeface="Arial" panose="020B0604020202020204"/>
              <a:ea typeface="Arial" panose="020B0604020202020204"/>
              <a:cs typeface="Arial" panose="020B0604020202020204"/>
              <a:sym typeface="Arial" panose="020B0604020202020204"/>
            </a:endParaRPr>
          </a:p>
          <a:p>
            <a:pPr marL="342900" marR="0" lvl="0" indent="-342900" algn="l" rtl="0">
              <a:lnSpc>
                <a:spcPct val="100000"/>
              </a:lnSpc>
              <a:spcBef>
                <a:spcPts val="360"/>
              </a:spcBef>
              <a:spcAft>
                <a:spcPts val="0"/>
              </a:spcAft>
              <a:buClr>
                <a:schemeClr val="dk1"/>
              </a:buClr>
              <a:buSzPct val="100000"/>
              <a:buFont typeface="Arial" panose="020B0604020202020204"/>
              <a:buChar char="•"/>
            </a:pPr>
            <a:r>
              <a:rPr lang="en-US" sz="1800" b="0" i="0" u="none" strike="noStrike" cap="none" dirty="0">
                <a:solidFill>
                  <a:schemeClr val="dk1"/>
                </a:solidFill>
                <a:latin typeface="Arial" panose="020B0604020202020204"/>
                <a:ea typeface="Arial" panose="020B0604020202020204"/>
                <a:cs typeface="Arial" panose="020B0604020202020204"/>
                <a:sym typeface="Arial" panose="020B0604020202020204"/>
              </a:rPr>
              <a:t>Can have myelin </a:t>
            </a:r>
            <a:endParaRPr lang="en-US" sz="1800" b="0" i="0" u="none" strike="noStrike" cap="none" dirty="0">
              <a:solidFill>
                <a:schemeClr val="dk1"/>
              </a:solidFill>
              <a:latin typeface="Arial" panose="020B0604020202020204"/>
              <a:ea typeface="Arial" panose="020B0604020202020204"/>
              <a:cs typeface="Arial" panose="020B0604020202020204"/>
              <a:sym typeface="Arial" panose="020B0604020202020204"/>
            </a:endParaRPr>
          </a:p>
          <a:p>
            <a:pPr marL="342900" marR="0" lvl="0" indent="-342900" algn="l" rtl="0">
              <a:lnSpc>
                <a:spcPct val="100000"/>
              </a:lnSpc>
              <a:spcBef>
                <a:spcPts val="360"/>
              </a:spcBef>
              <a:spcAft>
                <a:spcPts val="0"/>
              </a:spcAft>
              <a:buClr>
                <a:schemeClr val="dk1"/>
              </a:buClr>
              <a:buSzPct val="100000"/>
              <a:buFont typeface="Arial" panose="020B0604020202020204"/>
              <a:buChar char="•"/>
            </a:pPr>
            <a:r>
              <a:rPr lang="en-US" sz="1800" b="0" i="0" u="none" strike="noStrike" cap="none" dirty="0">
                <a:solidFill>
                  <a:schemeClr val="dk1"/>
                </a:solidFill>
                <a:latin typeface="Arial" panose="020B0604020202020204"/>
                <a:ea typeface="Arial" panose="020B0604020202020204"/>
                <a:cs typeface="Arial" panose="020B0604020202020204"/>
                <a:sym typeface="Arial" panose="020B0604020202020204"/>
              </a:rPr>
              <a:t>Branch further from the cell body</a:t>
            </a:r>
            <a:endParaRPr lang="en-US" sz="1800" b="0" i="0" u="none" strike="noStrike" cap="none" dirty="0">
              <a:solidFill>
                <a:schemeClr val="dk1"/>
              </a:solidFill>
              <a:latin typeface="Arial" panose="020B0604020202020204"/>
              <a:ea typeface="Arial" panose="020B0604020202020204"/>
              <a:cs typeface="Arial" panose="020B0604020202020204"/>
              <a:sym typeface="Arial" panose="020B0604020202020204"/>
            </a:endParaRPr>
          </a:p>
        </p:txBody>
      </p:sp>
      <p:pic>
        <p:nvPicPr>
          <p:cNvPr id="5" name="Resim 4"/>
          <p:cNvPicPr>
            <a:picLocks noChangeAspect="1"/>
          </p:cNvPicPr>
          <p:nvPr/>
        </p:nvPicPr>
        <p:blipFill>
          <a:blip r:embed="rId2"/>
          <a:stretch>
            <a:fillRect/>
          </a:stretch>
        </p:blipFill>
        <p:spPr>
          <a:xfrm>
            <a:off x="4580842" y="2588964"/>
            <a:ext cx="3307537" cy="183377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Shape 242"/>
        <p:cNvGrpSpPr/>
        <p:nvPr/>
      </p:nvGrpSpPr>
      <p:grpSpPr>
        <a:xfrm>
          <a:off x="0" y="0"/>
          <a:ext cx="0" cy="0"/>
          <a:chOff x="0" y="0"/>
          <a:chExt cx="0" cy="0"/>
        </a:xfrm>
      </p:grpSpPr>
      <p:pic>
        <p:nvPicPr>
          <p:cNvPr id="243" name="Shape 243"/>
          <p:cNvPicPr preferRelativeResize="0"/>
          <p:nvPr/>
        </p:nvPicPr>
        <p:blipFill rotWithShape="1">
          <a:blip r:embed="rId1"/>
          <a:srcRect/>
          <a:stretch>
            <a:fillRect/>
          </a:stretch>
        </p:blipFill>
        <p:spPr>
          <a:xfrm>
            <a:off x="5275007" y="3458667"/>
            <a:ext cx="5948930" cy="2248735"/>
          </a:xfrm>
          <a:prstGeom prst="rect">
            <a:avLst/>
          </a:prstGeom>
          <a:noFill/>
          <a:ln w="9525">
            <a:noFill/>
          </a:ln>
        </p:spPr>
      </p:pic>
      <p:sp>
        <p:nvSpPr>
          <p:cNvPr id="246" name="Shape 246"/>
          <p:cNvSpPr txBox="1"/>
          <p:nvPr/>
        </p:nvSpPr>
        <p:spPr>
          <a:xfrm>
            <a:off x="1524000" y="2540000"/>
            <a:ext cx="184150" cy="368300"/>
          </a:xfrm>
          <a:prstGeom prst="rect">
            <a:avLst/>
          </a:prstGeom>
          <a:noFill/>
          <a:ln>
            <a:noFill/>
          </a:ln>
        </p:spPr>
        <p:txBody>
          <a:bodyPr wrap="square" lIns="91425" tIns="45700" rIns="91425" bIns="45700" anchor="ctr" anchorCtr="0">
            <a:noAutofit/>
          </a:bodyPr>
          <a:lstStyle/>
          <a:p>
            <a:pPr marL="0" marR="0" lvl="0" indent="0" algn="l" rtl="0">
              <a:lnSpc>
                <a:spcPct val="100000"/>
              </a:lnSpc>
              <a:spcBef>
                <a:spcPts val="0"/>
              </a:spcBef>
              <a:spcAft>
                <a:spcPts val="0"/>
              </a:spcAft>
              <a:buSzPct val="25000"/>
              <a:buNone/>
            </a:pPr>
            <a:endParaRPr sz="1800" b="0" i="0" u="none">
              <a:solidFill>
                <a:schemeClr val="dk1"/>
              </a:solidFill>
              <a:latin typeface="Arial" panose="020B0604020202020204"/>
              <a:ea typeface="Arial" panose="020B0604020202020204"/>
              <a:cs typeface="Arial" panose="020B0604020202020204"/>
              <a:sym typeface="Arial" panose="020B0604020202020204"/>
            </a:endParaRPr>
          </a:p>
        </p:txBody>
      </p:sp>
      <p:sp>
        <p:nvSpPr>
          <p:cNvPr id="244" name="Shape 244"/>
          <p:cNvSpPr txBox="1">
            <a:spLocks noGrp="1"/>
          </p:cNvSpPr>
          <p:nvPr>
            <p:ph type="title"/>
          </p:nvPr>
        </p:nvSpPr>
        <p:spPr>
          <a:xfrm>
            <a:off x="888631" y="2358391"/>
            <a:ext cx="3498979" cy="2453676"/>
          </a:xfrm>
          <a:prstGeom prst="rect">
            <a:avLst/>
          </a:prstGeom>
        </p:spPr>
        <p:txBody>
          <a:bodyPr lIns="91425" tIns="45700" rIns="91425" bIns="45700" anchorCtr="0">
            <a:normAutofit/>
          </a:bodyPr>
          <a:lstStyle/>
          <a:p>
            <a:pPr marL="0" marR="0" lvl="0" indent="-279400" rtl="0">
              <a:spcBef>
                <a:spcPts val="0"/>
              </a:spcBef>
              <a:spcAft>
                <a:spcPts val="0"/>
              </a:spcAft>
              <a:buClr>
                <a:schemeClr val="dk2"/>
              </a:buClr>
              <a:buSzPct val="100000"/>
              <a:buFont typeface="Algerian" panose="04020705040A02060702"/>
              <a:buNone/>
            </a:pPr>
            <a:r>
              <a:rPr lang="en-US" b="1" i="0" u="none" strike="noStrike" cap="none">
                <a:ea typeface="Algerian" panose="04020705040A02060702"/>
                <a:cs typeface="Algerian" panose="04020705040A02060702"/>
                <a:sym typeface="Algerian" panose="04020705040A02060702"/>
              </a:rPr>
              <a:t>Types of neurons</a:t>
            </a:r>
            <a:endParaRPr lang="en-US" b="1" i="0" u="none" strike="noStrike" cap="none">
              <a:ea typeface="Algerian" panose="04020705040A02060702"/>
              <a:cs typeface="Algerian" panose="04020705040A02060702"/>
              <a:sym typeface="Algerian" panose="04020705040A02060702"/>
            </a:endParaRPr>
          </a:p>
        </p:txBody>
      </p:sp>
      <p:sp>
        <p:nvSpPr>
          <p:cNvPr id="245" name="Shape 245"/>
          <p:cNvSpPr txBox="1">
            <a:spLocks noGrp="1"/>
          </p:cNvSpPr>
          <p:nvPr>
            <p:ph idx="1"/>
          </p:nvPr>
        </p:nvSpPr>
        <p:spPr>
          <a:xfrm>
            <a:off x="5118447" y="797595"/>
            <a:ext cx="6281873" cy="1812876"/>
          </a:xfrm>
          <a:prstGeom prst="rect">
            <a:avLst/>
          </a:prstGeom>
        </p:spPr>
        <p:txBody>
          <a:bodyPr lIns="91425" tIns="45700" rIns="91425" bIns="45700" anchorCtr="0">
            <a:normAutofit fontScale="92500" lnSpcReduction="20000"/>
          </a:bodyPr>
          <a:lstStyle/>
          <a:p>
            <a:pPr marL="82550" indent="-285750">
              <a:spcBef>
                <a:spcPts val="0"/>
              </a:spcBef>
              <a:spcAft>
                <a:spcPts val="600"/>
              </a:spcAft>
              <a:buClr>
                <a:schemeClr val="dk1"/>
              </a:buClr>
              <a:buSzPct val="160000"/>
            </a:pPr>
            <a:r>
              <a:rPr lang="en-US" b="1" i="0" u="none" dirty="0">
                <a:latin typeface="Arial" panose="020B0604020202020204"/>
                <a:ea typeface="Arial" panose="020B0604020202020204"/>
                <a:cs typeface="Arial" panose="020B0604020202020204"/>
                <a:sym typeface="Arial" panose="020B0604020202020204"/>
              </a:rPr>
              <a:t>Neurons come in many different shapes and sizes.</a:t>
            </a:r>
            <a:endParaRPr lang="tr-TR" b="1" i="0" u="none" dirty="0">
              <a:latin typeface="Arial" panose="020B0604020202020204"/>
              <a:ea typeface="Arial" panose="020B0604020202020204"/>
              <a:cs typeface="Arial" panose="020B0604020202020204"/>
              <a:sym typeface="Arial" panose="020B0604020202020204"/>
            </a:endParaRPr>
          </a:p>
          <a:p>
            <a:pPr marL="82550" indent="-285750">
              <a:spcBef>
                <a:spcPts val="0"/>
              </a:spcBef>
              <a:spcAft>
                <a:spcPts val="600"/>
              </a:spcAft>
              <a:buClr>
                <a:schemeClr val="dk1"/>
              </a:buClr>
              <a:buSzPct val="160000"/>
            </a:pPr>
            <a:r>
              <a:rPr lang="en-US" b="1" i="0" u="none" dirty="0">
                <a:latin typeface="Arial" panose="020B0604020202020204"/>
                <a:ea typeface="Arial" panose="020B0604020202020204"/>
                <a:cs typeface="Arial" panose="020B0604020202020204"/>
                <a:sym typeface="Arial" panose="020B0604020202020204"/>
              </a:rPr>
              <a:t>Some of the smallest neurons have cell bodies that are only 4 microns wide. </a:t>
            </a:r>
            <a:endParaRPr lang="tr-TR" b="1" i="0" u="none" dirty="0">
              <a:latin typeface="Arial" panose="020B0604020202020204"/>
              <a:ea typeface="Arial" panose="020B0604020202020204"/>
              <a:cs typeface="Arial" panose="020B0604020202020204"/>
              <a:sym typeface="Arial" panose="020B0604020202020204"/>
            </a:endParaRPr>
          </a:p>
          <a:p>
            <a:pPr marL="82550" indent="-285750">
              <a:spcBef>
                <a:spcPts val="0"/>
              </a:spcBef>
              <a:spcAft>
                <a:spcPts val="600"/>
              </a:spcAft>
              <a:buClr>
                <a:schemeClr val="dk1"/>
              </a:buClr>
              <a:buSzPct val="160000"/>
            </a:pPr>
            <a:r>
              <a:rPr lang="en-US" b="1" i="0" u="none" dirty="0">
                <a:latin typeface="Arial" panose="020B0604020202020204"/>
                <a:ea typeface="Arial" panose="020B0604020202020204"/>
                <a:cs typeface="Arial" panose="020B0604020202020204"/>
                <a:sym typeface="Arial" panose="020B0604020202020204"/>
              </a:rPr>
              <a:t>Some of the biggest neurons have cell bodies that are 100 microns wide. (Remember that 1 micron is equal to one</a:t>
            </a:r>
            <a:r>
              <a:rPr lang="tr-TR" b="1" dirty="0">
                <a:latin typeface="Arial" panose="020B0604020202020204"/>
                <a:ea typeface="Arial" panose="020B0604020202020204"/>
              </a:rPr>
              <a:t> </a:t>
            </a:r>
            <a:r>
              <a:rPr lang="en-US" b="1" i="0" u="none" dirty="0">
                <a:latin typeface="Arial" panose="020B0604020202020204"/>
                <a:ea typeface="Arial" panose="020B0604020202020204"/>
                <a:cs typeface="Arial" panose="020B0604020202020204"/>
                <a:sym typeface="Arial" panose="020B0604020202020204"/>
              </a:rPr>
              <a:t>thousandth of a millimeter!!).</a:t>
            </a:r>
            <a:r>
              <a:rPr lang="en-US" b="0" i="0" u="none" dirty="0">
                <a:latin typeface="Arial" panose="020B0604020202020204"/>
                <a:ea typeface="Arial" panose="020B0604020202020204"/>
                <a:cs typeface="Arial" panose="020B0604020202020204"/>
                <a:sym typeface="Arial" panose="020B0604020202020204"/>
              </a:rPr>
              <a:t> </a:t>
            </a:r>
            <a:endParaRPr lang="en-US" b="0" i="0" u="none" dirty="0">
              <a:latin typeface="Arial" panose="020B0604020202020204"/>
              <a:ea typeface="Arial" panose="020B0604020202020204"/>
              <a:cs typeface="Arial" panose="020B0604020202020204"/>
              <a:sym typeface="Arial" panose="020B0604020202020204"/>
            </a:endParaRPr>
          </a:p>
        </p:txBody>
      </p:sp>
    </p:spTree>
  </p:cSld>
  <p:clrMapOvr>
    <a:masterClrMapping/>
  </p:clrMapOvr>
  <p:transition>
    <p:fade thruBlk="1"/>
  </p:transition>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Shape 252"/>
        <p:cNvGrpSpPr/>
        <p:nvPr/>
      </p:nvGrpSpPr>
      <p:grpSpPr>
        <a:xfrm>
          <a:off x="0" y="0"/>
          <a:ext cx="0" cy="0"/>
          <a:chOff x="0" y="0"/>
          <a:chExt cx="0" cy="0"/>
        </a:xfrm>
      </p:grpSpPr>
      <p:sp>
        <p:nvSpPr>
          <p:cNvPr id="254" name="Shape 254"/>
          <p:cNvSpPr txBox="1">
            <a:spLocks noGrp="1"/>
          </p:cNvSpPr>
          <p:nvPr>
            <p:ph type="title"/>
          </p:nvPr>
        </p:nvSpPr>
        <p:spPr>
          <a:xfrm>
            <a:off x="699135" y="1042035"/>
            <a:ext cx="11064875" cy="1219200"/>
          </a:xfrm>
          <a:prstGeom prst="rect">
            <a:avLst/>
          </a:prstGeom>
          <a:noFill/>
          <a:ln>
            <a:noFill/>
          </a:ln>
        </p:spPr>
        <p:txBody>
          <a:bodyPr wrap="square" lIns="91425" tIns="45700" rIns="91425" bIns="45700" anchor="ctr" anchorCtr="0">
            <a:noAutofit/>
          </a:bodyPr>
          <a:lstStyle/>
          <a:p>
            <a:pPr marL="0" marR="0" lvl="0" indent="-279400" algn="ctr" rtl="0">
              <a:lnSpc>
                <a:spcPct val="100000"/>
              </a:lnSpc>
              <a:spcBef>
                <a:spcPts val="0"/>
              </a:spcBef>
              <a:spcAft>
                <a:spcPts val="0"/>
              </a:spcAft>
              <a:buClr>
                <a:schemeClr val="dk2"/>
              </a:buClr>
              <a:buSzPct val="244000"/>
              <a:buFont typeface="Arial" panose="020B0604020202020204"/>
              <a:buNone/>
            </a:pPr>
            <a:r>
              <a:rPr lang="en-US" sz="2000" b="1" i="0" u="none" strike="noStrike" cap="none" dirty="0">
                <a:solidFill>
                  <a:schemeClr val="dk2"/>
                </a:solidFill>
                <a:latin typeface="Arial" panose="020B0604020202020204"/>
                <a:ea typeface="Arial" panose="020B0604020202020204"/>
                <a:cs typeface="Arial" panose="020B0604020202020204"/>
                <a:sym typeface="Arial" panose="020B0604020202020204"/>
              </a:rPr>
              <a:t>One way to classify neurons is by the number of extensions that extend from the neuron's cell body</a:t>
            </a:r>
            <a:endParaRPr lang="en-US" sz="2000" b="0" i="0" u="none" strike="noStrike" cap="none" dirty="0">
              <a:solidFill>
                <a:schemeClr val="dk2"/>
              </a:solidFill>
              <a:latin typeface="Arial" panose="020B0604020202020204"/>
              <a:ea typeface="Arial" panose="020B0604020202020204"/>
              <a:cs typeface="Arial" panose="020B0604020202020204"/>
              <a:sym typeface="Arial" panose="020B0604020202020204"/>
            </a:endParaRPr>
          </a:p>
        </p:txBody>
      </p:sp>
      <p:sp>
        <p:nvSpPr>
          <p:cNvPr id="255" name="Shape 255"/>
          <p:cNvSpPr txBox="1">
            <a:spLocks noGrp="1"/>
          </p:cNvSpPr>
          <p:nvPr>
            <p:ph type="body" idx="1"/>
          </p:nvPr>
        </p:nvSpPr>
        <p:spPr>
          <a:xfrm>
            <a:off x="229870" y="2029442"/>
            <a:ext cx="4165600" cy="2171700"/>
          </a:xfrm>
          <a:prstGeom prst="rect">
            <a:avLst/>
          </a:prstGeom>
          <a:noFill/>
          <a:ln>
            <a:noFill/>
          </a:ln>
        </p:spPr>
        <p:txBody>
          <a:bodyPr wrap="square" lIns="91425" tIns="45700" rIns="91425" bIns="45700" anchor="t" anchorCtr="0">
            <a:noAutofit/>
          </a:bodyPr>
          <a:lstStyle/>
          <a:p>
            <a:pPr marL="342900" marR="0" lvl="0" indent="-342900" algn="l" rtl="0">
              <a:lnSpc>
                <a:spcPct val="100000"/>
              </a:lnSpc>
              <a:spcBef>
                <a:spcPts val="0"/>
              </a:spcBef>
              <a:spcAft>
                <a:spcPts val="0"/>
              </a:spcAft>
              <a:buClr>
                <a:schemeClr val="hlink"/>
              </a:buClr>
              <a:buSzPct val="100000"/>
              <a:buFont typeface="Arial" panose="020B0604020202020204"/>
              <a:buChar char="•"/>
            </a:pPr>
            <a:r>
              <a:rPr lang="en-US" sz="2000" b="1" i="0" u="none" strike="noStrike" cap="none" dirty="0">
                <a:solidFill>
                  <a:schemeClr val="hlink"/>
                </a:solidFill>
                <a:latin typeface="Arial" panose="020B0604020202020204"/>
                <a:ea typeface="Arial" panose="020B0604020202020204"/>
                <a:cs typeface="Arial" panose="020B0604020202020204"/>
                <a:sym typeface="Arial" panose="020B0604020202020204"/>
              </a:rPr>
              <a:t>Bipolar neurons</a:t>
            </a:r>
            <a:r>
              <a:rPr lang="en-US" sz="1600" b="1" i="0" u="none" strike="noStrike" cap="none" dirty="0">
                <a:solidFill>
                  <a:schemeClr val="dk1"/>
                </a:solidFill>
                <a:latin typeface="Arial" panose="020B0604020202020204"/>
                <a:ea typeface="Arial" panose="020B0604020202020204"/>
                <a:cs typeface="Arial" panose="020B0604020202020204"/>
                <a:sym typeface="Arial" panose="020B0604020202020204"/>
              </a:rPr>
              <a:t> have two processes extending from the cell body </a:t>
            </a:r>
            <a:endParaRPr lang="tr-TR" sz="1600" b="1" i="0" u="none" strike="noStrike" cap="none" dirty="0">
              <a:solidFill>
                <a:schemeClr val="dk1"/>
              </a:solidFill>
              <a:latin typeface="Arial" panose="020B0604020202020204"/>
              <a:ea typeface="Arial" panose="020B0604020202020204"/>
              <a:cs typeface="Arial" panose="020B0604020202020204"/>
              <a:sym typeface="Arial" panose="020B0604020202020204"/>
            </a:endParaRPr>
          </a:p>
          <a:p>
            <a:pPr marL="342900" marR="0" lvl="0" indent="-342900" algn="l" rtl="0">
              <a:lnSpc>
                <a:spcPct val="100000"/>
              </a:lnSpc>
              <a:spcBef>
                <a:spcPts val="0"/>
              </a:spcBef>
              <a:spcAft>
                <a:spcPts val="0"/>
              </a:spcAft>
              <a:buClr>
                <a:schemeClr val="hlink"/>
              </a:buClr>
              <a:buSzPct val="100000"/>
              <a:buFont typeface="Arial" panose="020B0604020202020204"/>
              <a:buChar char="•"/>
            </a:pPr>
            <a:r>
              <a:rPr lang="en-US" sz="1600" b="1" i="0" u="none" strike="noStrike" cap="none" dirty="0">
                <a:solidFill>
                  <a:schemeClr val="dk1"/>
                </a:solidFill>
                <a:latin typeface="Arial" panose="020B0604020202020204"/>
                <a:ea typeface="Arial" panose="020B0604020202020204"/>
                <a:cs typeface="Arial" panose="020B0604020202020204"/>
                <a:sym typeface="Arial" panose="020B0604020202020204"/>
              </a:rPr>
              <a:t>(examples: retinal cells, olfactory epithelium cells).</a:t>
            </a:r>
            <a:endParaRPr lang="en-US" sz="1600" b="1" i="0" u="none" strike="noStrike" cap="none" dirty="0">
              <a:solidFill>
                <a:schemeClr val="dk1"/>
              </a:solidFill>
              <a:latin typeface="Arial" panose="020B0604020202020204"/>
              <a:ea typeface="Arial" panose="020B0604020202020204"/>
              <a:cs typeface="Arial" panose="020B0604020202020204"/>
              <a:sym typeface="Arial" panose="020B0604020202020204"/>
            </a:endParaRPr>
          </a:p>
        </p:txBody>
      </p:sp>
      <p:sp>
        <p:nvSpPr>
          <p:cNvPr id="256" name="Shape 256"/>
          <p:cNvSpPr txBox="1">
            <a:spLocks noGrp="1"/>
          </p:cNvSpPr>
          <p:nvPr>
            <p:ph type="body" idx="2"/>
          </p:nvPr>
        </p:nvSpPr>
        <p:spPr>
          <a:xfrm>
            <a:off x="8639022" y="1950550"/>
            <a:ext cx="3124200" cy="2948307"/>
          </a:xfrm>
          <a:prstGeom prst="rect">
            <a:avLst/>
          </a:prstGeom>
          <a:noFill/>
          <a:ln>
            <a:noFill/>
          </a:ln>
        </p:spPr>
        <p:txBody>
          <a:bodyPr wrap="square" lIns="91425" tIns="45700" rIns="91425" bIns="45700" anchor="t" anchorCtr="0">
            <a:noAutofit/>
          </a:bodyPr>
          <a:lstStyle/>
          <a:p>
            <a:pPr marL="342900" marR="0" lvl="0" indent="-342900" algn="l" rtl="0">
              <a:lnSpc>
                <a:spcPct val="100000"/>
              </a:lnSpc>
              <a:spcBef>
                <a:spcPts val="0"/>
              </a:spcBef>
              <a:spcAft>
                <a:spcPts val="0"/>
              </a:spcAft>
              <a:buClr>
                <a:schemeClr val="hlink"/>
              </a:buClr>
              <a:buSzPct val="100000"/>
              <a:buFont typeface="Arial" panose="020B0604020202020204"/>
              <a:buChar char="•"/>
            </a:pPr>
            <a:r>
              <a:rPr lang="en-US" sz="1600" b="1" i="0" u="none" strike="noStrike" cap="none" dirty="0" err="1">
                <a:solidFill>
                  <a:schemeClr val="hlink"/>
                </a:solidFill>
                <a:latin typeface="Arial" panose="020B0604020202020204"/>
                <a:ea typeface="Arial" panose="020B0604020202020204"/>
                <a:cs typeface="Arial" panose="020B0604020202020204"/>
                <a:sym typeface="Arial" panose="020B0604020202020204"/>
              </a:rPr>
              <a:t>Pseudounipolar</a:t>
            </a:r>
            <a:r>
              <a:rPr lang="en-US" sz="1600" b="1" i="0" u="none" strike="noStrike" cap="none" dirty="0">
                <a:solidFill>
                  <a:schemeClr val="hlink"/>
                </a:solidFill>
                <a:latin typeface="Arial" panose="020B0604020202020204"/>
                <a:ea typeface="Arial" panose="020B0604020202020204"/>
                <a:cs typeface="Arial" panose="020B0604020202020204"/>
                <a:sym typeface="Arial" panose="020B0604020202020204"/>
              </a:rPr>
              <a:t> cells</a:t>
            </a:r>
            <a:r>
              <a:rPr lang="en-US" sz="1600" b="1" i="0" u="none" strike="noStrike" cap="none" dirty="0">
                <a:solidFill>
                  <a:schemeClr val="dk1"/>
                </a:solidFill>
                <a:latin typeface="Arial" panose="020B0604020202020204"/>
                <a:ea typeface="Arial" panose="020B0604020202020204"/>
                <a:cs typeface="Arial" panose="020B0604020202020204"/>
                <a:sym typeface="Arial" panose="020B0604020202020204"/>
              </a:rPr>
              <a:t> </a:t>
            </a:r>
            <a:r>
              <a:rPr lang="tr-TR" altLang="en-US" sz="1600" b="1" i="0" u="none" strike="noStrike" cap="none" dirty="0">
                <a:solidFill>
                  <a:schemeClr val="dk1"/>
                </a:solidFill>
                <a:latin typeface="Arial" panose="020B0604020202020204"/>
                <a:ea typeface="Arial" panose="020B0604020202020204"/>
                <a:cs typeface="Arial" panose="020B0604020202020204"/>
                <a:sym typeface="Arial" panose="020B0604020202020204"/>
              </a:rPr>
              <a:t>T</a:t>
            </a:r>
            <a:r>
              <a:rPr lang="en-US" sz="1600" b="1" i="0" u="none" strike="noStrike" cap="none" dirty="0">
                <a:solidFill>
                  <a:schemeClr val="dk1"/>
                </a:solidFill>
                <a:latin typeface="Arial" panose="020B0604020202020204"/>
                <a:ea typeface="Arial" panose="020B0604020202020204"/>
                <a:cs typeface="Arial" panose="020B0604020202020204"/>
                <a:sym typeface="Arial" panose="020B0604020202020204"/>
              </a:rPr>
              <a:t>hese cells have 2 axons rather than an axon and dendrite. </a:t>
            </a:r>
            <a:endParaRPr lang="en-US" sz="1600" b="1" i="0" u="none" strike="noStrike" cap="none" dirty="0">
              <a:solidFill>
                <a:schemeClr val="dk1"/>
              </a:solidFill>
              <a:latin typeface="Arial" panose="020B0604020202020204"/>
              <a:ea typeface="Arial" panose="020B0604020202020204"/>
              <a:cs typeface="Arial" panose="020B0604020202020204"/>
              <a:sym typeface="Arial" panose="020B0604020202020204"/>
            </a:endParaRPr>
          </a:p>
          <a:p>
            <a:pPr marL="342900" marR="0" lvl="0" indent="-342900" algn="l" rtl="0">
              <a:lnSpc>
                <a:spcPct val="100000"/>
              </a:lnSpc>
              <a:spcBef>
                <a:spcPts val="0"/>
              </a:spcBef>
              <a:spcAft>
                <a:spcPts val="0"/>
              </a:spcAft>
              <a:buClr>
                <a:schemeClr val="hlink"/>
              </a:buClr>
              <a:buSzPct val="100000"/>
              <a:buFont typeface="Arial" panose="020B0604020202020204"/>
              <a:buChar char="•"/>
            </a:pPr>
            <a:r>
              <a:rPr lang="en-US" sz="1600" b="1" i="0" u="none" strike="noStrike" cap="none" dirty="0">
                <a:solidFill>
                  <a:schemeClr val="dk1"/>
                </a:solidFill>
                <a:latin typeface="Arial" panose="020B0604020202020204"/>
                <a:ea typeface="Arial" panose="020B0604020202020204"/>
                <a:cs typeface="Arial" panose="020B0604020202020204"/>
                <a:sym typeface="Arial" panose="020B0604020202020204"/>
              </a:rPr>
              <a:t>One axon extends centrally toward the spinal cord, the other axon extends toward the skin or muscle.</a:t>
            </a:r>
            <a:r>
              <a:rPr lang="en-US" sz="1600" b="0" i="0" u="none" strike="noStrike" cap="none" dirty="0">
                <a:solidFill>
                  <a:schemeClr val="dk1"/>
                </a:solidFill>
                <a:latin typeface="Arial" panose="020B0604020202020204"/>
                <a:ea typeface="Arial" panose="020B0604020202020204"/>
                <a:cs typeface="Arial" panose="020B0604020202020204"/>
                <a:sym typeface="Arial" panose="020B0604020202020204"/>
              </a:rPr>
              <a:t> </a:t>
            </a:r>
            <a:endParaRPr lang="tr-TR" sz="1600" b="0" i="0" u="none" strike="noStrike" cap="none" dirty="0">
              <a:solidFill>
                <a:schemeClr val="dk1"/>
              </a:solidFill>
              <a:latin typeface="Arial" panose="020B0604020202020204"/>
              <a:ea typeface="Arial" panose="020B0604020202020204"/>
              <a:cs typeface="Arial" panose="020B0604020202020204"/>
              <a:sym typeface="Arial" panose="020B0604020202020204"/>
            </a:endParaRPr>
          </a:p>
          <a:p>
            <a:pPr lvl="0" indent="-342900">
              <a:lnSpc>
                <a:spcPct val="100000"/>
              </a:lnSpc>
              <a:spcBef>
                <a:spcPts val="0"/>
              </a:spcBef>
              <a:buClr>
                <a:schemeClr val="hlink"/>
              </a:buClr>
            </a:pPr>
            <a:r>
              <a:rPr lang="en-US" sz="1600" b="1" dirty="0"/>
              <a:t>(example: dorsal root ganglion cells).</a:t>
            </a:r>
            <a:endParaRPr lang="en-US" sz="1600" b="0" i="0" u="none" strike="noStrike" cap="none" dirty="0">
              <a:solidFill>
                <a:schemeClr val="dk1"/>
              </a:solidFill>
              <a:latin typeface="Arial" panose="020B0604020202020204"/>
              <a:ea typeface="Arial" panose="020B0604020202020204"/>
              <a:cs typeface="Arial" panose="020B0604020202020204"/>
              <a:sym typeface="Arial" panose="020B0604020202020204"/>
            </a:endParaRPr>
          </a:p>
        </p:txBody>
      </p:sp>
      <p:sp>
        <p:nvSpPr>
          <p:cNvPr id="257" name="Shape 257"/>
          <p:cNvSpPr txBox="1">
            <a:spLocks noGrp="1"/>
          </p:cNvSpPr>
          <p:nvPr>
            <p:ph type="body" idx="3"/>
          </p:nvPr>
        </p:nvSpPr>
        <p:spPr>
          <a:xfrm>
            <a:off x="4043680" y="1950720"/>
            <a:ext cx="4104640" cy="3462655"/>
          </a:xfrm>
          <a:prstGeom prst="rect">
            <a:avLst/>
          </a:prstGeom>
          <a:noFill/>
          <a:ln>
            <a:noFill/>
          </a:ln>
        </p:spPr>
        <p:txBody>
          <a:bodyPr wrap="square" lIns="91425" tIns="45700" rIns="91425" bIns="45700" anchor="t" anchorCtr="0">
            <a:noAutofit/>
          </a:bodyPr>
          <a:lstStyle/>
          <a:p>
            <a:pPr marR="0" lvl="0" indent="-342900" algn="l" rtl="0">
              <a:lnSpc>
                <a:spcPct val="100000"/>
              </a:lnSpc>
              <a:spcBef>
                <a:spcPts val="0"/>
              </a:spcBef>
              <a:spcAft>
                <a:spcPts val="0"/>
              </a:spcAft>
              <a:buClr>
                <a:schemeClr val="hlink"/>
              </a:buClr>
              <a:buSzPct val="100000"/>
            </a:pPr>
            <a:r>
              <a:rPr lang="en-US" sz="2000" b="1" i="0" u="none" strike="noStrike" cap="none" dirty="0">
                <a:solidFill>
                  <a:schemeClr val="hlink"/>
                </a:solidFill>
                <a:latin typeface="Arial" panose="020B0604020202020204"/>
                <a:ea typeface="Arial" panose="020B0604020202020204"/>
                <a:cs typeface="Arial" panose="020B0604020202020204"/>
                <a:sym typeface="Arial" panose="020B0604020202020204"/>
              </a:rPr>
              <a:t>Multipolar neurons</a:t>
            </a:r>
            <a:r>
              <a:rPr lang="en-US" sz="2000" b="1" i="0" u="none" strike="noStrike" cap="none" dirty="0">
                <a:solidFill>
                  <a:schemeClr val="dk1"/>
                </a:solidFill>
                <a:latin typeface="Arial" panose="020B0604020202020204"/>
                <a:ea typeface="Arial" panose="020B0604020202020204"/>
                <a:cs typeface="Arial" panose="020B0604020202020204"/>
                <a:sym typeface="Arial" panose="020B0604020202020204"/>
              </a:rPr>
              <a:t> </a:t>
            </a:r>
            <a:r>
              <a:rPr lang="en-US" sz="1600" b="1" i="0" u="none" strike="noStrike" cap="none" dirty="0">
                <a:solidFill>
                  <a:schemeClr val="dk1"/>
                </a:solidFill>
                <a:latin typeface="Arial" panose="020B0604020202020204"/>
                <a:ea typeface="Arial" panose="020B0604020202020204"/>
                <a:cs typeface="Arial" panose="020B0604020202020204"/>
                <a:sym typeface="Arial" panose="020B0604020202020204"/>
              </a:rPr>
              <a:t>possesses a single axon and many dendrites (and dendritic branches), allowing for the integration of a great deal of information from other neurons.</a:t>
            </a:r>
            <a:endParaRPr lang="en-US" sz="1600" b="1" i="0" u="none" strike="noStrike" cap="none" dirty="0">
              <a:solidFill>
                <a:schemeClr val="dk1"/>
              </a:solidFill>
              <a:latin typeface="Arial" panose="020B0604020202020204"/>
              <a:ea typeface="Arial" panose="020B0604020202020204"/>
              <a:cs typeface="Arial" panose="020B0604020202020204"/>
              <a:sym typeface="Arial" panose="020B0604020202020204"/>
            </a:endParaRPr>
          </a:p>
          <a:p>
            <a:pPr marR="0" lvl="0" indent="-342900" algn="l" rtl="0">
              <a:lnSpc>
                <a:spcPct val="100000"/>
              </a:lnSpc>
              <a:spcBef>
                <a:spcPts val="0"/>
              </a:spcBef>
              <a:spcAft>
                <a:spcPts val="0"/>
              </a:spcAft>
              <a:buClr>
                <a:schemeClr val="hlink"/>
              </a:buClr>
              <a:buSzPct val="100000"/>
            </a:pPr>
            <a:r>
              <a:rPr lang="en-US" sz="1600" b="1" i="0" u="none" strike="noStrike" cap="none" dirty="0">
                <a:solidFill>
                  <a:schemeClr val="dk1"/>
                </a:solidFill>
                <a:latin typeface="Arial" panose="020B0604020202020204"/>
                <a:ea typeface="Arial" panose="020B0604020202020204"/>
                <a:cs typeface="Arial" panose="020B0604020202020204"/>
                <a:sym typeface="Arial" panose="020B0604020202020204"/>
              </a:rPr>
              <a:t>These processes are projections from the neuron cell body. </a:t>
            </a:r>
            <a:endParaRPr lang="en-US" sz="1600" b="1" i="0" u="none" strike="noStrike" cap="none" dirty="0">
              <a:solidFill>
                <a:schemeClr val="dk1"/>
              </a:solidFill>
              <a:latin typeface="Arial" panose="020B0604020202020204"/>
              <a:ea typeface="Arial" panose="020B0604020202020204"/>
              <a:cs typeface="Arial" panose="020B0604020202020204"/>
              <a:sym typeface="Arial" panose="020B0604020202020204"/>
            </a:endParaRPr>
          </a:p>
          <a:p>
            <a:pPr marR="0" lvl="0" indent="-342900" algn="l" rtl="0">
              <a:lnSpc>
                <a:spcPct val="100000"/>
              </a:lnSpc>
              <a:spcBef>
                <a:spcPts val="0"/>
              </a:spcBef>
              <a:spcAft>
                <a:spcPts val="0"/>
              </a:spcAft>
              <a:buClr>
                <a:schemeClr val="hlink"/>
              </a:buClr>
              <a:buSzPct val="100000"/>
            </a:pPr>
            <a:r>
              <a:rPr lang="en-US" sz="1600" b="1" i="0" u="none" strike="noStrike" cap="none" dirty="0">
                <a:solidFill>
                  <a:schemeClr val="dk1"/>
                </a:solidFill>
                <a:latin typeface="Arial" panose="020B0604020202020204"/>
                <a:ea typeface="Arial" panose="020B0604020202020204"/>
                <a:cs typeface="Arial" panose="020B0604020202020204"/>
                <a:sym typeface="Arial" panose="020B0604020202020204"/>
              </a:rPr>
              <a:t>Multipolar neurons constitute the majority of neurons in the central nervous system.</a:t>
            </a:r>
            <a:endParaRPr lang="en-US" sz="1600" b="1" i="0" u="none" strike="noStrike" cap="none" dirty="0">
              <a:solidFill>
                <a:schemeClr val="dk1"/>
              </a:solidFill>
              <a:latin typeface="Arial" panose="020B0604020202020204"/>
              <a:ea typeface="Arial" panose="020B0604020202020204"/>
              <a:cs typeface="Arial" panose="020B0604020202020204"/>
              <a:sym typeface="Arial" panose="020B0604020202020204"/>
            </a:endParaRPr>
          </a:p>
          <a:p>
            <a:pPr marL="342900" marR="0" lvl="0" indent="-342900" algn="l" rtl="0">
              <a:lnSpc>
                <a:spcPct val="100000"/>
              </a:lnSpc>
              <a:spcBef>
                <a:spcPts val="0"/>
              </a:spcBef>
              <a:spcAft>
                <a:spcPts val="0"/>
              </a:spcAft>
              <a:buClr>
                <a:schemeClr val="hlink"/>
              </a:buClr>
              <a:buSzPct val="100000"/>
              <a:buFont typeface="Arial" panose="020B0604020202020204"/>
              <a:buChar char="•"/>
            </a:pPr>
            <a:r>
              <a:rPr lang="en-US" sz="1600" b="1" i="0" u="none" strike="noStrike" cap="none" dirty="0">
                <a:solidFill>
                  <a:schemeClr val="dk1"/>
                </a:solidFill>
                <a:latin typeface="Arial" panose="020B0604020202020204"/>
                <a:ea typeface="Arial" panose="020B0604020202020204"/>
                <a:cs typeface="Arial" panose="020B0604020202020204"/>
                <a:sym typeface="Arial" panose="020B0604020202020204"/>
              </a:rPr>
              <a:t>(examples: spinal motor neurons, </a:t>
            </a:r>
            <a:r>
              <a:rPr lang="tr-TR" altLang="en-US" sz="1600" b="1" i="0" u="none" strike="noStrike" cap="none" dirty="0">
                <a:solidFill>
                  <a:schemeClr val="dk1"/>
                </a:solidFill>
                <a:latin typeface="Arial" panose="020B0604020202020204"/>
                <a:ea typeface="Arial" panose="020B0604020202020204"/>
                <a:cs typeface="Arial" panose="020B0604020202020204"/>
                <a:sym typeface="Arial" panose="020B0604020202020204"/>
              </a:rPr>
              <a:t>interneurons</a:t>
            </a:r>
            <a:r>
              <a:rPr lang="en-US" sz="1600" b="1" i="0" u="none" strike="noStrike" cap="none" dirty="0">
                <a:solidFill>
                  <a:schemeClr val="dk1"/>
                </a:solidFill>
                <a:latin typeface="Arial" panose="020B0604020202020204"/>
                <a:ea typeface="Arial" panose="020B0604020202020204"/>
                <a:cs typeface="Arial" panose="020B0604020202020204"/>
                <a:sym typeface="Arial" panose="020B0604020202020204"/>
              </a:rPr>
              <a:t>).</a:t>
            </a:r>
            <a:r>
              <a:rPr lang="en-US" sz="1600" b="0" i="0" u="none" strike="noStrike" cap="none" dirty="0">
                <a:solidFill>
                  <a:schemeClr val="dk1"/>
                </a:solidFill>
                <a:latin typeface="Arial" panose="020B0604020202020204"/>
                <a:ea typeface="Arial" panose="020B0604020202020204"/>
                <a:cs typeface="Arial" panose="020B0604020202020204"/>
                <a:sym typeface="Arial" panose="020B0604020202020204"/>
              </a:rPr>
              <a:t> </a:t>
            </a:r>
            <a:endParaRPr lang="en-US" sz="1600" b="0" i="0" u="none" strike="noStrike" cap="none" dirty="0">
              <a:solidFill>
                <a:schemeClr val="dk1"/>
              </a:solidFill>
              <a:latin typeface="Arial" panose="020B0604020202020204"/>
              <a:ea typeface="Arial" panose="020B0604020202020204"/>
              <a:cs typeface="Arial" panose="020B0604020202020204"/>
              <a:sym typeface="Arial" panose="020B0604020202020204"/>
            </a:endParaRPr>
          </a:p>
        </p:txBody>
      </p:sp>
      <p:sp>
        <p:nvSpPr>
          <p:cNvPr id="11" name="Shape 244"/>
          <p:cNvSpPr txBox="1"/>
          <p:nvPr/>
        </p:nvSpPr>
        <p:spPr>
          <a:xfrm>
            <a:off x="2238375" y="228600"/>
            <a:ext cx="6400800" cy="1039812"/>
          </a:xfrm>
          <a:prstGeom prst="rect">
            <a:avLst/>
          </a:prstGeom>
          <a:noFill/>
          <a:ln>
            <a:noFill/>
          </a:ln>
        </p:spPr>
        <p:txBody>
          <a:bodyPr wrap="square" lIns="91425" tIns="45700" rIns="91425" bIns="45700" anchor="ctr" anchorCtr="0">
            <a:noAutofit/>
          </a:bodyPr>
          <a:lstStyle>
            <a:defPPr marR="0" lvl="0" algn="l" rtl="0">
              <a:lnSpc>
                <a:spcPct val="100000"/>
              </a:lnSpc>
              <a:spcBef>
                <a:spcPts val="0"/>
              </a:spcBef>
              <a:spcAft>
                <a:spcPts val="0"/>
              </a:spcAft>
            </a:defPPr>
            <a:lvl1pPr marL="0" marR="0" lvl="0" indent="0" algn="ctr" rtl="0">
              <a:lnSpc>
                <a:spcPct val="100000"/>
              </a:lnSpc>
              <a:spcBef>
                <a:spcPts val="0"/>
              </a:spcBef>
              <a:spcAft>
                <a:spcPts val="0"/>
              </a:spcAft>
              <a:buSzPct val="32000"/>
              <a:buNone/>
              <a:defRPr sz="4400" b="0" i="0" u="none" strike="noStrike" cap="none">
                <a:solidFill>
                  <a:schemeClr val="dk2"/>
                </a:solidFill>
                <a:latin typeface="Arial" panose="020B0604020202020204"/>
                <a:ea typeface="Arial" panose="020B0604020202020204"/>
                <a:cs typeface="Arial" panose="020B0604020202020204"/>
                <a:sym typeface="Arial" panose="020B0604020202020204"/>
              </a:defRPr>
            </a:lvl1pPr>
            <a:lvl2pPr marL="0" marR="0" lvl="1" indent="0" algn="ctr" rtl="0">
              <a:spcBef>
                <a:spcPts val="0"/>
              </a:spcBef>
              <a:spcAft>
                <a:spcPts val="0"/>
              </a:spcAft>
              <a:buSzPct val="32000"/>
              <a:buNone/>
              <a:defRPr sz="4400" b="0" i="0" u="none" strike="noStrike" cap="none">
                <a:solidFill>
                  <a:schemeClr val="dk2"/>
                </a:solidFill>
                <a:latin typeface="Arial" panose="020B0604020202020204"/>
                <a:ea typeface="Arial" panose="020B0604020202020204"/>
                <a:cs typeface="Arial" panose="020B0604020202020204"/>
                <a:sym typeface="Arial" panose="020B0604020202020204"/>
              </a:defRPr>
            </a:lvl2pPr>
            <a:lvl3pPr marL="0" marR="0" lvl="2" indent="0" algn="ctr" rtl="0">
              <a:spcBef>
                <a:spcPts val="0"/>
              </a:spcBef>
              <a:spcAft>
                <a:spcPts val="0"/>
              </a:spcAft>
              <a:buSzPct val="32000"/>
              <a:buNone/>
              <a:defRPr sz="4400" b="0" i="0" u="none" strike="noStrike" cap="none">
                <a:solidFill>
                  <a:schemeClr val="dk2"/>
                </a:solidFill>
                <a:latin typeface="Arial" panose="020B0604020202020204"/>
                <a:ea typeface="Arial" panose="020B0604020202020204"/>
                <a:cs typeface="Arial" panose="020B0604020202020204"/>
                <a:sym typeface="Arial" panose="020B0604020202020204"/>
              </a:defRPr>
            </a:lvl3pPr>
            <a:lvl4pPr marL="0" marR="0" lvl="3" indent="0" algn="ctr" rtl="0">
              <a:spcBef>
                <a:spcPts val="0"/>
              </a:spcBef>
              <a:spcAft>
                <a:spcPts val="0"/>
              </a:spcAft>
              <a:buSzPct val="32000"/>
              <a:buNone/>
              <a:defRPr sz="4400" b="0" i="0" u="none" strike="noStrike" cap="none">
                <a:solidFill>
                  <a:schemeClr val="dk2"/>
                </a:solidFill>
                <a:latin typeface="Arial" panose="020B0604020202020204"/>
                <a:ea typeface="Arial" panose="020B0604020202020204"/>
                <a:cs typeface="Arial" panose="020B0604020202020204"/>
                <a:sym typeface="Arial" panose="020B0604020202020204"/>
              </a:defRPr>
            </a:lvl4pPr>
            <a:lvl5pPr marL="0" marR="0" lvl="4" indent="0" algn="ctr" rtl="0">
              <a:spcBef>
                <a:spcPts val="0"/>
              </a:spcBef>
              <a:spcAft>
                <a:spcPts val="0"/>
              </a:spcAft>
              <a:buSzPct val="32000"/>
              <a:buNone/>
              <a:defRPr sz="4400" b="0" i="0" u="none" strike="noStrike" cap="none">
                <a:solidFill>
                  <a:schemeClr val="dk2"/>
                </a:solidFill>
                <a:latin typeface="Arial" panose="020B0604020202020204"/>
                <a:ea typeface="Arial" panose="020B0604020202020204"/>
                <a:cs typeface="Arial" panose="020B0604020202020204"/>
                <a:sym typeface="Arial" panose="020B0604020202020204"/>
              </a:defRPr>
            </a:lvl5pPr>
            <a:lvl6pPr marL="457200" marR="0" lvl="5" indent="0" algn="ctr" rtl="0">
              <a:spcBef>
                <a:spcPts val="0"/>
              </a:spcBef>
              <a:spcAft>
                <a:spcPts val="0"/>
              </a:spcAft>
              <a:buSzPct val="32000"/>
              <a:buNone/>
              <a:defRPr sz="4400" b="0" i="0" u="none" strike="noStrike" cap="none">
                <a:solidFill>
                  <a:schemeClr val="dk2"/>
                </a:solidFill>
                <a:latin typeface="Arial" panose="020B0604020202020204"/>
                <a:ea typeface="Arial" panose="020B0604020202020204"/>
                <a:cs typeface="Arial" panose="020B0604020202020204"/>
                <a:sym typeface="Arial" panose="020B0604020202020204"/>
              </a:defRPr>
            </a:lvl6pPr>
            <a:lvl7pPr marL="914400" marR="0" lvl="6" indent="0" algn="ctr" rtl="0">
              <a:spcBef>
                <a:spcPts val="0"/>
              </a:spcBef>
              <a:spcAft>
                <a:spcPts val="0"/>
              </a:spcAft>
              <a:buSzPct val="32000"/>
              <a:buNone/>
              <a:defRPr sz="4400" b="0" i="0" u="none" strike="noStrike" cap="none">
                <a:solidFill>
                  <a:schemeClr val="dk2"/>
                </a:solidFill>
                <a:latin typeface="Arial" panose="020B0604020202020204"/>
                <a:ea typeface="Arial" panose="020B0604020202020204"/>
                <a:cs typeface="Arial" panose="020B0604020202020204"/>
                <a:sym typeface="Arial" panose="020B0604020202020204"/>
              </a:defRPr>
            </a:lvl7pPr>
            <a:lvl8pPr marL="1371600" marR="0" lvl="7" indent="0" algn="ctr" rtl="0">
              <a:spcBef>
                <a:spcPts val="0"/>
              </a:spcBef>
              <a:spcAft>
                <a:spcPts val="0"/>
              </a:spcAft>
              <a:buSzPct val="32000"/>
              <a:buNone/>
              <a:defRPr sz="4400" b="0" i="0" u="none" strike="noStrike" cap="none">
                <a:solidFill>
                  <a:schemeClr val="dk2"/>
                </a:solidFill>
                <a:latin typeface="Arial" panose="020B0604020202020204"/>
                <a:ea typeface="Arial" panose="020B0604020202020204"/>
                <a:cs typeface="Arial" panose="020B0604020202020204"/>
                <a:sym typeface="Arial" panose="020B0604020202020204"/>
              </a:defRPr>
            </a:lvl8pPr>
            <a:lvl9pPr marL="1828800" marR="0" lvl="8" indent="0" algn="ctr" rtl="0">
              <a:spcBef>
                <a:spcPts val="0"/>
              </a:spcBef>
              <a:spcAft>
                <a:spcPts val="0"/>
              </a:spcAft>
              <a:buSzPct val="32000"/>
              <a:buNone/>
              <a:defRPr sz="4400" b="0" i="0" u="none" strike="noStrike" cap="none">
                <a:solidFill>
                  <a:schemeClr val="dk2"/>
                </a:solidFill>
                <a:latin typeface="Arial" panose="020B0604020202020204"/>
                <a:ea typeface="Arial" panose="020B0604020202020204"/>
                <a:cs typeface="Arial" panose="020B0604020202020204"/>
                <a:sym typeface="Arial" panose="020B0604020202020204"/>
              </a:defRPr>
            </a:lvl9pPr>
          </a:lstStyle>
          <a:p>
            <a:pPr indent="-279400">
              <a:buClr>
                <a:schemeClr val="dk2"/>
              </a:buClr>
              <a:buSzPct val="100000"/>
              <a:buFont typeface="Algerian" panose="04020705040A02060702"/>
              <a:buNone/>
            </a:pPr>
            <a:r>
              <a:rPr lang="en-US" b="1" dirty="0">
                <a:ea typeface="Algerian" panose="04020705040A02060702"/>
                <a:cs typeface="Algerian" panose="04020705040A02060702"/>
                <a:sym typeface="Algerian" panose="04020705040A02060702"/>
              </a:rPr>
              <a:t>Types of neurons</a:t>
            </a:r>
            <a:endParaRPr lang="en-US" b="1" dirty="0">
              <a:ea typeface="Algerian" panose="04020705040A02060702"/>
              <a:cs typeface="Algerian" panose="04020705040A02060702"/>
              <a:sym typeface="Algerian" panose="04020705040A02060702"/>
            </a:endParaRPr>
          </a:p>
        </p:txBody>
      </p:sp>
      <p:pic>
        <p:nvPicPr>
          <p:cNvPr id="103" name="Picture 102"/>
          <p:cNvPicPr/>
          <p:nvPr/>
        </p:nvPicPr>
        <p:blipFill>
          <a:blip r:embed="rId1"/>
          <a:stretch>
            <a:fillRect/>
          </a:stretch>
        </p:blipFill>
        <p:spPr>
          <a:xfrm>
            <a:off x="699135" y="4643120"/>
            <a:ext cx="3078480" cy="1916430"/>
          </a:xfrm>
          <a:prstGeom prst="rect">
            <a:avLst/>
          </a:prstGeom>
          <a:noFill/>
          <a:ln w="9525">
            <a:noFill/>
          </a:ln>
        </p:spPr>
      </p:pic>
      <p:pic>
        <p:nvPicPr>
          <p:cNvPr id="105" name="Picture 104"/>
          <p:cNvPicPr/>
          <p:nvPr/>
        </p:nvPicPr>
        <p:blipFill>
          <a:blip r:embed="rId2"/>
          <a:stretch>
            <a:fillRect/>
          </a:stretch>
        </p:blipFill>
        <p:spPr>
          <a:xfrm>
            <a:off x="4705350" y="5032375"/>
            <a:ext cx="3006090" cy="1825625"/>
          </a:xfrm>
          <a:prstGeom prst="rect">
            <a:avLst/>
          </a:prstGeom>
          <a:noFill/>
          <a:ln w="9525">
            <a:noFill/>
          </a:ln>
        </p:spPr>
      </p:pic>
      <p:pic>
        <p:nvPicPr>
          <p:cNvPr id="106" name="Picture 105"/>
          <p:cNvPicPr/>
          <p:nvPr/>
        </p:nvPicPr>
        <p:blipFill>
          <a:blip r:embed="rId3"/>
          <a:stretch>
            <a:fillRect/>
          </a:stretch>
        </p:blipFill>
        <p:spPr>
          <a:xfrm>
            <a:off x="8148320" y="5129530"/>
            <a:ext cx="3724910" cy="1430020"/>
          </a:xfrm>
          <a:prstGeom prst="rect">
            <a:avLst/>
          </a:prstGeom>
          <a:noFill/>
          <a:ln w="9525">
            <a:noFill/>
          </a:ln>
        </p:spPr>
      </p:pic>
    </p:spTree>
  </p:cSld>
  <p:clrMapOvr>
    <a:masterClrMapping/>
  </p:clrMapOvr>
  <p:transition>
    <p:fade thruBlk="1"/>
  </p:transition>
</p:sld>
</file>

<file path=ppt/slides/slide13.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Shape 242"/>
        <p:cNvGrpSpPr/>
        <p:nvPr/>
      </p:nvGrpSpPr>
      <p:grpSpPr>
        <a:xfrm>
          <a:off x="0" y="0"/>
          <a:ext cx="0" cy="0"/>
          <a:chOff x="0" y="0"/>
          <a:chExt cx="0" cy="0"/>
        </a:xfrm>
      </p:grpSpPr>
      <p:pic>
        <p:nvPicPr>
          <p:cNvPr id="2" name="Resim 1"/>
          <p:cNvPicPr>
            <a:picLocks noChangeAspect="1"/>
          </p:cNvPicPr>
          <p:nvPr/>
        </p:nvPicPr>
        <p:blipFill rotWithShape="1">
          <a:blip r:embed="rId1"/>
          <a:srcRect l="1150" r="2" b="2"/>
          <a:stretch>
            <a:fillRect/>
          </a:stretch>
        </p:blipFill>
        <p:spPr>
          <a:xfrm>
            <a:off x="160349" y="1696598"/>
            <a:ext cx="5964493" cy="4314238"/>
          </a:xfrm>
          <a:prstGeom prst="rect">
            <a:avLst/>
          </a:prstGeom>
          <a:ln w="12700">
            <a:noFill/>
          </a:ln>
        </p:spPr>
      </p:pic>
      <p:sp>
        <p:nvSpPr>
          <p:cNvPr id="246" name="Shape 246"/>
          <p:cNvSpPr txBox="1"/>
          <p:nvPr/>
        </p:nvSpPr>
        <p:spPr>
          <a:xfrm>
            <a:off x="1524000" y="2540000"/>
            <a:ext cx="184150" cy="368300"/>
          </a:xfrm>
          <a:prstGeom prst="rect">
            <a:avLst/>
          </a:prstGeom>
          <a:noFill/>
          <a:ln>
            <a:noFill/>
          </a:ln>
        </p:spPr>
        <p:txBody>
          <a:bodyPr wrap="square" lIns="91425" tIns="45700" rIns="91425" bIns="45700" anchor="ctr" anchorCtr="0">
            <a:noAutofit/>
          </a:bodyPr>
          <a:lstStyle/>
          <a:p>
            <a:pPr marL="0" marR="0" lvl="0" indent="0" algn="l" rtl="0">
              <a:lnSpc>
                <a:spcPct val="100000"/>
              </a:lnSpc>
              <a:spcBef>
                <a:spcPts val="0"/>
              </a:spcBef>
              <a:spcAft>
                <a:spcPts val="0"/>
              </a:spcAft>
              <a:buSzPct val="25000"/>
              <a:buNone/>
            </a:pPr>
            <a:endParaRPr sz="1800" b="0" i="0" u="none">
              <a:solidFill>
                <a:schemeClr val="dk1"/>
              </a:solidFill>
              <a:latin typeface="Arial" panose="020B0604020202020204"/>
              <a:ea typeface="Arial" panose="020B0604020202020204"/>
              <a:cs typeface="Arial" panose="020B0604020202020204"/>
              <a:sym typeface="Arial" panose="020B0604020202020204"/>
            </a:endParaRPr>
          </a:p>
        </p:txBody>
      </p:sp>
      <p:sp>
        <p:nvSpPr>
          <p:cNvPr id="244" name="Shape 244"/>
          <p:cNvSpPr txBox="1">
            <a:spLocks noGrp="1"/>
          </p:cNvSpPr>
          <p:nvPr>
            <p:ph type="title"/>
          </p:nvPr>
        </p:nvSpPr>
        <p:spPr>
          <a:xfrm>
            <a:off x="880568" y="232063"/>
            <a:ext cx="10488547" cy="1190912"/>
          </a:xfrm>
          <a:prstGeom prst="rect">
            <a:avLst/>
          </a:prstGeom>
        </p:spPr>
        <p:txBody>
          <a:bodyPr lIns="91425" tIns="45700" rIns="91425" bIns="45700" anchorCtr="0">
            <a:normAutofit/>
          </a:bodyPr>
          <a:lstStyle/>
          <a:p>
            <a:pPr marL="0" marR="0" lvl="0" indent="-279400" rtl="0">
              <a:spcBef>
                <a:spcPts val="0"/>
              </a:spcBef>
              <a:spcAft>
                <a:spcPts val="0"/>
              </a:spcAft>
              <a:buClr>
                <a:schemeClr val="dk2"/>
              </a:buClr>
              <a:buSzPct val="100000"/>
              <a:buFont typeface="Algerian" panose="04020705040A02060702"/>
              <a:buNone/>
            </a:pPr>
            <a:r>
              <a:rPr lang="en-US" b="1" i="0" u="none" strike="noStrike" cap="none" dirty="0">
                <a:solidFill>
                  <a:schemeClr val="tx2"/>
                </a:solidFill>
                <a:ea typeface="Algerian" panose="04020705040A02060702"/>
                <a:cs typeface="Algerian" panose="04020705040A02060702"/>
                <a:sym typeface="Algerian" panose="04020705040A02060702"/>
              </a:rPr>
              <a:t>Types of neurons</a:t>
            </a:r>
            <a:endParaRPr lang="en-US" b="1" i="0" u="none" strike="noStrike" cap="none" dirty="0">
              <a:solidFill>
                <a:schemeClr val="tx2"/>
              </a:solidFill>
              <a:ea typeface="Algerian" panose="04020705040A02060702"/>
              <a:cs typeface="Algerian" panose="04020705040A02060702"/>
              <a:sym typeface="Algerian" panose="04020705040A02060702"/>
            </a:endParaRPr>
          </a:p>
        </p:txBody>
      </p:sp>
      <p:sp>
        <p:nvSpPr>
          <p:cNvPr id="245" name="Shape 245"/>
          <p:cNvSpPr txBox="1">
            <a:spLocks noGrp="1"/>
          </p:cNvSpPr>
          <p:nvPr>
            <p:ph idx="1"/>
          </p:nvPr>
        </p:nvSpPr>
        <p:spPr>
          <a:xfrm>
            <a:off x="6295654" y="1844676"/>
            <a:ext cx="5113977" cy="4589938"/>
          </a:xfrm>
          <a:prstGeom prst="rect">
            <a:avLst/>
          </a:prstGeom>
        </p:spPr>
        <p:txBody>
          <a:bodyPr lIns="91425" tIns="45700" rIns="91425" bIns="45700" anchorCtr="0">
            <a:normAutofit fontScale="92500"/>
          </a:bodyPr>
          <a:lstStyle/>
          <a:p>
            <a:pPr marL="0" lvl="0" indent="-203200">
              <a:lnSpc>
                <a:spcPct val="110000"/>
              </a:lnSpc>
              <a:spcBef>
                <a:spcPts val="0"/>
              </a:spcBef>
              <a:spcAft>
                <a:spcPts val="600"/>
              </a:spcAft>
              <a:buClr>
                <a:srgbClr val="F6FE0D"/>
              </a:buClr>
              <a:buSzPct val="160000"/>
              <a:buNone/>
            </a:pPr>
            <a:r>
              <a:rPr lang="en-US" sz="1500" b="1" i="0" u="none" dirty="0">
                <a:latin typeface="Arial" panose="020B0604020202020204"/>
                <a:ea typeface="Arial" panose="020B0604020202020204"/>
                <a:cs typeface="Arial" panose="020B0604020202020204"/>
                <a:sym typeface="Arial" panose="020B0604020202020204"/>
              </a:rPr>
              <a:t>      </a:t>
            </a:r>
            <a:r>
              <a:rPr lang="en-US" sz="2000" dirty="0">
                <a:latin typeface="Arial" panose="020B0604020202020204"/>
                <a:ea typeface="Arial" panose="020B0604020202020204"/>
                <a:cs typeface="Arial" panose="020B0604020202020204"/>
                <a:sym typeface="Arial" panose="020B0604020202020204"/>
              </a:rPr>
              <a:t>Neurons can also be classified by the direction that they send information:</a:t>
            </a:r>
            <a:endParaRPr lang="tr-TR" sz="2000" dirty="0">
              <a:latin typeface="Arial" panose="020B0604020202020204"/>
              <a:ea typeface="Arial" panose="020B0604020202020204"/>
              <a:cs typeface="Arial" panose="020B0604020202020204"/>
              <a:sym typeface="Arial" panose="020B0604020202020204"/>
            </a:endParaRPr>
          </a:p>
          <a:p>
            <a:pPr marL="342900" lvl="0" indent="-342900">
              <a:lnSpc>
                <a:spcPct val="110000"/>
              </a:lnSpc>
              <a:spcBef>
                <a:spcPts val="0"/>
              </a:spcBef>
              <a:buClr>
                <a:srgbClr val="F6FE0D"/>
              </a:buClr>
              <a:buSzPct val="100000"/>
              <a:buFont typeface="Arial" panose="020B0604020202020204"/>
              <a:buChar char="•"/>
            </a:pPr>
            <a:r>
              <a:rPr lang="en-US" sz="2000" b="1" dirty="0">
                <a:latin typeface="Arial" panose="020B0604020202020204"/>
                <a:ea typeface="Arial" panose="020B0604020202020204"/>
                <a:cs typeface="Arial" panose="020B0604020202020204"/>
                <a:sym typeface="Arial" panose="020B0604020202020204"/>
              </a:rPr>
              <a:t>Sensory (or afferent) neurons: </a:t>
            </a:r>
            <a:r>
              <a:rPr lang="en-US" sz="2000" dirty="0">
                <a:latin typeface="Arial" panose="020B0604020202020204"/>
                <a:ea typeface="Arial" panose="020B0604020202020204"/>
                <a:cs typeface="Arial" panose="020B0604020202020204"/>
                <a:sym typeface="Arial" panose="020B0604020202020204"/>
              </a:rPr>
              <a:t>send information </a:t>
            </a:r>
            <a:r>
              <a:rPr lang="en-US" sz="2000" b="1" dirty="0">
                <a:latin typeface="Arial" panose="020B0604020202020204"/>
                <a:ea typeface="Arial" panose="020B0604020202020204"/>
                <a:cs typeface="Arial" panose="020B0604020202020204"/>
                <a:sym typeface="Arial" panose="020B0604020202020204"/>
              </a:rPr>
              <a:t>from</a:t>
            </a:r>
            <a:r>
              <a:rPr lang="en-US" sz="2000" dirty="0">
                <a:latin typeface="Arial" panose="020B0604020202020204"/>
                <a:ea typeface="Arial" panose="020B0604020202020204"/>
                <a:cs typeface="Arial" panose="020B0604020202020204"/>
                <a:sym typeface="Arial" panose="020B0604020202020204"/>
              </a:rPr>
              <a:t> sensory receptors (e.g., in skin, eyes, nose, tongue, ears) TOWARD the central nervous system. </a:t>
            </a:r>
            <a:endParaRPr lang="en-US" sz="2000" dirty="0">
              <a:latin typeface="Arial" panose="020B0604020202020204"/>
              <a:ea typeface="Arial" panose="020B0604020202020204"/>
              <a:cs typeface="Arial" panose="020B0604020202020204"/>
              <a:sym typeface="Arial" panose="020B0604020202020204"/>
            </a:endParaRPr>
          </a:p>
          <a:p>
            <a:pPr marL="342900" lvl="0" indent="-342900">
              <a:lnSpc>
                <a:spcPct val="110000"/>
              </a:lnSpc>
              <a:spcBef>
                <a:spcPts val="360"/>
              </a:spcBef>
              <a:buClr>
                <a:srgbClr val="F6FE0D"/>
              </a:buClr>
              <a:buSzPct val="100000"/>
              <a:buFont typeface="Arial" panose="020B0604020202020204"/>
              <a:buChar char="•"/>
            </a:pPr>
            <a:r>
              <a:rPr lang="en-US" sz="2000" b="1" dirty="0">
                <a:latin typeface="Arial" panose="020B0604020202020204"/>
                <a:ea typeface="Arial" panose="020B0604020202020204"/>
                <a:cs typeface="Arial" panose="020B0604020202020204"/>
                <a:sym typeface="Arial" panose="020B0604020202020204"/>
              </a:rPr>
              <a:t>Motor (or efferent) neurons: </a:t>
            </a:r>
            <a:r>
              <a:rPr lang="en-US" sz="2000" dirty="0">
                <a:latin typeface="Arial" panose="020B0604020202020204"/>
                <a:ea typeface="Arial" panose="020B0604020202020204"/>
                <a:cs typeface="Arial" panose="020B0604020202020204"/>
                <a:sym typeface="Arial" panose="020B0604020202020204"/>
              </a:rPr>
              <a:t>send information </a:t>
            </a:r>
            <a:r>
              <a:rPr lang="en-US" sz="2000" b="1" dirty="0">
                <a:latin typeface="Arial" panose="020B0604020202020204"/>
                <a:ea typeface="Arial" panose="020B0604020202020204"/>
                <a:cs typeface="Arial" panose="020B0604020202020204"/>
                <a:sym typeface="Arial" panose="020B0604020202020204"/>
              </a:rPr>
              <a:t>AWAY</a:t>
            </a:r>
            <a:r>
              <a:rPr lang="en-US" sz="2000" dirty="0">
                <a:latin typeface="Arial" panose="020B0604020202020204"/>
                <a:ea typeface="Arial" panose="020B0604020202020204"/>
                <a:cs typeface="Arial" panose="020B0604020202020204"/>
                <a:sym typeface="Arial" panose="020B0604020202020204"/>
              </a:rPr>
              <a:t> from the central nervous system to muscles or glands. </a:t>
            </a:r>
            <a:endParaRPr lang="en-US" sz="2000" dirty="0">
              <a:latin typeface="Arial" panose="020B0604020202020204"/>
              <a:ea typeface="Arial" panose="020B0604020202020204"/>
              <a:cs typeface="Arial" panose="020B0604020202020204"/>
              <a:sym typeface="Arial" panose="020B0604020202020204"/>
            </a:endParaRPr>
          </a:p>
          <a:p>
            <a:pPr marL="342900" lvl="0" indent="-342900">
              <a:lnSpc>
                <a:spcPct val="110000"/>
              </a:lnSpc>
              <a:spcBef>
                <a:spcPts val="640"/>
              </a:spcBef>
              <a:buClr>
                <a:srgbClr val="F6FE0D"/>
              </a:buClr>
              <a:buSzPct val="178000"/>
              <a:buFont typeface="Arial" panose="020B0604020202020204"/>
              <a:buChar char="•"/>
            </a:pPr>
            <a:r>
              <a:rPr lang="en-US" sz="2000" b="1" dirty="0">
                <a:latin typeface="Arial" panose="020B0604020202020204"/>
                <a:ea typeface="Arial" panose="020B0604020202020204"/>
                <a:cs typeface="Arial" panose="020B0604020202020204"/>
                <a:sym typeface="Arial" panose="020B0604020202020204"/>
              </a:rPr>
              <a:t>Interneurons: </a:t>
            </a:r>
            <a:r>
              <a:rPr lang="en-US" sz="2000" dirty="0">
                <a:latin typeface="Arial" panose="020B0604020202020204"/>
                <a:ea typeface="Arial" panose="020B0604020202020204"/>
                <a:cs typeface="Arial" panose="020B0604020202020204"/>
                <a:sym typeface="Arial" panose="020B0604020202020204"/>
              </a:rPr>
              <a:t>send information between sensory neurons and motor neurons. </a:t>
            </a:r>
            <a:endParaRPr lang="tr-TR" sz="2000" dirty="0">
              <a:latin typeface="Arial" panose="020B0604020202020204"/>
              <a:ea typeface="Arial" panose="020B0604020202020204"/>
              <a:cs typeface="Arial" panose="020B0604020202020204"/>
              <a:sym typeface="Arial" panose="020B0604020202020204"/>
            </a:endParaRPr>
          </a:p>
          <a:p>
            <a:pPr marL="342900" lvl="0" indent="-342900">
              <a:lnSpc>
                <a:spcPct val="110000"/>
              </a:lnSpc>
              <a:spcBef>
                <a:spcPts val="640"/>
              </a:spcBef>
              <a:buClr>
                <a:srgbClr val="F6FE0D"/>
              </a:buClr>
              <a:buSzPct val="178000"/>
              <a:buFont typeface="Arial" panose="020B0604020202020204"/>
              <a:buChar char="•"/>
            </a:pPr>
            <a:r>
              <a:rPr lang="en-US" sz="2000" dirty="0">
                <a:latin typeface="Arial" panose="020B0604020202020204"/>
                <a:ea typeface="Arial" panose="020B0604020202020204"/>
                <a:cs typeface="Arial" panose="020B0604020202020204"/>
                <a:sym typeface="Arial" panose="020B0604020202020204"/>
              </a:rPr>
              <a:t>Most interneurons are</a:t>
            </a:r>
            <a:r>
              <a:rPr lang="tr-TR" sz="2000" dirty="0">
                <a:latin typeface="Arial" panose="020B0604020202020204"/>
                <a:ea typeface="Arial" panose="020B0604020202020204"/>
                <a:cs typeface="Arial" panose="020B0604020202020204"/>
                <a:sym typeface="Arial" panose="020B0604020202020204"/>
              </a:rPr>
              <a:t> </a:t>
            </a:r>
            <a:r>
              <a:rPr lang="en-US" sz="2000" dirty="0">
                <a:latin typeface="Arial" panose="020B0604020202020204"/>
                <a:ea typeface="Arial" panose="020B0604020202020204"/>
                <a:cs typeface="Arial" panose="020B0604020202020204"/>
                <a:sym typeface="Arial" panose="020B0604020202020204"/>
              </a:rPr>
              <a:t>located in the central nervous system. </a:t>
            </a:r>
            <a:endParaRPr lang="en-US" sz="2000" dirty="0">
              <a:latin typeface="Arial" panose="020B0604020202020204"/>
              <a:ea typeface="Arial" panose="020B0604020202020204"/>
              <a:cs typeface="Arial" panose="020B0604020202020204"/>
              <a:sym typeface="Arial" panose="020B0604020202020204"/>
            </a:endParaRPr>
          </a:p>
          <a:p>
            <a:pPr marL="0" lvl="0" indent="-203200">
              <a:lnSpc>
                <a:spcPct val="110000"/>
              </a:lnSpc>
              <a:spcBef>
                <a:spcPts val="0"/>
              </a:spcBef>
              <a:spcAft>
                <a:spcPts val="600"/>
              </a:spcAft>
              <a:buClr>
                <a:srgbClr val="F6FE0D"/>
              </a:buClr>
              <a:buSzPct val="160000"/>
              <a:buNone/>
            </a:pPr>
            <a:endParaRPr lang="en-US" sz="1500" i="0" u="none" dirty="0">
              <a:latin typeface="Arial" panose="020B0604020202020204"/>
              <a:ea typeface="Arial" panose="020B0604020202020204"/>
              <a:cs typeface="Arial" panose="020B0604020202020204"/>
              <a:sym typeface="Arial" panose="020B0604020202020204"/>
            </a:endParaRPr>
          </a:p>
        </p:txBody>
      </p:sp>
    </p:spTree>
  </p:cSld>
  <p:clrMapOvr>
    <a:masterClrMapping/>
  </p:clrMapOvr>
  <p:transition>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81" name="Shape 281"/>
          <p:cNvSpPr txBox="1">
            <a:spLocks noGrp="1"/>
          </p:cNvSpPr>
          <p:nvPr>
            <p:ph type="title"/>
          </p:nvPr>
        </p:nvSpPr>
        <p:spPr>
          <a:prstGeom prst="rect">
            <a:avLst/>
          </a:prstGeom>
          <a:noFill/>
          <a:ln>
            <a:noFill/>
          </a:ln>
        </p:spPr>
        <p:txBody>
          <a:bodyPr wrap="square" lIns="91425" tIns="45700" rIns="91425" bIns="45700" anchor="ctr" anchorCtr="0">
            <a:noAutofit/>
          </a:bodyPr>
          <a:lstStyle/>
          <a:p>
            <a:pPr marL="0" marR="0" lvl="0" indent="-279400" algn="ctr" rtl="0">
              <a:lnSpc>
                <a:spcPct val="100000"/>
              </a:lnSpc>
              <a:spcBef>
                <a:spcPts val="0"/>
              </a:spcBef>
              <a:spcAft>
                <a:spcPts val="0"/>
              </a:spcAft>
              <a:buClr>
                <a:schemeClr val="dk2"/>
              </a:buClr>
              <a:buSzPct val="100000"/>
              <a:buFont typeface="Arial" panose="020B0604020202020204"/>
              <a:buNone/>
            </a:pPr>
            <a:r>
              <a:rPr lang="en-US" sz="4400" b="1" i="0" u="none" strike="noStrike" cap="none">
                <a:solidFill>
                  <a:schemeClr val="dk2"/>
                </a:solidFill>
                <a:latin typeface="Arial" panose="020B0604020202020204"/>
                <a:ea typeface="Arial" panose="020B0604020202020204"/>
                <a:cs typeface="Arial" panose="020B0604020202020204"/>
                <a:sym typeface="Arial" panose="020B0604020202020204"/>
              </a:rPr>
              <a:t>Functional Classes of Neurons</a:t>
            </a:r>
            <a:endParaRPr lang="en-US" sz="4400" b="1" i="0" u="none" strike="noStrike" cap="none">
              <a:solidFill>
                <a:schemeClr val="dk2"/>
              </a:solidFill>
              <a:latin typeface="Arial" panose="020B0604020202020204"/>
              <a:ea typeface="Arial" panose="020B0604020202020204"/>
              <a:cs typeface="Arial" panose="020B0604020202020204"/>
              <a:sym typeface="Arial" panose="020B0604020202020204"/>
            </a:endParaRPr>
          </a:p>
        </p:txBody>
      </p:sp>
      <p:sp>
        <p:nvSpPr>
          <p:cNvPr id="282" name="Shape 282"/>
          <p:cNvSpPr txBox="1">
            <a:spLocks noGrp="1"/>
          </p:cNvSpPr>
          <p:nvPr>
            <p:ph idx="1"/>
          </p:nvPr>
        </p:nvSpPr>
        <p:spPr>
          <a:prstGeom prst="rect">
            <a:avLst/>
          </a:prstGeom>
          <a:noFill/>
          <a:ln>
            <a:noFill/>
          </a:ln>
        </p:spPr>
        <p:txBody>
          <a:bodyPr wrap="square" lIns="91425" tIns="45700" rIns="91425" bIns="45700" anchor="t" anchorCtr="0">
            <a:noAutofit/>
          </a:bodyPr>
          <a:lstStyle/>
          <a:p>
            <a:pPr marL="342900" marR="0" lvl="0" indent="-342900" algn="l" rtl="0">
              <a:lnSpc>
                <a:spcPct val="100000"/>
              </a:lnSpc>
              <a:spcBef>
                <a:spcPts val="0"/>
              </a:spcBef>
              <a:spcAft>
                <a:spcPts val="0"/>
              </a:spcAft>
              <a:buClr>
                <a:schemeClr val="dk1"/>
              </a:buClr>
              <a:buSzPct val="100000"/>
              <a:buFont typeface="Arial" panose="020B0604020202020204"/>
              <a:buChar char="•"/>
            </a:pPr>
            <a:r>
              <a:rPr lang="en-US" sz="1800" b="0" i="0" u="none">
                <a:solidFill>
                  <a:schemeClr val="dk1"/>
                </a:solidFill>
                <a:latin typeface="Arial" panose="020B0604020202020204"/>
                <a:ea typeface="Arial" panose="020B0604020202020204"/>
                <a:cs typeface="Arial" panose="020B0604020202020204"/>
                <a:sym typeface="Arial" panose="020B0604020202020204"/>
              </a:rPr>
              <a:t>At their peripheral ends (the ends farthest from the central nervous system), afferent neurons have </a:t>
            </a:r>
            <a:r>
              <a:rPr lang="en-US" sz="1800" b="1" i="0" u="none">
                <a:solidFill>
                  <a:schemeClr val="dk1"/>
                </a:solidFill>
                <a:latin typeface="Arial" panose="020B0604020202020204"/>
                <a:ea typeface="Arial" panose="020B0604020202020204"/>
                <a:cs typeface="Arial" panose="020B0604020202020204"/>
                <a:sym typeface="Arial" panose="020B0604020202020204"/>
              </a:rPr>
              <a:t>sensory receptors, </a:t>
            </a:r>
            <a:r>
              <a:rPr lang="en-US" sz="1800" b="0" i="0" u="none">
                <a:solidFill>
                  <a:schemeClr val="dk1"/>
                </a:solidFill>
                <a:latin typeface="Arial" panose="020B0604020202020204"/>
                <a:ea typeface="Arial" panose="020B0604020202020204"/>
                <a:cs typeface="Arial" panose="020B0604020202020204"/>
                <a:sym typeface="Arial" panose="020B0604020202020204"/>
              </a:rPr>
              <a:t>which respond to various physical or chemical changes in their environment by causing electric signals to be generated in the neuron. </a:t>
            </a:r>
            <a:endParaRPr lang="en-US" sz="1800" b="0" i="0" u="none">
              <a:solidFill>
                <a:schemeClr val="dk1"/>
              </a:solidFill>
              <a:latin typeface="Arial" panose="020B0604020202020204"/>
              <a:ea typeface="Arial" panose="020B0604020202020204"/>
              <a:cs typeface="Arial" panose="020B0604020202020204"/>
              <a:sym typeface="Arial" panose="020B0604020202020204"/>
            </a:endParaRPr>
          </a:p>
          <a:p>
            <a:pPr marL="342900" marR="0" lvl="0" indent="-342900" algn="l" rtl="0">
              <a:lnSpc>
                <a:spcPct val="100000"/>
              </a:lnSpc>
              <a:spcBef>
                <a:spcPts val="360"/>
              </a:spcBef>
              <a:spcAft>
                <a:spcPts val="0"/>
              </a:spcAft>
              <a:buClr>
                <a:schemeClr val="dk1"/>
              </a:buClr>
              <a:buSzPct val="100000"/>
              <a:buFont typeface="Arial" panose="020B0604020202020204"/>
              <a:buChar char="•"/>
            </a:pPr>
            <a:r>
              <a:rPr lang="en-US" sz="1800" b="0" i="0" u="none">
                <a:solidFill>
                  <a:schemeClr val="dk1"/>
                </a:solidFill>
                <a:latin typeface="Arial" panose="020B0604020202020204"/>
                <a:ea typeface="Arial" panose="020B0604020202020204"/>
                <a:cs typeface="Arial" panose="020B0604020202020204"/>
                <a:sym typeface="Arial" panose="020B0604020202020204"/>
              </a:rPr>
              <a:t>The receptor region may be a specialized portion of the plasma membrane or a separate cell closely associated with the neuron ending.</a:t>
            </a:r>
            <a:endParaRPr lang="en-US" sz="1800" b="0" i="0" u="none">
              <a:solidFill>
                <a:schemeClr val="dk1"/>
              </a:solidFill>
              <a:latin typeface="Arial" panose="020B0604020202020204"/>
              <a:ea typeface="Arial" panose="020B0604020202020204"/>
              <a:cs typeface="Arial" panose="020B0604020202020204"/>
              <a:sym typeface="Arial" panose="020B0604020202020204"/>
            </a:endParaRPr>
          </a:p>
        </p:txBody>
      </p:sp>
      <p:sp>
        <p:nvSpPr>
          <p:cNvPr id="283" name="Shape 283"/>
          <p:cNvSpPr txBox="1"/>
          <p:nvPr/>
        </p:nvSpPr>
        <p:spPr>
          <a:xfrm>
            <a:off x="8737600" y="6245225"/>
            <a:ext cx="2844800" cy="476250"/>
          </a:xfrm>
          <a:prstGeom prst="rect">
            <a:avLst/>
          </a:prstGeom>
          <a:noFill/>
          <a:ln>
            <a:noFill/>
          </a:ln>
        </p:spPr>
        <p:txBody>
          <a:bodyPr wrap="square" lIns="91425" tIns="45700" rIns="91425" bIns="45700" anchor="t" anchorCtr="0">
            <a:noAutofit/>
          </a:bodyPr>
          <a:lstStyle/>
          <a:p>
            <a:pPr marL="0" marR="0" lvl="0" indent="-88900" algn="r" rtl="0">
              <a:lnSpc>
                <a:spcPct val="100000"/>
              </a:lnSpc>
              <a:spcBef>
                <a:spcPts val="0"/>
              </a:spcBef>
              <a:spcAft>
                <a:spcPts val="0"/>
              </a:spcAft>
              <a:buClr>
                <a:schemeClr val="dk1"/>
              </a:buClr>
              <a:buSzPct val="100000"/>
              <a:buFont typeface="Arial" panose="020B0604020202020204"/>
              <a:buNone/>
            </a:pPr>
            <a:fld id="{00000000-1234-1234-1234-123412341234}" type="slidenum">
              <a:rPr lang="en-US" sz="1400" b="0" i="0" u="none">
                <a:solidFill>
                  <a:schemeClr val="dk1"/>
                </a:solidFill>
                <a:latin typeface="Arial" panose="020B0604020202020204"/>
                <a:ea typeface="Arial" panose="020B0604020202020204"/>
                <a:cs typeface="Arial" panose="020B0604020202020204"/>
                <a:sym typeface="Arial" panose="020B0604020202020204"/>
              </a:rPr>
            </a:fld>
            <a:endParaRPr lang="en-US" sz="1400" b="0" i="0" u="none">
              <a:solidFill>
                <a:schemeClr val="dk1"/>
              </a:solidFill>
              <a:latin typeface="Arial" panose="020B0604020202020204"/>
              <a:ea typeface="Arial" panose="020B0604020202020204"/>
              <a:cs typeface="Arial" panose="020B0604020202020204"/>
              <a:sym typeface="Arial" panose="020B0604020202020204"/>
            </a:endParaRPr>
          </a:p>
        </p:txBody>
      </p:sp>
      <p:pic>
        <p:nvPicPr>
          <p:cNvPr id="2" name="Resim 1"/>
          <p:cNvPicPr>
            <a:picLocks noChangeAspect="1"/>
          </p:cNvPicPr>
          <p:nvPr/>
        </p:nvPicPr>
        <p:blipFill>
          <a:blip r:embed="rId1"/>
          <a:stretch>
            <a:fillRect/>
          </a:stretch>
        </p:blipFill>
        <p:spPr>
          <a:xfrm>
            <a:off x="5230814" y="3287173"/>
            <a:ext cx="6351586" cy="3196177"/>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Shape 295"/>
          <p:cNvSpPr txBox="1"/>
          <p:nvPr/>
        </p:nvSpPr>
        <p:spPr>
          <a:xfrm>
            <a:off x="7035800" y="673100"/>
            <a:ext cx="2921000" cy="4940300"/>
          </a:xfrm>
          <a:prstGeom prst="rect">
            <a:avLst/>
          </a:prstGeom>
          <a:solidFill>
            <a:schemeClr val="accent1"/>
          </a:solidFill>
          <a:ln w="9525" cap="flat" cmpd="sng">
            <a:solidFill>
              <a:schemeClr val="dk1"/>
            </a:solidFill>
            <a:prstDash val="solid"/>
            <a:miter lim="800000"/>
            <a:headEnd type="none" w="med" len="med"/>
            <a:tailEnd type="none" w="med" len="med"/>
          </a:ln>
        </p:spPr>
        <p:txBody>
          <a:bodyPr wrap="square" lIns="91425" tIns="45700" rIns="91425" bIns="45700" anchor="ctr" anchorCtr="0">
            <a:noAutofit/>
          </a:bodyPr>
          <a:lstStyle/>
          <a:p>
            <a:pPr marL="0" marR="0" lvl="0" indent="0" algn="l" rtl="0">
              <a:lnSpc>
                <a:spcPct val="100000"/>
              </a:lnSpc>
              <a:spcBef>
                <a:spcPts val="0"/>
              </a:spcBef>
              <a:spcAft>
                <a:spcPts val="0"/>
              </a:spcAft>
              <a:buSzPct val="25000"/>
              <a:buNone/>
            </a:pPr>
            <a:endParaRPr sz="1800" b="0" i="0" u="none">
              <a:solidFill>
                <a:schemeClr val="dk1"/>
              </a:solidFill>
              <a:latin typeface="Arial" panose="020B0604020202020204"/>
              <a:ea typeface="Arial" panose="020B0604020202020204"/>
              <a:cs typeface="Arial" panose="020B0604020202020204"/>
              <a:sym typeface="Arial" panose="020B0604020202020204"/>
            </a:endParaRPr>
          </a:p>
        </p:txBody>
      </p:sp>
      <p:cxnSp>
        <p:nvCxnSpPr>
          <p:cNvPr id="296" name="Shape 296"/>
          <p:cNvCxnSpPr/>
          <p:nvPr/>
        </p:nvCxnSpPr>
        <p:spPr>
          <a:xfrm>
            <a:off x="3911600" y="1409700"/>
            <a:ext cx="3517900" cy="0"/>
          </a:xfrm>
          <a:prstGeom prst="straightConnector1">
            <a:avLst/>
          </a:prstGeom>
          <a:noFill/>
          <a:ln w="38100" cap="flat" cmpd="sng">
            <a:solidFill>
              <a:schemeClr val="dk1"/>
            </a:solidFill>
            <a:prstDash val="solid"/>
            <a:miter lim="800000"/>
            <a:headEnd type="none" w="med" len="med"/>
            <a:tailEnd type="triangle" w="lg" len="lg"/>
          </a:ln>
        </p:spPr>
      </p:cxnSp>
      <p:cxnSp>
        <p:nvCxnSpPr>
          <p:cNvPr id="297" name="Shape 297"/>
          <p:cNvCxnSpPr/>
          <p:nvPr/>
        </p:nvCxnSpPr>
        <p:spPr>
          <a:xfrm rot="10800000">
            <a:off x="3708400" y="5130800"/>
            <a:ext cx="3886200" cy="0"/>
          </a:xfrm>
          <a:prstGeom prst="straightConnector1">
            <a:avLst/>
          </a:prstGeom>
          <a:noFill/>
          <a:ln w="38100" cap="flat" cmpd="sng">
            <a:solidFill>
              <a:schemeClr val="dk1"/>
            </a:solidFill>
            <a:prstDash val="solid"/>
            <a:miter lim="800000"/>
            <a:headEnd type="none" w="med" len="med"/>
            <a:tailEnd type="triangle" w="lg" len="lg"/>
          </a:ln>
        </p:spPr>
      </p:cxnSp>
      <p:sp>
        <p:nvSpPr>
          <p:cNvPr id="298" name="Shape 298"/>
          <p:cNvSpPr txBox="1"/>
          <p:nvPr/>
        </p:nvSpPr>
        <p:spPr>
          <a:xfrm>
            <a:off x="2298700" y="990600"/>
            <a:ext cx="1041400" cy="850900"/>
          </a:xfrm>
          <a:prstGeom prst="rect">
            <a:avLst/>
          </a:prstGeom>
          <a:solidFill>
            <a:schemeClr val="accent1"/>
          </a:solidFill>
          <a:ln w="9525" cap="flat" cmpd="sng">
            <a:solidFill>
              <a:schemeClr val="dk1"/>
            </a:solidFill>
            <a:prstDash val="solid"/>
            <a:miter lim="800000"/>
            <a:headEnd type="none" w="med" len="med"/>
            <a:tailEnd type="none" w="med" len="med"/>
          </a:ln>
        </p:spPr>
        <p:txBody>
          <a:bodyPr wrap="square" lIns="91425" tIns="45700" rIns="91425" bIns="45700" anchor="ctr" anchorCtr="0">
            <a:noAutofit/>
          </a:bodyPr>
          <a:lstStyle/>
          <a:p>
            <a:pPr marL="0" marR="0" lvl="0" indent="0" algn="l" rtl="0">
              <a:lnSpc>
                <a:spcPct val="100000"/>
              </a:lnSpc>
              <a:spcBef>
                <a:spcPts val="0"/>
              </a:spcBef>
              <a:spcAft>
                <a:spcPts val="0"/>
              </a:spcAft>
              <a:buSzPct val="25000"/>
              <a:buNone/>
            </a:pPr>
            <a:endParaRPr sz="1800" b="0" i="0" u="none">
              <a:solidFill>
                <a:schemeClr val="dk1"/>
              </a:solidFill>
              <a:latin typeface="Arial" panose="020B0604020202020204"/>
              <a:ea typeface="Arial" panose="020B0604020202020204"/>
              <a:cs typeface="Arial" panose="020B0604020202020204"/>
              <a:sym typeface="Arial" panose="020B0604020202020204"/>
            </a:endParaRPr>
          </a:p>
        </p:txBody>
      </p:sp>
      <p:sp>
        <p:nvSpPr>
          <p:cNvPr id="299" name="Shape 299"/>
          <p:cNvSpPr txBox="1"/>
          <p:nvPr/>
        </p:nvSpPr>
        <p:spPr>
          <a:xfrm>
            <a:off x="2349500" y="4584700"/>
            <a:ext cx="1041400" cy="850900"/>
          </a:xfrm>
          <a:prstGeom prst="rect">
            <a:avLst/>
          </a:prstGeom>
          <a:solidFill>
            <a:schemeClr val="accent1"/>
          </a:solidFill>
          <a:ln w="9525" cap="flat" cmpd="sng">
            <a:solidFill>
              <a:schemeClr val="dk1"/>
            </a:solidFill>
            <a:prstDash val="solid"/>
            <a:miter lim="800000"/>
            <a:headEnd type="none" w="med" len="med"/>
            <a:tailEnd type="none" w="med" len="med"/>
          </a:ln>
        </p:spPr>
        <p:txBody>
          <a:bodyPr wrap="square" lIns="91425" tIns="45700" rIns="91425" bIns="45700" anchor="ctr" anchorCtr="0">
            <a:noAutofit/>
          </a:bodyPr>
          <a:lstStyle/>
          <a:p>
            <a:pPr marL="0" marR="0" lvl="0" indent="0" algn="l" rtl="0">
              <a:lnSpc>
                <a:spcPct val="100000"/>
              </a:lnSpc>
              <a:spcBef>
                <a:spcPts val="0"/>
              </a:spcBef>
              <a:spcAft>
                <a:spcPts val="0"/>
              </a:spcAft>
              <a:buSzPct val="25000"/>
              <a:buNone/>
            </a:pPr>
            <a:endParaRPr sz="1800" b="0" i="0" u="none">
              <a:solidFill>
                <a:schemeClr val="dk1"/>
              </a:solidFill>
              <a:latin typeface="Arial" panose="020B0604020202020204"/>
              <a:ea typeface="Arial" panose="020B0604020202020204"/>
              <a:cs typeface="Arial" panose="020B0604020202020204"/>
              <a:sym typeface="Arial" panose="020B0604020202020204"/>
            </a:endParaRPr>
          </a:p>
        </p:txBody>
      </p:sp>
      <p:cxnSp>
        <p:nvCxnSpPr>
          <p:cNvPr id="300" name="Shape 300"/>
          <p:cNvCxnSpPr/>
          <p:nvPr/>
        </p:nvCxnSpPr>
        <p:spPr>
          <a:xfrm>
            <a:off x="8305800" y="2133600"/>
            <a:ext cx="0" cy="2590800"/>
          </a:xfrm>
          <a:prstGeom prst="straightConnector1">
            <a:avLst/>
          </a:prstGeom>
          <a:noFill/>
          <a:ln w="38100" cap="flat" cmpd="sng">
            <a:solidFill>
              <a:schemeClr val="dk1"/>
            </a:solidFill>
            <a:prstDash val="solid"/>
            <a:miter lim="800000"/>
            <a:headEnd type="none" w="med" len="med"/>
            <a:tailEnd type="triangle" w="lg" len="lg"/>
          </a:ln>
        </p:spPr>
      </p:cxnSp>
      <p:sp>
        <p:nvSpPr>
          <p:cNvPr id="301" name="Shape 301"/>
          <p:cNvSpPr txBox="1"/>
          <p:nvPr/>
        </p:nvSpPr>
        <p:spPr>
          <a:xfrm>
            <a:off x="4340225" y="777875"/>
            <a:ext cx="2292350" cy="457200"/>
          </a:xfrm>
          <a:prstGeom prst="rect">
            <a:avLst/>
          </a:prstGeom>
          <a:noFill/>
          <a:ln>
            <a:noFill/>
          </a:ln>
        </p:spPr>
        <p:txBody>
          <a:bodyPr wrap="square" lIns="91425" tIns="45700" rIns="91425" bIns="45700" anchor="t" anchorCtr="0">
            <a:noAutofit/>
          </a:bodyPr>
          <a:lstStyle/>
          <a:p>
            <a:pPr marL="0" marR="0" lvl="0" indent="-152400" algn="l" rtl="0">
              <a:lnSpc>
                <a:spcPct val="100000"/>
              </a:lnSpc>
              <a:spcBef>
                <a:spcPts val="0"/>
              </a:spcBef>
              <a:spcAft>
                <a:spcPts val="0"/>
              </a:spcAft>
              <a:buClr>
                <a:schemeClr val="dk1"/>
              </a:buClr>
              <a:buSzPct val="100000"/>
              <a:buFont typeface="Times New Roman" panose="02020603050405020304"/>
              <a:buNone/>
            </a:pPr>
            <a:r>
              <a:rPr lang="en-US" sz="2400" b="0" i="0" u="none">
                <a:solidFill>
                  <a:schemeClr val="dk1"/>
                </a:solidFill>
                <a:latin typeface="Times New Roman" panose="02020603050405020304"/>
                <a:ea typeface="Times New Roman" panose="02020603050405020304"/>
                <a:cs typeface="Times New Roman" panose="02020603050405020304"/>
                <a:sym typeface="Times New Roman" panose="02020603050405020304"/>
              </a:rPr>
              <a:t>Sensory Pathway</a:t>
            </a:r>
            <a:endParaRPr lang="en-US" sz="2400" b="0" i="0" u="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p:txBody>
      </p:sp>
      <p:sp>
        <p:nvSpPr>
          <p:cNvPr id="302" name="Shape 302"/>
          <p:cNvSpPr txBox="1"/>
          <p:nvPr/>
        </p:nvSpPr>
        <p:spPr>
          <a:xfrm>
            <a:off x="4492625" y="5257800"/>
            <a:ext cx="2071687" cy="457200"/>
          </a:xfrm>
          <a:prstGeom prst="rect">
            <a:avLst/>
          </a:prstGeom>
          <a:noFill/>
          <a:ln>
            <a:noFill/>
          </a:ln>
        </p:spPr>
        <p:txBody>
          <a:bodyPr wrap="square" lIns="91425" tIns="45700" rIns="91425" bIns="45700" anchor="t" anchorCtr="0">
            <a:noAutofit/>
          </a:bodyPr>
          <a:lstStyle/>
          <a:p>
            <a:pPr marL="0" marR="0" lvl="0" indent="-152400" algn="l" rtl="0">
              <a:lnSpc>
                <a:spcPct val="100000"/>
              </a:lnSpc>
              <a:spcBef>
                <a:spcPts val="0"/>
              </a:spcBef>
              <a:spcAft>
                <a:spcPts val="0"/>
              </a:spcAft>
              <a:buClr>
                <a:schemeClr val="dk1"/>
              </a:buClr>
              <a:buSzPct val="100000"/>
              <a:buFont typeface="Times New Roman" panose="02020603050405020304"/>
              <a:buNone/>
            </a:pPr>
            <a:r>
              <a:rPr lang="en-US" sz="2400" b="0" i="0" u="none">
                <a:solidFill>
                  <a:schemeClr val="dk1"/>
                </a:solidFill>
                <a:latin typeface="Times New Roman" panose="02020603050405020304"/>
                <a:ea typeface="Times New Roman" panose="02020603050405020304"/>
                <a:cs typeface="Times New Roman" panose="02020603050405020304"/>
                <a:sym typeface="Times New Roman" panose="02020603050405020304"/>
              </a:rPr>
              <a:t>Motor Pathway</a:t>
            </a:r>
            <a:endParaRPr lang="en-US" sz="2400" b="0" i="0" u="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p:txBody>
      </p:sp>
      <p:sp>
        <p:nvSpPr>
          <p:cNvPr id="303" name="Shape 303"/>
          <p:cNvSpPr txBox="1"/>
          <p:nvPr/>
        </p:nvSpPr>
        <p:spPr>
          <a:xfrm>
            <a:off x="8258175" y="2581275"/>
            <a:ext cx="1738312" cy="830262"/>
          </a:xfrm>
          <a:prstGeom prst="rect">
            <a:avLst/>
          </a:prstGeom>
          <a:noFill/>
          <a:ln>
            <a:noFill/>
          </a:ln>
        </p:spPr>
        <p:txBody>
          <a:bodyPr wrap="square" lIns="91425" tIns="45700" rIns="91425" bIns="45700" anchor="t" anchorCtr="0">
            <a:noAutofit/>
          </a:bodyPr>
          <a:lstStyle/>
          <a:p>
            <a:pPr marL="0" marR="0" lvl="0" indent="-152400" algn="l" rtl="0">
              <a:lnSpc>
                <a:spcPct val="100000"/>
              </a:lnSpc>
              <a:spcBef>
                <a:spcPts val="0"/>
              </a:spcBef>
              <a:spcAft>
                <a:spcPts val="0"/>
              </a:spcAft>
              <a:buClr>
                <a:schemeClr val="dk1"/>
              </a:buClr>
              <a:buSzPct val="100000"/>
              <a:buFont typeface="Times New Roman" panose="02020603050405020304"/>
              <a:buNone/>
            </a:pPr>
            <a:r>
              <a:rPr lang="en-US" sz="2400" b="0" i="0" u="none">
                <a:solidFill>
                  <a:schemeClr val="dk1"/>
                </a:solidFill>
                <a:latin typeface="Times New Roman" panose="02020603050405020304"/>
                <a:ea typeface="Times New Roman" panose="02020603050405020304"/>
                <a:cs typeface="Times New Roman" panose="02020603050405020304"/>
                <a:sym typeface="Times New Roman" panose="02020603050405020304"/>
              </a:rPr>
              <a:t>Interneuron</a:t>
            </a:r>
            <a:endParaRPr lang="en-US" sz="2400" b="0" i="0" u="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p>
            <a:pPr marL="0" marR="0" lvl="0" indent="-152400" algn="l" rtl="0">
              <a:lnSpc>
                <a:spcPct val="100000"/>
              </a:lnSpc>
              <a:spcBef>
                <a:spcPts val="0"/>
              </a:spcBef>
              <a:spcAft>
                <a:spcPts val="0"/>
              </a:spcAft>
              <a:buClr>
                <a:schemeClr val="dk1"/>
              </a:buClr>
              <a:buSzPct val="100000"/>
              <a:buFont typeface="Times New Roman" panose="02020603050405020304"/>
              <a:buNone/>
            </a:pPr>
            <a:r>
              <a:rPr lang="en-US" sz="2400" b="0" i="0" u="none">
                <a:solidFill>
                  <a:schemeClr val="dk1"/>
                </a:solidFill>
                <a:latin typeface="Times New Roman" panose="02020603050405020304"/>
                <a:ea typeface="Times New Roman" panose="02020603050405020304"/>
                <a:cs typeface="Times New Roman" panose="02020603050405020304"/>
                <a:sym typeface="Times New Roman" panose="02020603050405020304"/>
              </a:rPr>
              <a:t>(Integration)</a:t>
            </a:r>
            <a:endParaRPr lang="en-US" sz="2400" b="0" i="0" u="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p:txBody>
      </p:sp>
      <p:sp>
        <p:nvSpPr>
          <p:cNvPr id="304" name="Shape 304"/>
          <p:cNvSpPr txBox="1"/>
          <p:nvPr/>
        </p:nvSpPr>
        <p:spPr>
          <a:xfrm>
            <a:off x="8067675" y="0"/>
            <a:ext cx="801687" cy="461962"/>
          </a:xfrm>
          <a:prstGeom prst="rect">
            <a:avLst/>
          </a:prstGeom>
          <a:noFill/>
          <a:ln>
            <a:noFill/>
          </a:ln>
        </p:spPr>
        <p:txBody>
          <a:bodyPr wrap="square" lIns="91425" tIns="45700" rIns="91425" bIns="45700" anchor="t" anchorCtr="0">
            <a:noAutofit/>
          </a:bodyPr>
          <a:lstStyle/>
          <a:p>
            <a:pPr marL="0" marR="0" lvl="0" indent="-152400" algn="l" rtl="0">
              <a:lnSpc>
                <a:spcPct val="100000"/>
              </a:lnSpc>
              <a:spcBef>
                <a:spcPts val="0"/>
              </a:spcBef>
              <a:spcAft>
                <a:spcPts val="0"/>
              </a:spcAft>
              <a:buClr>
                <a:srgbClr val="FF0000"/>
              </a:buClr>
              <a:buSzPct val="100000"/>
              <a:buFont typeface="Times New Roman" panose="02020603050405020304"/>
              <a:buNone/>
            </a:pPr>
            <a:r>
              <a:rPr lang="en-US" sz="2400" b="1" i="0" u="none">
                <a:solidFill>
                  <a:srgbClr val="FF0000"/>
                </a:solidFill>
                <a:latin typeface="Times New Roman" panose="02020603050405020304"/>
                <a:ea typeface="Times New Roman" panose="02020603050405020304"/>
                <a:cs typeface="Times New Roman" panose="02020603050405020304"/>
                <a:sym typeface="Times New Roman" panose="02020603050405020304"/>
              </a:rPr>
              <a:t>CNS</a:t>
            </a:r>
            <a:endParaRPr lang="en-US" sz="2400" b="1" i="0" u="none">
              <a:solidFill>
                <a:srgbClr val="FF0000"/>
              </a:solidFill>
              <a:latin typeface="Times New Roman" panose="02020603050405020304"/>
              <a:ea typeface="Times New Roman" panose="02020603050405020304"/>
              <a:cs typeface="Times New Roman" panose="02020603050405020304"/>
              <a:sym typeface="Times New Roman" panose="02020603050405020304"/>
            </a:endParaRPr>
          </a:p>
        </p:txBody>
      </p:sp>
      <p:sp>
        <p:nvSpPr>
          <p:cNvPr id="305" name="Shape 305"/>
          <p:cNvSpPr txBox="1"/>
          <p:nvPr/>
        </p:nvSpPr>
        <p:spPr>
          <a:xfrm>
            <a:off x="4860925" y="0"/>
            <a:ext cx="766762" cy="461962"/>
          </a:xfrm>
          <a:prstGeom prst="rect">
            <a:avLst/>
          </a:prstGeom>
          <a:noFill/>
          <a:ln>
            <a:noFill/>
          </a:ln>
        </p:spPr>
        <p:txBody>
          <a:bodyPr wrap="square" lIns="91425" tIns="45700" rIns="91425" bIns="45700" anchor="t" anchorCtr="0">
            <a:noAutofit/>
          </a:bodyPr>
          <a:lstStyle/>
          <a:p>
            <a:pPr marL="0" marR="0" lvl="0" indent="-152400" algn="l" rtl="0">
              <a:lnSpc>
                <a:spcPct val="100000"/>
              </a:lnSpc>
              <a:spcBef>
                <a:spcPts val="0"/>
              </a:spcBef>
              <a:spcAft>
                <a:spcPts val="0"/>
              </a:spcAft>
              <a:buClr>
                <a:srgbClr val="FF0000"/>
              </a:buClr>
              <a:buSzPct val="100000"/>
              <a:buFont typeface="Times New Roman" panose="02020603050405020304"/>
              <a:buNone/>
            </a:pPr>
            <a:r>
              <a:rPr lang="en-US" sz="2400" b="1" i="0" u="none">
                <a:solidFill>
                  <a:srgbClr val="FF0000"/>
                </a:solidFill>
                <a:latin typeface="Times New Roman" panose="02020603050405020304"/>
                <a:ea typeface="Times New Roman" panose="02020603050405020304"/>
                <a:cs typeface="Times New Roman" panose="02020603050405020304"/>
                <a:sym typeface="Times New Roman" panose="02020603050405020304"/>
              </a:rPr>
              <a:t>PNS</a:t>
            </a:r>
            <a:endParaRPr lang="en-US" sz="2400" b="1" i="0" u="none">
              <a:solidFill>
                <a:srgbClr val="FF0000"/>
              </a:solidFill>
              <a:latin typeface="Times New Roman" panose="02020603050405020304"/>
              <a:ea typeface="Times New Roman" panose="02020603050405020304"/>
              <a:cs typeface="Times New Roman" panose="02020603050405020304"/>
              <a:sym typeface="Times New Roman" panose="02020603050405020304"/>
            </a:endParaRPr>
          </a:p>
        </p:txBody>
      </p:sp>
      <p:sp>
        <p:nvSpPr>
          <p:cNvPr id="306" name="Shape 306"/>
          <p:cNvSpPr txBox="1"/>
          <p:nvPr/>
        </p:nvSpPr>
        <p:spPr>
          <a:xfrm>
            <a:off x="2143125" y="1895475"/>
            <a:ext cx="1401762" cy="457200"/>
          </a:xfrm>
          <a:prstGeom prst="rect">
            <a:avLst/>
          </a:prstGeom>
          <a:noFill/>
          <a:ln>
            <a:noFill/>
          </a:ln>
        </p:spPr>
        <p:txBody>
          <a:bodyPr wrap="square" lIns="91425" tIns="45700" rIns="91425" bIns="45700" anchor="t" anchorCtr="0">
            <a:noAutofit/>
          </a:bodyPr>
          <a:lstStyle/>
          <a:p>
            <a:pPr marL="0" marR="0" lvl="0" indent="-152400" algn="l" rtl="0">
              <a:lnSpc>
                <a:spcPct val="100000"/>
              </a:lnSpc>
              <a:spcBef>
                <a:spcPts val="0"/>
              </a:spcBef>
              <a:spcAft>
                <a:spcPts val="0"/>
              </a:spcAft>
              <a:buClr>
                <a:schemeClr val="dk1"/>
              </a:buClr>
              <a:buSzPct val="100000"/>
              <a:buFont typeface="Times New Roman" panose="02020603050405020304"/>
              <a:buNone/>
            </a:pPr>
            <a:r>
              <a:rPr lang="en-US" sz="2400" b="0" i="0" u="none">
                <a:solidFill>
                  <a:schemeClr val="dk1"/>
                </a:solidFill>
                <a:latin typeface="Times New Roman" panose="02020603050405020304"/>
                <a:ea typeface="Times New Roman" panose="02020603050405020304"/>
                <a:cs typeface="Times New Roman" panose="02020603050405020304"/>
                <a:sym typeface="Times New Roman" panose="02020603050405020304"/>
              </a:rPr>
              <a:t>Receptors</a:t>
            </a:r>
            <a:endParaRPr lang="en-US" sz="2400" b="0" i="0" u="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p:txBody>
      </p:sp>
      <p:sp>
        <p:nvSpPr>
          <p:cNvPr id="307" name="Shape 307"/>
          <p:cNvSpPr txBox="1"/>
          <p:nvPr/>
        </p:nvSpPr>
        <p:spPr>
          <a:xfrm>
            <a:off x="2282825" y="5502275"/>
            <a:ext cx="1185862" cy="830262"/>
          </a:xfrm>
          <a:prstGeom prst="rect">
            <a:avLst/>
          </a:prstGeom>
          <a:noFill/>
          <a:ln>
            <a:noFill/>
          </a:ln>
        </p:spPr>
        <p:txBody>
          <a:bodyPr wrap="square" lIns="91425" tIns="45700" rIns="91425" bIns="45700" anchor="t" anchorCtr="0">
            <a:noAutofit/>
          </a:bodyPr>
          <a:lstStyle/>
          <a:p>
            <a:pPr marL="0" marR="0" lvl="0" indent="-152400" algn="l" rtl="0">
              <a:lnSpc>
                <a:spcPct val="100000"/>
              </a:lnSpc>
              <a:spcBef>
                <a:spcPts val="0"/>
              </a:spcBef>
              <a:spcAft>
                <a:spcPts val="0"/>
              </a:spcAft>
              <a:buClr>
                <a:schemeClr val="dk1"/>
              </a:buClr>
              <a:buSzPct val="100000"/>
              <a:buFont typeface="Times New Roman" panose="02020603050405020304"/>
              <a:buNone/>
            </a:pPr>
            <a:r>
              <a:rPr lang="en-US" sz="2400" b="0" i="0" u="none">
                <a:solidFill>
                  <a:schemeClr val="dk1"/>
                </a:solidFill>
                <a:latin typeface="Times New Roman" panose="02020603050405020304"/>
                <a:ea typeface="Times New Roman" panose="02020603050405020304"/>
                <a:cs typeface="Times New Roman" panose="02020603050405020304"/>
                <a:sym typeface="Times New Roman" panose="02020603050405020304"/>
              </a:rPr>
              <a:t>Effector</a:t>
            </a:r>
            <a:endParaRPr lang="en-US" sz="2400" b="0" i="0" u="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p>
            <a:pPr marL="0" marR="0" lvl="0" indent="-152400" algn="l" rtl="0">
              <a:lnSpc>
                <a:spcPct val="100000"/>
              </a:lnSpc>
              <a:spcBef>
                <a:spcPts val="0"/>
              </a:spcBef>
              <a:spcAft>
                <a:spcPts val="0"/>
              </a:spcAft>
              <a:buClr>
                <a:schemeClr val="dk1"/>
              </a:buClr>
              <a:buSzPct val="100000"/>
              <a:buFont typeface="Times New Roman" panose="02020603050405020304"/>
              <a:buNone/>
            </a:pPr>
            <a:r>
              <a:rPr lang="en-US" sz="2400" b="0" i="0" u="none">
                <a:solidFill>
                  <a:schemeClr val="dk1"/>
                </a:solidFill>
                <a:latin typeface="Times New Roman" panose="02020603050405020304"/>
                <a:ea typeface="Times New Roman" panose="02020603050405020304"/>
                <a:cs typeface="Times New Roman" panose="02020603050405020304"/>
                <a:sym typeface="Times New Roman" panose="02020603050405020304"/>
              </a:rPr>
              <a:t>Tissue</a:t>
            </a:r>
            <a:endParaRPr lang="en-US" sz="2400" b="0" i="0" u="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p:txBody>
      </p:sp>
      <p:sp>
        <p:nvSpPr>
          <p:cNvPr id="308" name="Shape 308"/>
          <p:cNvSpPr/>
          <p:nvPr/>
        </p:nvSpPr>
        <p:spPr>
          <a:xfrm>
            <a:off x="3267075" y="1457325"/>
            <a:ext cx="4438650" cy="400050"/>
          </a:xfrm>
          <a:custGeom>
            <a:avLst/>
            <a:gdLst/>
            <a:ahLst/>
            <a:cxnLst/>
            <a:rect l="0" t="0" r="0" b="0"/>
            <a:pathLst>
              <a:path w="120000" h="120000" extrusionOk="0">
                <a:moveTo>
                  <a:pt x="0" y="62857"/>
                </a:moveTo>
                <a:cubicBezTo>
                  <a:pt x="472" y="68095"/>
                  <a:pt x="772" y="75238"/>
                  <a:pt x="1287" y="80000"/>
                </a:cubicBezTo>
                <a:cubicBezTo>
                  <a:pt x="2403" y="90952"/>
                  <a:pt x="3905" y="99523"/>
                  <a:pt x="5150" y="108571"/>
                </a:cubicBezTo>
                <a:cubicBezTo>
                  <a:pt x="5150" y="108571"/>
                  <a:pt x="7081" y="115714"/>
                  <a:pt x="7467" y="117142"/>
                </a:cubicBezTo>
                <a:cubicBezTo>
                  <a:pt x="7725" y="118095"/>
                  <a:pt x="8240" y="120000"/>
                  <a:pt x="8240" y="120000"/>
                </a:cubicBezTo>
                <a:cubicBezTo>
                  <a:pt x="9871" y="115714"/>
                  <a:pt x="11502" y="113809"/>
                  <a:pt x="13133" y="111428"/>
                </a:cubicBezTo>
                <a:cubicBezTo>
                  <a:pt x="20772" y="116190"/>
                  <a:pt x="22017" y="116666"/>
                  <a:pt x="31931" y="114285"/>
                </a:cubicBezTo>
                <a:cubicBezTo>
                  <a:pt x="34077" y="113333"/>
                  <a:pt x="36223" y="113333"/>
                  <a:pt x="38369" y="111428"/>
                </a:cubicBezTo>
                <a:cubicBezTo>
                  <a:pt x="41373" y="109047"/>
                  <a:pt x="44635" y="96190"/>
                  <a:pt x="47639" y="91428"/>
                </a:cubicBezTo>
                <a:cubicBezTo>
                  <a:pt x="48154" y="89523"/>
                  <a:pt x="48669" y="87619"/>
                  <a:pt x="49184" y="85714"/>
                </a:cubicBezTo>
                <a:cubicBezTo>
                  <a:pt x="49484" y="84761"/>
                  <a:pt x="49484" y="80000"/>
                  <a:pt x="49699" y="77142"/>
                </a:cubicBezTo>
                <a:cubicBezTo>
                  <a:pt x="50643" y="64761"/>
                  <a:pt x="51545" y="51904"/>
                  <a:pt x="52789" y="42857"/>
                </a:cubicBezTo>
                <a:cubicBezTo>
                  <a:pt x="52961" y="40000"/>
                  <a:pt x="53175" y="37619"/>
                  <a:pt x="53304" y="34285"/>
                </a:cubicBezTo>
                <a:cubicBezTo>
                  <a:pt x="53433" y="30476"/>
                  <a:pt x="53304" y="25238"/>
                  <a:pt x="53562" y="22857"/>
                </a:cubicBezTo>
                <a:cubicBezTo>
                  <a:pt x="54163" y="17142"/>
                  <a:pt x="55107" y="17142"/>
                  <a:pt x="55879" y="14285"/>
                </a:cubicBezTo>
                <a:cubicBezTo>
                  <a:pt x="56394" y="12380"/>
                  <a:pt x="56909" y="10476"/>
                  <a:pt x="57424" y="8571"/>
                </a:cubicBezTo>
                <a:cubicBezTo>
                  <a:pt x="57682" y="7619"/>
                  <a:pt x="58197" y="5714"/>
                  <a:pt x="58197" y="5714"/>
                </a:cubicBezTo>
                <a:cubicBezTo>
                  <a:pt x="60815" y="7619"/>
                  <a:pt x="62060" y="0"/>
                  <a:pt x="62832" y="25714"/>
                </a:cubicBezTo>
                <a:cubicBezTo>
                  <a:pt x="62532" y="39047"/>
                  <a:pt x="62575" y="43809"/>
                  <a:pt x="61545" y="51428"/>
                </a:cubicBezTo>
                <a:cubicBezTo>
                  <a:pt x="60472" y="69047"/>
                  <a:pt x="59270" y="84761"/>
                  <a:pt x="57424" y="91428"/>
                </a:cubicBezTo>
                <a:cubicBezTo>
                  <a:pt x="53175" y="88571"/>
                  <a:pt x="53476" y="96190"/>
                  <a:pt x="50987" y="68571"/>
                </a:cubicBezTo>
                <a:cubicBezTo>
                  <a:pt x="50772" y="66190"/>
                  <a:pt x="51287" y="74761"/>
                  <a:pt x="51502" y="77142"/>
                </a:cubicBezTo>
                <a:cubicBezTo>
                  <a:pt x="51716" y="79523"/>
                  <a:pt x="51974" y="81428"/>
                  <a:pt x="52274" y="82857"/>
                </a:cubicBezTo>
                <a:cubicBezTo>
                  <a:pt x="53948" y="90952"/>
                  <a:pt x="55622" y="92380"/>
                  <a:pt x="57424" y="94285"/>
                </a:cubicBezTo>
                <a:cubicBezTo>
                  <a:pt x="71673" y="88095"/>
                  <a:pt x="82532" y="87142"/>
                  <a:pt x="98626" y="85714"/>
                </a:cubicBezTo>
                <a:cubicBezTo>
                  <a:pt x="104163" y="83809"/>
                  <a:pt x="107553" y="86190"/>
                  <a:pt x="112274" y="68571"/>
                </a:cubicBezTo>
                <a:cubicBezTo>
                  <a:pt x="114635" y="60000"/>
                  <a:pt x="117424" y="37142"/>
                  <a:pt x="119999" y="37142"/>
                </a:cubicBezTo>
              </a:path>
            </a:pathLst>
          </a:custGeom>
          <a:noFill/>
          <a:ln w="9525" cap="flat" cmpd="sng">
            <a:solidFill>
              <a:schemeClr val="dk1"/>
            </a:solidFill>
            <a:prstDash val="solid"/>
            <a:round/>
            <a:headEnd type="none" w="med" len="med"/>
            <a:tailEnd type="none" w="med" len="med"/>
          </a:ln>
        </p:spPr>
        <p:txBody>
          <a:bodyPr wrap="square" lIns="91425" tIns="45700" rIns="91425" bIns="45700" anchor="t" anchorCtr="0">
            <a:noAutofit/>
          </a:bodyPr>
          <a:lstStyle/>
          <a:p>
            <a:pPr marL="0" marR="0" lvl="0" indent="0" algn="l" rtl="0">
              <a:lnSpc>
                <a:spcPct val="100000"/>
              </a:lnSpc>
              <a:spcBef>
                <a:spcPts val="0"/>
              </a:spcBef>
              <a:spcAft>
                <a:spcPts val="0"/>
              </a:spcAft>
              <a:buSzPct val="25000"/>
              <a:buNone/>
            </a:pPr>
            <a:endParaRPr sz="1800" b="0" i="0" u="none">
              <a:solidFill>
                <a:schemeClr val="dk1"/>
              </a:solidFill>
              <a:latin typeface="Arial" panose="020B0604020202020204"/>
              <a:ea typeface="Arial" panose="020B0604020202020204"/>
              <a:cs typeface="Arial" panose="020B0604020202020204"/>
              <a:sym typeface="Arial" panose="020B0604020202020204"/>
            </a:endParaRPr>
          </a:p>
        </p:txBody>
      </p:sp>
      <p:sp>
        <p:nvSpPr>
          <p:cNvPr id="309" name="Shape 309"/>
          <p:cNvSpPr/>
          <p:nvPr/>
        </p:nvSpPr>
        <p:spPr>
          <a:xfrm>
            <a:off x="5295900" y="1543050"/>
            <a:ext cx="88900" cy="133350"/>
          </a:xfrm>
          <a:prstGeom prst="ellipse">
            <a:avLst/>
          </a:prstGeom>
          <a:solidFill>
            <a:schemeClr val="dk1"/>
          </a:solidFill>
          <a:ln w="9525" cap="flat" cmpd="sng">
            <a:solidFill>
              <a:schemeClr val="dk1"/>
            </a:solidFill>
            <a:prstDash val="solid"/>
            <a:miter lim="800000"/>
            <a:headEnd type="none" w="med" len="med"/>
            <a:tailEnd type="none" w="med" len="med"/>
          </a:ln>
        </p:spPr>
        <p:txBody>
          <a:bodyPr wrap="square" lIns="91425" tIns="45700" rIns="91425" bIns="45700" anchor="ctr" anchorCtr="0">
            <a:noAutofit/>
          </a:bodyPr>
          <a:lstStyle/>
          <a:p>
            <a:pPr marL="0" marR="0" lvl="0" indent="0" algn="l" rtl="0">
              <a:lnSpc>
                <a:spcPct val="100000"/>
              </a:lnSpc>
              <a:spcBef>
                <a:spcPts val="0"/>
              </a:spcBef>
              <a:spcAft>
                <a:spcPts val="0"/>
              </a:spcAft>
              <a:buSzPct val="25000"/>
              <a:buNone/>
            </a:pPr>
            <a:endParaRPr sz="1800" b="0" i="0" u="none">
              <a:solidFill>
                <a:schemeClr val="dk1"/>
              </a:solidFill>
              <a:latin typeface="Arial" panose="020B0604020202020204"/>
              <a:ea typeface="Arial" panose="020B0604020202020204"/>
              <a:cs typeface="Arial" panose="020B0604020202020204"/>
              <a:sym typeface="Arial" panose="020B0604020202020204"/>
            </a:endParaRPr>
          </a:p>
        </p:txBody>
      </p:sp>
      <p:grpSp>
        <p:nvGrpSpPr>
          <p:cNvPr id="310" name="Shape 310"/>
          <p:cNvGrpSpPr/>
          <p:nvPr/>
        </p:nvGrpSpPr>
        <p:grpSpPr>
          <a:xfrm>
            <a:off x="7639050" y="2381250"/>
            <a:ext cx="419100" cy="1895475"/>
            <a:chOff x="5791200" y="2124075"/>
            <a:chExt cx="419100" cy="1895475"/>
          </a:xfrm>
        </p:grpSpPr>
        <p:sp>
          <p:nvSpPr>
            <p:cNvPr id="311" name="Shape 311"/>
            <p:cNvSpPr/>
            <p:nvPr/>
          </p:nvSpPr>
          <p:spPr>
            <a:xfrm>
              <a:off x="5791200" y="2124075"/>
              <a:ext cx="419100" cy="542925"/>
            </a:xfrm>
            <a:custGeom>
              <a:avLst/>
              <a:gdLst/>
              <a:ahLst/>
              <a:cxnLst/>
              <a:rect l="0" t="0" r="0" b="0"/>
              <a:pathLst>
                <a:path w="120000" h="120000" extrusionOk="0">
                  <a:moveTo>
                    <a:pt x="73636" y="35789"/>
                  </a:moveTo>
                  <a:cubicBezTo>
                    <a:pt x="89090" y="39649"/>
                    <a:pt x="88636" y="43157"/>
                    <a:pt x="100909" y="33684"/>
                  </a:cubicBezTo>
                  <a:cubicBezTo>
                    <a:pt x="101818" y="31578"/>
                    <a:pt x="102272" y="29473"/>
                    <a:pt x="103636" y="27368"/>
                  </a:cubicBezTo>
                  <a:cubicBezTo>
                    <a:pt x="105000" y="25263"/>
                    <a:pt x="107272" y="18947"/>
                    <a:pt x="109090" y="21052"/>
                  </a:cubicBezTo>
                  <a:cubicBezTo>
                    <a:pt x="117272" y="31578"/>
                    <a:pt x="109090" y="46315"/>
                    <a:pt x="120000" y="58947"/>
                  </a:cubicBezTo>
                  <a:cubicBezTo>
                    <a:pt x="119090" y="61052"/>
                    <a:pt x="119090" y="63508"/>
                    <a:pt x="117272" y="65263"/>
                  </a:cubicBezTo>
                  <a:cubicBezTo>
                    <a:pt x="115000" y="67368"/>
                    <a:pt x="110000" y="67017"/>
                    <a:pt x="109090" y="69473"/>
                  </a:cubicBezTo>
                  <a:cubicBezTo>
                    <a:pt x="107727" y="73684"/>
                    <a:pt x="112272" y="83508"/>
                    <a:pt x="114545" y="88421"/>
                  </a:cubicBezTo>
                  <a:cubicBezTo>
                    <a:pt x="98636" y="100701"/>
                    <a:pt x="96818" y="114736"/>
                    <a:pt x="76363" y="120000"/>
                  </a:cubicBezTo>
                  <a:cubicBezTo>
                    <a:pt x="64090" y="118245"/>
                    <a:pt x="55454" y="114736"/>
                    <a:pt x="43636" y="117894"/>
                  </a:cubicBezTo>
                  <a:cubicBezTo>
                    <a:pt x="30454" y="114385"/>
                    <a:pt x="25909" y="106315"/>
                    <a:pt x="13636" y="103157"/>
                  </a:cubicBezTo>
                  <a:cubicBezTo>
                    <a:pt x="909" y="88771"/>
                    <a:pt x="5000" y="95438"/>
                    <a:pt x="0" y="84210"/>
                  </a:cubicBezTo>
                  <a:cubicBezTo>
                    <a:pt x="4545" y="65964"/>
                    <a:pt x="7727" y="72982"/>
                    <a:pt x="27272" y="77894"/>
                  </a:cubicBezTo>
                  <a:cubicBezTo>
                    <a:pt x="37272" y="66666"/>
                    <a:pt x="29090" y="55087"/>
                    <a:pt x="16363" y="48421"/>
                  </a:cubicBezTo>
                  <a:cubicBezTo>
                    <a:pt x="12272" y="39298"/>
                    <a:pt x="15909" y="36491"/>
                    <a:pt x="27272" y="33684"/>
                  </a:cubicBezTo>
                  <a:cubicBezTo>
                    <a:pt x="42272" y="24912"/>
                    <a:pt x="35909" y="31228"/>
                    <a:pt x="40909" y="18947"/>
                  </a:cubicBezTo>
                  <a:cubicBezTo>
                    <a:pt x="42727" y="14736"/>
                    <a:pt x="44545" y="10526"/>
                    <a:pt x="46363" y="6315"/>
                  </a:cubicBezTo>
                  <a:cubicBezTo>
                    <a:pt x="47272" y="4210"/>
                    <a:pt x="49090" y="0"/>
                    <a:pt x="49090" y="0"/>
                  </a:cubicBezTo>
                  <a:cubicBezTo>
                    <a:pt x="52727" y="8421"/>
                    <a:pt x="55909" y="11929"/>
                    <a:pt x="65454" y="16842"/>
                  </a:cubicBezTo>
                  <a:cubicBezTo>
                    <a:pt x="68181" y="23508"/>
                    <a:pt x="72272" y="29824"/>
                    <a:pt x="76363" y="35789"/>
                  </a:cubicBezTo>
                  <a:cubicBezTo>
                    <a:pt x="77727" y="37894"/>
                    <a:pt x="85000" y="42105"/>
                    <a:pt x="81818" y="42105"/>
                  </a:cubicBezTo>
                  <a:cubicBezTo>
                    <a:pt x="78181" y="42105"/>
                    <a:pt x="76363" y="37894"/>
                    <a:pt x="73636" y="35789"/>
                  </a:cubicBezTo>
                  <a:close/>
                </a:path>
              </a:pathLst>
            </a:custGeom>
            <a:noFill/>
            <a:ln w="9525" cap="flat" cmpd="sng">
              <a:solidFill>
                <a:schemeClr val="dk1"/>
              </a:solidFill>
              <a:prstDash val="solid"/>
              <a:round/>
              <a:headEnd type="none" w="med" len="med"/>
              <a:tailEnd type="none" w="med" len="med"/>
            </a:ln>
          </p:spPr>
          <p:txBody>
            <a:bodyPr wrap="square" lIns="91425" tIns="45700" rIns="91425" bIns="45700" anchor="t" anchorCtr="0">
              <a:noAutofit/>
            </a:bodyPr>
            <a:lstStyle/>
            <a:p>
              <a:pPr marL="0" marR="0" lvl="0" indent="0" algn="l" rtl="0">
                <a:lnSpc>
                  <a:spcPct val="100000"/>
                </a:lnSpc>
                <a:spcBef>
                  <a:spcPts val="0"/>
                </a:spcBef>
                <a:spcAft>
                  <a:spcPts val="0"/>
                </a:spcAft>
                <a:buSzPct val="25000"/>
                <a:buNone/>
              </a:pPr>
              <a:endParaRPr sz="1800" b="0" i="0" u="none">
                <a:solidFill>
                  <a:schemeClr val="dk1"/>
                </a:solidFill>
                <a:latin typeface="Arial" panose="020B0604020202020204"/>
                <a:ea typeface="Arial" panose="020B0604020202020204"/>
                <a:cs typeface="Arial" panose="020B0604020202020204"/>
                <a:sym typeface="Arial" panose="020B0604020202020204"/>
              </a:endParaRPr>
            </a:p>
          </p:txBody>
        </p:sp>
        <p:sp>
          <p:nvSpPr>
            <p:cNvPr id="312" name="Shape 312"/>
            <p:cNvSpPr/>
            <p:nvPr/>
          </p:nvSpPr>
          <p:spPr>
            <a:xfrm>
              <a:off x="5962650" y="2428875"/>
              <a:ext cx="88900" cy="133350"/>
            </a:xfrm>
            <a:prstGeom prst="ellipse">
              <a:avLst/>
            </a:prstGeom>
            <a:solidFill>
              <a:schemeClr val="dk1"/>
            </a:solidFill>
            <a:ln w="9525" cap="flat" cmpd="sng">
              <a:solidFill>
                <a:schemeClr val="dk1"/>
              </a:solidFill>
              <a:prstDash val="solid"/>
              <a:miter lim="800000"/>
              <a:headEnd type="none" w="med" len="med"/>
              <a:tailEnd type="none" w="med" len="med"/>
            </a:ln>
          </p:spPr>
          <p:txBody>
            <a:bodyPr wrap="square" lIns="91425" tIns="45700" rIns="91425" bIns="45700" anchor="ctr" anchorCtr="0">
              <a:noAutofit/>
            </a:bodyPr>
            <a:lstStyle/>
            <a:p>
              <a:pPr marL="0" marR="0" lvl="0" indent="0" algn="l" rtl="0">
                <a:lnSpc>
                  <a:spcPct val="100000"/>
                </a:lnSpc>
                <a:spcBef>
                  <a:spcPts val="0"/>
                </a:spcBef>
                <a:spcAft>
                  <a:spcPts val="0"/>
                </a:spcAft>
                <a:buSzPct val="25000"/>
                <a:buNone/>
              </a:pPr>
              <a:endParaRPr sz="1800" b="0" i="0" u="none">
                <a:solidFill>
                  <a:schemeClr val="dk1"/>
                </a:solidFill>
                <a:latin typeface="Arial" panose="020B0604020202020204"/>
                <a:ea typeface="Arial" panose="020B0604020202020204"/>
                <a:cs typeface="Arial" panose="020B0604020202020204"/>
                <a:sym typeface="Arial" panose="020B0604020202020204"/>
              </a:endParaRPr>
            </a:p>
          </p:txBody>
        </p:sp>
        <p:cxnSp>
          <p:nvCxnSpPr>
            <p:cNvPr id="313" name="Shape 313"/>
            <p:cNvCxnSpPr/>
            <p:nvPr/>
          </p:nvCxnSpPr>
          <p:spPr>
            <a:xfrm>
              <a:off x="5991225" y="2657475"/>
              <a:ext cx="0" cy="1228725"/>
            </a:xfrm>
            <a:prstGeom prst="straightConnector1">
              <a:avLst/>
            </a:prstGeom>
            <a:noFill/>
            <a:ln w="9525" cap="flat" cmpd="sng">
              <a:solidFill>
                <a:schemeClr val="dk1"/>
              </a:solidFill>
              <a:prstDash val="solid"/>
              <a:miter lim="800000"/>
              <a:headEnd type="none" w="med" len="med"/>
              <a:tailEnd type="none" w="med" len="med"/>
            </a:ln>
          </p:spPr>
        </p:cxnSp>
        <p:cxnSp>
          <p:nvCxnSpPr>
            <p:cNvPr id="314" name="Shape 314"/>
            <p:cNvCxnSpPr/>
            <p:nvPr/>
          </p:nvCxnSpPr>
          <p:spPr>
            <a:xfrm flipH="1">
              <a:off x="5919787" y="3876675"/>
              <a:ext cx="76200" cy="114300"/>
            </a:xfrm>
            <a:prstGeom prst="straightConnector1">
              <a:avLst/>
            </a:prstGeom>
            <a:noFill/>
            <a:ln w="9525" cap="flat" cmpd="sng">
              <a:solidFill>
                <a:schemeClr val="dk1"/>
              </a:solidFill>
              <a:prstDash val="solid"/>
              <a:miter lim="800000"/>
              <a:headEnd type="none" w="med" len="med"/>
              <a:tailEnd type="none" w="med" len="med"/>
            </a:ln>
          </p:spPr>
        </p:cxnSp>
        <p:cxnSp>
          <p:nvCxnSpPr>
            <p:cNvPr id="315" name="Shape 315"/>
            <p:cNvCxnSpPr/>
            <p:nvPr/>
          </p:nvCxnSpPr>
          <p:spPr>
            <a:xfrm>
              <a:off x="5991225" y="3876675"/>
              <a:ext cx="76200" cy="142875"/>
            </a:xfrm>
            <a:prstGeom prst="straightConnector1">
              <a:avLst/>
            </a:prstGeom>
            <a:noFill/>
            <a:ln w="9525" cap="flat" cmpd="sng">
              <a:solidFill>
                <a:schemeClr val="dk1"/>
              </a:solidFill>
              <a:prstDash val="solid"/>
              <a:miter lim="800000"/>
              <a:headEnd type="none" w="med" len="med"/>
              <a:tailEnd type="none" w="med" len="med"/>
            </a:ln>
          </p:spPr>
        </p:cxnSp>
      </p:grpSp>
      <p:grpSp>
        <p:nvGrpSpPr>
          <p:cNvPr id="316" name="Shape 316"/>
          <p:cNvGrpSpPr/>
          <p:nvPr/>
        </p:nvGrpSpPr>
        <p:grpSpPr>
          <a:xfrm>
            <a:off x="2981325" y="4629150"/>
            <a:ext cx="5095875" cy="419100"/>
            <a:chOff x="1457325" y="4133850"/>
            <a:chExt cx="5095875" cy="419100"/>
          </a:xfrm>
        </p:grpSpPr>
        <p:sp>
          <p:nvSpPr>
            <p:cNvPr id="317" name="Shape 317"/>
            <p:cNvSpPr/>
            <p:nvPr/>
          </p:nvSpPr>
          <p:spPr>
            <a:xfrm rot="5400000">
              <a:off x="6072187" y="4071937"/>
              <a:ext cx="419100" cy="542925"/>
            </a:xfrm>
            <a:custGeom>
              <a:avLst/>
              <a:gdLst/>
              <a:ahLst/>
              <a:cxnLst/>
              <a:rect l="0" t="0" r="0" b="0"/>
              <a:pathLst>
                <a:path w="120000" h="120000" extrusionOk="0">
                  <a:moveTo>
                    <a:pt x="73636" y="35789"/>
                  </a:moveTo>
                  <a:cubicBezTo>
                    <a:pt x="89090" y="39649"/>
                    <a:pt x="88636" y="43157"/>
                    <a:pt x="100909" y="33684"/>
                  </a:cubicBezTo>
                  <a:cubicBezTo>
                    <a:pt x="101818" y="31578"/>
                    <a:pt x="102272" y="29473"/>
                    <a:pt x="103636" y="27368"/>
                  </a:cubicBezTo>
                  <a:cubicBezTo>
                    <a:pt x="105000" y="25263"/>
                    <a:pt x="107272" y="18947"/>
                    <a:pt x="109090" y="21052"/>
                  </a:cubicBezTo>
                  <a:cubicBezTo>
                    <a:pt x="117272" y="31578"/>
                    <a:pt x="109090" y="46315"/>
                    <a:pt x="120000" y="58947"/>
                  </a:cubicBezTo>
                  <a:cubicBezTo>
                    <a:pt x="119090" y="61052"/>
                    <a:pt x="119090" y="63508"/>
                    <a:pt x="117272" y="65263"/>
                  </a:cubicBezTo>
                  <a:cubicBezTo>
                    <a:pt x="115000" y="67368"/>
                    <a:pt x="110000" y="67017"/>
                    <a:pt x="109090" y="69473"/>
                  </a:cubicBezTo>
                  <a:cubicBezTo>
                    <a:pt x="107727" y="73684"/>
                    <a:pt x="112272" y="83508"/>
                    <a:pt x="114545" y="88421"/>
                  </a:cubicBezTo>
                  <a:cubicBezTo>
                    <a:pt x="98636" y="100701"/>
                    <a:pt x="96818" y="114736"/>
                    <a:pt x="76363" y="120000"/>
                  </a:cubicBezTo>
                  <a:cubicBezTo>
                    <a:pt x="64090" y="118245"/>
                    <a:pt x="55454" y="114736"/>
                    <a:pt x="43636" y="117894"/>
                  </a:cubicBezTo>
                  <a:cubicBezTo>
                    <a:pt x="30454" y="114385"/>
                    <a:pt x="25909" y="106315"/>
                    <a:pt x="13636" y="103157"/>
                  </a:cubicBezTo>
                  <a:cubicBezTo>
                    <a:pt x="909" y="88771"/>
                    <a:pt x="5000" y="95438"/>
                    <a:pt x="0" y="84210"/>
                  </a:cubicBezTo>
                  <a:cubicBezTo>
                    <a:pt x="4545" y="65964"/>
                    <a:pt x="7727" y="72982"/>
                    <a:pt x="27272" y="77894"/>
                  </a:cubicBezTo>
                  <a:cubicBezTo>
                    <a:pt x="37272" y="66666"/>
                    <a:pt x="29090" y="55087"/>
                    <a:pt x="16363" y="48421"/>
                  </a:cubicBezTo>
                  <a:cubicBezTo>
                    <a:pt x="12272" y="39298"/>
                    <a:pt x="15909" y="36491"/>
                    <a:pt x="27272" y="33684"/>
                  </a:cubicBezTo>
                  <a:cubicBezTo>
                    <a:pt x="42272" y="24912"/>
                    <a:pt x="35909" y="31228"/>
                    <a:pt x="40909" y="18947"/>
                  </a:cubicBezTo>
                  <a:cubicBezTo>
                    <a:pt x="42727" y="14736"/>
                    <a:pt x="44545" y="10526"/>
                    <a:pt x="46363" y="6315"/>
                  </a:cubicBezTo>
                  <a:cubicBezTo>
                    <a:pt x="47272" y="4210"/>
                    <a:pt x="49090" y="0"/>
                    <a:pt x="49090" y="0"/>
                  </a:cubicBezTo>
                  <a:cubicBezTo>
                    <a:pt x="52727" y="8421"/>
                    <a:pt x="55909" y="11929"/>
                    <a:pt x="65454" y="16842"/>
                  </a:cubicBezTo>
                  <a:cubicBezTo>
                    <a:pt x="68181" y="23508"/>
                    <a:pt x="72272" y="29824"/>
                    <a:pt x="76363" y="35789"/>
                  </a:cubicBezTo>
                  <a:cubicBezTo>
                    <a:pt x="77727" y="37894"/>
                    <a:pt x="85000" y="42105"/>
                    <a:pt x="81818" y="42105"/>
                  </a:cubicBezTo>
                  <a:cubicBezTo>
                    <a:pt x="78181" y="42105"/>
                    <a:pt x="76363" y="37894"/>
                    <a:pt x="73636" y="35789"/>
                  </a:cubicBezTo>
                  <a:close/>
                </a:path>
              </a:pathLst>
            </a:custGeom>
            <a:noFill/>
            <a:ln w="9525" cap="flat" cmpd="sng">
              <a:solidFill>
                <a:schemeClr val="dk1"/>
              </a:solidFill>
              <a:prstDash val="solid"/>
              <a:round/>
              <a:headEnd type="none" w="med" len="med"/>
              <a:tailEnd type="none" w="med" len="med"/>
            </a:ln>
          </p:spPr>
          <p:txBody>
            <a:bodyPr wrap="square" lIns="91425" tIns="45700" rIns="91425" bIns="45700" anchor="t" anchorCtr="0">
              <a:noAutofit/>
            </a:bodyPr>
            <a:lstStyle/>
            <a:p>
              <a:pPr marL="0" marR="0" lvl="0" indent="0" algn="l" rtl="0">
                <a:lnSpc>
                  <a:spcPct val="100000"/>
                </a:lnSpc>
                <a:spcBef>
                  <a:spcPts val="0"/>
                </a:spcBef>
                <a:spcAft>
                  <a:spcPts val="0"/>
                </a:spcAft>
                <a:buSzPct val="25000"/>
                <a:buNone/>
              </a:pPr>
              <a:endParaRPr sz="1800" b="0" i="0" u="none">
                <a:solidFill>
                  <a:schemeClr val="dk1"/>
                </a:solidFill>
                <a:latin typeface="Arial" panose="020B0604020202020204"/>
                <a:ea typeface="Arial" panose="020B0604020202020204"/>
                <a:cs typeface="Arial" panose="020B0604020202020204"/>
                <a:sym typeface="Arial" panose="020B0604020202020204"/>
              </a:endParaRPr>
            </a:p>
          </p:txBody>
        </p:sp>
        <p:sp>
          <p:nvSpPr>
            <p:cNvPr id="318" name="Shape 318"/>
            <p:cNvSpPr/>
            <p:nvPr/>
          </p:nvSpPr>
          <p:spPr>
            <a:xfrm rot="5400000">
              <a:off x="6137275" y="4283075"/>
              <a:ext cx="88900" cy="133350"/>
            </a:xfrm>
            <a:prstGeom prst="ellipse">
              <a:avLst/>
            </a:prstGeom>
            <a:solidFill>
              <a:schemeClr val="dk1"/>
            </a:solidFill>
            <a:ln w="9525" cap="flat" cmpd="sng">
              <a:solidFill>
                <a:schemeClr val="dk1"/>
              </a:solidFill>
              <a:prstDash val="solid"/>
              <a:miter lim="800000"/>
              <a:headEnd type="none" w="med" len="med"/>
              <a:tailEnd type="none" w="med" len="med"/>
            </a:ln>
          </p:spPr>
          <p:txBody>
            <a:bodyPr wrap="square" lIns="91425" tIns="45700" rIns="91425" bIns="45700" anchor="ctr" anchorCtr="0">
              <a:noAutofit/>
            </a:bodyPr>
            <a:lstStyle/>
            <a:p>
              <a:pPr marL="0" marR="0" lvl="0" indent="0" algn="l" rtl="0">
                <a:lnSpc>
                  <a:spcPct val="100000"/>
                </a:lnSpc>
                <a:spcBef>
                  <a:spcPts val="0"/>
                </a:spcBef>
                <a:spcAft>
                  <a:spcPts val="0"/>
                </a:spcAft>
                <a:buSzPct val="25000"/>
                <a:buNone/>
              </a:pPr>
              <a:endParaRPr sz="1800" b="0" i="0" u="none">
                <a:solidFill>
                  <a:schemeClr val="dk1"/>
                </a:solidFill>
                <a:latin typeface="Arial" panose="020B0604020202020204"/>
                <a:ea typeface="Arial" panose="020B0604020202020204"/>
                <a:cs typeface="Arial" panose="020B0604020202020204"/>
                <a:sym typeface="Arial" panose="020B0604020202020204"/>
              </a:endParaRPr>
            </a:p>
          </p:txBody>
        </p:sp>
        <p:cxnSp>
          <p:nvCxnSpPr>
            <p:cNvPr id="319" name="Shape 319"/>
            <p:cNvCxnSpPr/>
            <p:nvPr/>
          </p:nvCxnSpPr>
          <p:spPr>
            <a:xfrm rot="5400000" flipH="1">
              <a:off x="1504950" y="4238625"/>
              <a:ext cx="76200" cy="114300"/>
            </a:xfrm>
            <a:prstGeom prst="straightConnector1">
              <a:avLst/>
            </a:prstGeom>
            <a:noFill/>
            <a:ln w="9525" cap="flat" cmpd="sng">
              <a:solidFill>
                <a:schemeClr val="dk1"/>
              </a:solidFill>
              <a:prstDash val="solid"/>
              <a:miter lim="800000"/>
              <a:headEnd type="none" w="med" len="med"/>
              <a:tailEnd type="none" w="med" len="med"/>
            </a:ln>
          </p:spPr>
        </p:cxnSp>
        <p:cxnSp>
          <p:nvCxnSpPr>
            <p:cNvPr id="320" name="Shape 320"/>
            <p:cNvCxnSpPr/>
            <p:nvPr/>
          </p:nvCxnSpPr>
          <p:spPr>
            <a:xfrm rot="5400000">
              <a:off x="1490662" y="4295775"/>
              <a:ext cx="76200" cy="142875"/>
            </a:xfrm>
            <a:prstGeom prst="straightConnector1">
              <a:avLst/>
            </a:prstGeom>
            <a:noFill/>
            <a:ln w="9525" cap="flat" cmpd="sng">
              <a:solidFill>
                <a:schemeClr val="dk1"/>
              </a:solidFill>
              <a:prstDash val="solid"/>
              <a:miter lim="800000"/>
              <a:headEnd type="none" w="med" len="med"/>
              <a:tailEnd type="none" w="med" len="med"/>
            </a:ln>
          </p:spPr>
        </p:cxnSp>
        <p:cxnSp>
          <p:nvCxnSpPr>
            <p:cNvPr id="321" name="Shape 321"/>
            <p:cNvCxnSpPr/>
            <p:nvPr/>
          </p:nvCxnSpPr>
          <p:spPr>
            <a:xfrm rot="10800000">
              <a:off x="1595437" y="4333875"/>
              <a:ext cx="4424362" cy="0"/>
            </a:xfrm>
            <a:prstGeom prst="straightConnector1">
              <a:avLst/>
            </a:prstGeom>
            <a:noFill/>
            <a:ln w="9525" cap="flat" cmpd="sng">
              <a:solidFill>
                <a:schemeClr val="dk1"/>
              </a:solidFill>
              <a:prstDash val="solid"/>
              <a:miter lim="800000"/>
              <a:headEnd type="none" w="med" len="med"/>
              <a:tailEnd type="none" w="med" len="med"/>
            </a:ln>
          </p:spPr>
        </p:cxnSp>
      </p:grpSp>
      <p:cxnSp>
        <p:nvCxnSpPr>
          <p:cNvPr id="322" name="Shape 322"/>
          <p:cNvCxnSpPr/>
          <p:nvPr/>
        </p:nvCxnSpPr>
        <p:spPr>
          <a:xfrm rot="5400000" flipH="1">
            <a:off x="3171825" y="1581150"/>
            <a:ext cx="76200" cy="114300"/>
          </a:xfrm>
          <a:prstGeom prst="straightConnector1">
            <a:avLst/>
          </a:prstGeom>
          <a:noFill/>
          <a:ln w="9525" cap="flat" cmpd="sng">
            <a:solidFill>
              <a:schemeClr val="dk1"/>
            </a:solidFill>
            <a:prstDash val="solid"/>
            <a:miter lim="800000"/>
            <a:headEnd type="none" w="med" len="med"/>
            <a:tailEnd type="none" w="med" len="med"/>
          </a:ln>
        </p:spPr>
      </p:cxnSp>
      <p:cxnSp>
        <p:nvCxnSpPr>
          <p:cNvPr id="323" name="Shape 323"/>
          <p:cNvCxnSpPr/>
          <p:nvPr/>
        </p:nvCxnSpPr>
        <p:spPr>
          <a:xfrm rot="5400000">
            <a:off x="3157537" y="1638300"/>
            <a:ext cx="76200" cy="142875"/>
          </a:xfrm>
          <a:prstGeom prst="straightConnector1">
            <a:avLst/>
          </a:prstGeom>
          <a:noFill/>
          <a:ln w="9525" cap="flat" cmpd="sng">
            <a:solidFill>
              <a:schemeClr val="dk1"/>
            </a:solidFill>
            <a:prstDash val="solid"/>
            <a:miter lim="800000"/>
            <a:headEnd type="none" w="med" len="med"/>
            <a:tailEnd type="none" w="med" len="med"/>
          </a:ln>
        </p:spPr>
      </p:cxnSp>
      <p:grpSp>
        <p:nvGrpSpPr>
          <p:cNvPr id="324" name="Shape 324"/>
          <p:cNvGrpSpPr/>
          <p:nvPr/>
        </p:nvGrpSpPr>
        <p:grpSpPr>
          <a:xfrm rot="4620000">
            <a:off x="7762875" y="1847850"/>
            <a:ext cx="133350" cy="200025"/>
            <a:chOff x="3914775" y="2581275"/>
            <a:chExt cx="133350" cy="200025"/>
          </a:xfrm>
        </p:grpSpPr>
        <p:cxnSp>
          <p:nvCxnSpPr>
            <p:cNvPr id="325" name="Shape 325"/>
            <p:cNvCxnSpPr/>
            <p:nvPr/>
          </p:nvCxnSpPr>
          <p:spPr>
            <a:xfrm rot="10800000" flipH="1">
              <a:off x="3914775" y="2581275"/>
              <a:ext cx="133350" cy="85725"/>
            </a:xfrm>
            <a:prstGeom prst="straightConnector1">
              <a:avLst/>
            </a:prstGeom>
            <a:noFill/>
            <a:ln w="9525" cap="flat" cmpd="sng">
              <a:solidFill>
                <a:schemeClr val="dk1"/>
              </a:solidFill>
              <a:prstDash val="solid"/>
              <a:miter lim="800000"/>
              <a:headEnd type="none" w="med" len="med"/>
              <a:tailEnd type="none" w="med" len="med"/>
            </a:ln>
          </p:spPr>
        </p:cxnSp>
        <p:cxnSp>
          <p:nvCxnSpPr>
            <p:cNvPr id="326" name="Shape 326"/>
            <p:cNvCxnSpPr/>
            <p:nvPr/>
          </p:nvCxnSpPr>
          <p:spPr>
            <a:xfrm>
              <a:off x="3914775" y="2667000"/>
              <a:ext cx="133350" cy="114300"/>
            </a:xfrm>
            <a:prstGeom prst="straightConnector1">
              <a:avLst/>
            </a:prstGeom>
            <a:noFill/>
            <a:ln w="9525" cap="flat" cmpd="sng">
              <a:solidFill>
                <a:schemeClr val="dk1"/>
              </a:solidFill>
              <a:prstDash val="solid"/>
              <a:miter lim="800000"/>
              <a:headEnd type="none" w="med" len="med"/>
              <a:tailEnd type="none" w="med" len="med"/>
            </a:ln>
          </p:spPr>
        </p:cxnSp>
      </p:grpSp>
      <p:sp>
        <p:nvSpPr>
          <p:cNvPr id="327" name="Shape 327"/>
          <p:cNvSpPr/>
          <p:nvPr/>
        </p:nvSpPr>
        <p:spPr>
          <a:xfrm>
            <a:off x="7705725" y="1581150"/>
            <a:ext cx="171450" cy="290512"/>
          </a:xfrm>
          <a:custGeom>
            <a:avLst/>
            <a:gdLst/>
            <a:ahLst/>
            <a:cxnLst/>
            <a:rect l="0" t="0" r="0" b="0"/>
            <a:pathLst>
              <a:path w="120000" h="120000" extrusionOk="0">
                <a:moveTo>
                  <a:pt x="0" y="0"/>
                </a:moveTo>
                <a:cubicBezTo>
                  <a:pt x="24444" y="4590"/>
                  <a:pt x="48888" y="7213"/>
                  <a:pt x="73333" y="11803"/>
                </a:cubicBezTo>
                <a:cubicBezTo>
                  <a:pt x="85555" y="19016"/>
                  <a:pt x="97777" y="26229"/>
                  <a:pt x="110000" y="33442"/>
                </a:cubicBezTo>
                <a:cubicBezTo>
                  <a:pt x="116666" y="45901"/>
                  <a:pt x="120000" y="53114"/>
                  <a:pt x="106666" y="64918"/>
                </a:cubicBezTo>
                <a:cubicBezTo>
                  <a:pt x="98888" y="83934"/>
                  <a:pt x="90000" y="100327"/>
                  <a:pt x="90000" y="120000"/>
                </a:cubicBezTo>
              </a:path>
            </a:pathLst>
          </a:custGeom>
          <a:noFill/>
          <a:ln w="9525" cap="flat" cmpd="sng">
            <a:solidFill>
              <a:schemeClr val="dk1"/>
            </a:solidFill>
            <a:prstDash val="solid"/>
            <a:round/>
            <a:headEnd type="none" w="med" len="med"/>
            <a:tailEnd type="none" w="med" len="med"/>
          </a:ln>
        </p:spPr>
        <p:txBody>
          <a:bodyPr wrap="square" lIns="91425" tIns="45700" rIns="91425" bIns="45700" anchor="t" anchorCtr="0">
            <a:noAutofit/>
          </a:bodyPr>
          <a:lstStyle/>
          <a:p>
            <a:pPr marL="0" marR="0" lvl="0" indent="0" algn="l" rtl="0">
              <a:lnSpc>
                <a:spcPct val="100000"/>
              </a:lnSpc>
              <a:spcBef>
                <a:spcPts val="0"/>
              </a:spcBef>
              <a:spcAft>
                <a:spcPts val="0"/>
              </a:spcAft>
              <a:buSzPct val="25000"/>
              <a:buNone/>
            </a:pPr>
            <a:endParaRPr sz="1800" b="0" i="0" u="none">
              <a:solidFill>
                <a:schemeClr val="dk1"/>
              </a:solidFill>
              <a:latin typeface="Arial" panose="020B0604020202020204"/>
              <a:ea typeface="Arial" panose="020B0604020202020204"/>
              <a:cs typeface="Arial" panose="020B0604020202020204"/>
              <a:sym typeface="Arial" panose="020B0604020202020204"/>
            </a:endParaRPr>
          </a:p>
        </p:txBody>
      </p:sp>
      <p:sp>
        <p:nvSpPr>
          <p:cNvPr id="328" name="Shape 328"/>
          <p:cNvSpPr txBox="1"/>
          <p:nvPr/>
        </p:nvSpPr>
        <p:spPr>
          <a:xfrm>
            <a:off x="4318000" y="1917700"/>
            <a:ext cx="1978025" cy="336550"/>
          </a:xfrm>
          <a:prstGeom prst="rect">
            <a:avLst/>
          </a:prstGeom>
          <a:noFill/>
          <a:ln>
            <a:noFill/>
          </a:ln>
        </p:spPr>
        <p:txBody>
          <a:bodyPr wrap="square" lIns="91425" tIns="45700" rIns="91425" bIns="45700" anchor="t" anchorCtr="0">
            <a:noAutofit/>
          </a:bodyPr>
          <a:lstStyle/>
          <a:p>
            <a:pPr marL="0" marR="0" lvl="0" indent="-101600" algn="l" rtl="0">
              <a:lnSpc>
                <a:spcPct val="100000"/>
              </a:lnSpc>
              <a:spcBef>
                <a:spcPts val="0"/>
              </a:spcBef>
              <a:spcAft>
                <a:spcPts val="0"/>
              </a:spcAft>
              <a:buClr>
                <a:srgbClr val="CC3300"/>
              </a:buClr>
              <a:buSzPct val="100000"/>
              <a:buFont typeface="Arial" panose="020B0604020202020204"/>
              <a:buNone/>
            </a:pPr>
            <a:r>
              <a:rPr lang="en-US" sz="1600" b="1" i="0" u="none">
                <a:solidFill>
                  <a:srgbClr val="CC3300"/>
                </a:solidFill>
                <a:latin typeface="Arial" panose="020B0604020202020204"/>
                <a:ea typeface="Arial" panose="020B0604020202020204"/>
                <a:cs typeface="Arial" panose="020B0604020202020204"/>
                <a:sym typeface="Arial" panose="020B0604020202020204"/>
              </a:rPr>
              <a:t>1. Sensory Neuron</a:t>
            </a:r>
            <a:endParaRPr lang="en-US" sz="1600" b="1" i="0" u="none">
              <a:solidFill>
                <a:srgbClr val="CC3300"/>
              </a:solidFill>
              <a:latin typeface="Arial" panose="020B0604020202020204"/>
              <a:ea typeface="Arial" panose="020B0604020202020204"/>
              <a:cs typeface="Arial" panose="020B0604020202020204"/>
              <a:sym typeface="Arial" panose="020B0604020202020204"/>
            </a:endParaRPr>
          </a:p>
        </p:txBody>
      </p:sp>
      <p:sp>
        <p:nvSpPr>
          <p:cNvPr id="329" name="Shape 329"/>
          <p:cNvSpPr txBox="1"/>
          <p:nvPr/>
        </p:nvSpPr>
        <p:spPr>
          <a:xfrm>
            <a:off x="4403725" y="4308475"/>
            <a:ext cx="1743075" cy="336550"/>
          </a:xfrm>
          <a:prstGeom prst="rect">
            <a:avLst/>
          </a:prstGeom>
          <a:noFill/>
          <a:ln>
            <a:noFill/>
          </a:ln>
        </p:spPr>
        <p:txBody>
          <a:bodyPr wrap="square" lIns="91425" tIns="45700" rIns="91425" bIns="45700" anchor="t" anchorCtr="0">
            <a:noAutofit/>
          </a:bodyPr>
          <a:lstStyle/>
          <a:p>
            <a:pPr marL="0" marR="0" lvl="0" indent="-101600" algn="l" rtl="0">
              <a:lnSpc>
                <a:spcPct val="100000"/>
              </a:lnSpc>
              <a:spcBef>
                <a:spcPts val="0"/>
              </a:spcBef>
              <a:spcAft>
                <a:spcPts val="0"/>
              </a:spcAft>
              <a:buClr>
                <a:srgbClr val="CC3300"/>
              </a:buClr>
              <a:buSzPct val="100000"/>
              <a:buFont typeface="Arial" panose="020B0604020202020204"/>
              <a:buNone/>
            </a:pPr>
            <a:r>
              <a:rPr lang="en-US" sz="1600" b="1" i="0" u="none">
                <a:solidFill>
                  <a:srgbClr val="CC3300"/>
                </a:solidFill>
                <a:latin typeface="Arial" panose="020B0604020202020204"/>
                <a:ea typeface="Arial" panose="020B0604020202020204"/>
                <a:cs typeface="Arial" panose="020B0604020202020204"/>
                <a:sym typeface="Arial" panose="020B0604020202020204"/>
              </a:rPr>
              <a:t>3. Motor Neuron</a:t>
            </a:r>
            <a:endParaRPr lang="en-US" sz="1600" b="1" i="0" u="none">
              <a:solidFill>
                <a:srgbClr val="CC3300"/>
              </a:solidFill>
              <a:latin typeface="Arial" panose="020B0604020202020204"/>
              <a:ea typeface="Arial" panose="020B0604020202020204"/>
              <a:cs typeface="Arial" panose="020B0604020202020204"/>
              <a:sym typeface="Arial" panose="020B0604020202020204"/>
            </a:endParaRPr>
          </a:p>
        </p:txBody>
      </p:sp>
      <p:sp>
        <p:nvSpPr>
          <p:cNvPr id="330" name="Shape 330"/>
          <p:cNvSpPr txBox="1"/>
          <p:nvPr/>
        </p:nvSpPr>
        <p:spPr>
          <a:xfrm rot="-5400000">
            <a:off x="6594475" y="3144837"/>
            <a:ext cx="1539875" cy="336550"/>
          </a:xfrm>
          <a:prstGeom prst="rect">
            <a:avLst/>
          </a:prstGeom>
          <a:noFill/>
          <a:ln>
            <a:noFill/>
          </a:ln>
        </p:spPr>
        <p:txBody>
          <a:bodyPr wrap="square" lIns="91425" tIns="45700" rIns="91425" bIns="45700" anchor="t" anchorCtr="0">
            <a:noAutofit/>
          </a:bodyPr>
          <a:lstStyle/>
          <a:p>
            <a:pPr marL="0" marR="0" lvl="0" indent="-101600" algn="l" rtl="0">
              <a:lnSpc>
                <a:spcPct val="100000"/>
              </a:lnSpc>
              <a:spcBef>
                <a:spcPts val="0"/>
              </a:spcBef>
              <a:spcAft>
                <a:spcPts val="0"/>
              </a:spcAft>
              <a:buClr>
                <a:srgbClr val="CC3300"/>
              </a:buClr>
              <a:buSzPct val="100000"/>
              <a:buFont typeface="Arial" panose="020B0604020202020204"/>
              <a:buNone/>
            </a:pPr>
            <a:r>
              <a:rPr lang="en-US" sz="1600" b="1" i="0" u="none">
                <a:solidFill>
                  <a:srgbClr val="CC3300"/>
                </a:solidFill>
                <a:latin typeface="Arial" panose="020B0604020202020204"/>
                <a:ea typeface="Arial" panose="020B0604020202020204"/>
                <a:cs typeface="Arial" panose="020B0604020202020204"/>
                <a:sym typeface="Arial" panose="020B0604020202020204"/>
              </a:rPr>
              <a:t>2. Interneuron</a:t>
            </a:r>
            <a:endParaRPr lang="en-US" sz="1600" b="1" i="0" u="none">
              <a:solidFill>
                <a:srgbClr val="CC3300"/>
              </a:solidFill>
              <a:latin typeface="Arial" panose="020B0604020202020204"/>
              <a:ea typeface="Arial" panose="020B0604020202020204"/>
              <a:cs typeface="Arial" panose="020B0604020202020204"/>
              <a:sym typeface="Arial" panose="020B0604020202020204"/>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0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2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2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2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2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3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tr-TR" altLang="en-US"/>
              <a:t>SUPPORTING CELLS</a:t>
            </a:r>
            <a:endParaRPr lang="tr-TR" altLang="en-US"/>
          </a:p>
        </p:txBody>
      </p:sp>
      <p:sp>
        <p:nvSpPr>
          <p:cNvPr id="3" name="Content Placeholder 2"/>
          <p:cNvSpPr>
            <a:spLocks noGrp="1"/>
          </p:cNvSpPr>
          <p:nvPr>
            <p:ph sz="half" idx="1"/>
          </p:nvPr>
        </p:nvSpPr>
        <p:spPr>
          <a:xfrm>
            <a:off x="5313680" y="2694940"/>
            <a:ext cx="6269355" cy="3300095"/>
          </a:xfrm>
        </p:spPr>
        <p:txBody>
          <a:bodyPr>
            <a:normAutofit fontScale="90000"/>
          </a:bodyPr>
          <a:p>
            <a:r>
              <a:rPr lang="tr-TR" altLang="en-US"/>
              <a:t>Neurons constitute only about half the volume of the nervous system.</a:t>
            </a:r>
            <a:endParaRPr lang="tr-TR" altLang="en-US"/>
          </a:p>
          <a:p>
            <a:r>
              <a:rPr lang="tr-TR" altLang="en-US"/>
              <a:t>The rest of NS contains a variety of supporting cells.</a:t>
            </a:r>
            <a:endParaRPr lang="tr-TR" altLang="en-US"/>
          </a:p>
          <a:p>
            <a:r>
              <a:rPr lang="tr-TR" altLang="en-US" b="1"/>
              <a:t>WHY?</a:t>
            </a:r>
            <a:endParaRPr lang="tr-TR" altLang="en-US" b="1"/>
          </a:p>
          <a:p>
            <a:r>
              <a:rPr lang="tr-TR" altLang="en-US"/>
              <a:t>Neurons have a high rate of metabolism but have no means of storing nutirents.</a:t>
            </a:r>
            <a:endParaRPr lang="tr-TR" altLang="en-US"/>
          </a:p>
          <a:p>
            <a:r>
              <a:rPr lang="tr-TR" altLang="en-US"/>
              <a:t>They must constantly be supplied with nutrients and oxygen.</a:t>
            </a:r>
            <a:endParaRPr lang="tr-TR" altLang="en-US"/>
          </a:p>
          <a:p>
            <a:r>
              <a:rPr lang="tr-TR" altLang="en-US"/>
              <a:t>These cells support and protect neurons.</a:t>
            </a:r>
            <a:endParaRPr lang="tr-TR" altLang="en-US"/>
          </a:p>
        </p:txBody>
      </p:sp>
      <p:sp>
        <p:nvSpPr>
          <p:cNvPr id="4" name="Slide Number Placeholder 3"/>
          <p:cNvSpPr>
            <a:spLocks noGrp="1"/>
          </p:cNvSpPr>
          <p:nvPr>
            <p:ph type="sldNum" sz="quarter" idx="12"/>
          </p:nvPr>
        </p:nvSpPr>
        <p:spPr/>
        <p:txBody>
          <a:bodyPr/>
          <a:p>
            <a:pPr marL="0" marR="0" lvl="0" indent="-88900" algn="r" rtl="0">
              <a:lnSpc>
                <a:spcPct val="100000"/>
              </a:lnSpc>
              <a:spcBef>
                <a:spcPts val="0"/>
              </a:spcBef>
              <a:spcAft>
                <a:spcPts val="0"/>
              </a:spcAft>
              <a:buClr>
                <a:schemeClr val="dk1"/>
              </a:buClr>
              <a:buSzPct val="100000"/>
              <a:buFont typeface="Arial" panose="020B0604020202020204"/>
              <a:buNone/>
            </a:pPr>
            <a:fld id="{00000000-1234-1234-1234-123412341234}" type="slidenum">
              <a:rPr lang="en-US" sz="1400" b="0" i="0" u="none" strike="noStrike" cap="none" smtClean="0">
                <a:solidFill>
                  <a:schemeClr val="dk1"/>
                </a:solidFill>
                <a:latin typeface="Arial" panose="020B0604020202020204"/>
                <a:ea typeface="Arial" panose="020B0604020202020204"/>
                <a:cs typeface="Arial" panose="020B0604020202020204"/>
                <a:sym typeface="Arial" panose="020B0604020202020204"/>
              </a:rPr>
            </a:fld>
            <a:endParaRPr lang="en-US" sz="1400" b="0" i="0" u="none" strike="noStrike" cap="none">
              <a:solidFill>
                <a:schemeClr val="dk1"/>
              </a:solidFill>
              <a:latin typeface="Arial" panose="020B0604020202020204"/>
              <a:ea typeface="Arial" panose="020B0604020202020204"/>
              <a:cs typeface="Arial" panose="020B0604020202020204"/>
              <a:sym typeface="Arial" panose="020B0604020202020204"/>
            </a:endParaRPr>
          </a:p>
        </p:txBody>
      </p:sp>
      <p:pic>
        <p:nvPicPr>
          <p:cNvPr id="107" name="Content Placeholder 106"/>
          <p:cNvPicPr/>
          <p:nvPr>
            <p:ph sz="half" idx="2"/>
          </p:nvPr>
        </p:nvPicPr>
        <p:blipFill>
          <a:blip r:embed="rId1"/>
          <a:srcRect t="10469"/>
          <a:stretch>
            <a:fillRect/>
          </a:stretch>
        </p:blipFill>
        <p:spPr>
          <a:xfrm>
            <a:off x="5203825" y="320040"/>
            <a:ext cx="5266055" cy="2123440"/>
          </a:xfrm>
          <a:prstGeom prst="rect">
            <a:avLst/>
          </a:prstGeom>
          <a:noFill/>
          <a:ln w="9525">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334"/>
        <p:cNvGrpSpPr/>
        <p:nvPr/>
      </p:nvGrpSpPr>
      <p:grpSpPr>
        <a:xfrm>
          <a:off x="0" y="0"/>
          <a:ext cx="0" cy="0"/>
          <a:chOff x="0" y="0"/>
          <a:chExt cx="0" cy="0"/>
        </a:xfrm>
      </p:grpSpPr>
      <p:pic>
        <p:nvPicPr>
          <p:cNvPr id="335" name="Shape 335"/>
          <p:cNvPicPr preferRelativeResize="0"/>
          <p:nvPr/>
        </p:nvPicPr>
        <p:blipFill rotWithShape="1">
          <a:blip r:embed="rId1"/>
          <a:srcRect t="10108" b="16641"/>
          <a:stretch>
            <a:fillRect/>
          </a:stretch>
        </p:blipFill>
        <p:spPr>
          <a:xfrm>
            <a:off x="2115789" y="0"/>
            <a:ext cx="9011246" cy="5785860"/>
          </a:xfrm>
          <a:prstGeom prst="rect">
            <a:avLst/>
          </a:prstGeom>
          <a:noFill/>
          <a:ln w="9525">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97"/>
        <p:cNvGrpSpPr/>
        <p:nvPr/>
      </p:nvGrpSpPr>
      <p:grpSpPr>
        <a:xfrm>
          <a:off x="0" y="0"/>
          <a:ext cx="0" cy="0"/>
          <a:chOff x="0" y="0"/>
          <a:chExt cx="0" cy="0"/>
        </a:xfrm>
      </p:grpSpPr>
      <p:pic>
        <p:nvPicPr>
          <p:cNvPr id="2" name="Resim 1"/>
          <p:cNvPicPr>
            <a:picLocks noChangeAspect="1"/>
          </p:cNvPicPr>
          <p:nvPr/>
        </p:nvPicPr>
        <p:blipFill rotWithShape="1">
          <a:blip r:embed="rId1"/>
          <a:srcRect t="7106" r="-2" b="6094"/>
          <a:stretch>
            <a:fillRect/>
          </a:stretch>
        </p:blipFill>
        <p:spPr>
          <a:xfrm>
            <a:off x="696582" y="1696597"/>
            <a:ext cx="5794289" cy="4191126"/>
          </a:xfrm>
          <a:prstGeom prst="rect">
            <a:avLst/>
          </a:prstGeom>
          <a:ln w="12700">
            <a:noFill/>
          </a:ln>
        </p:spPr>
      </p:pic>
      <p:sp>
        <p:nvSpPr>
          <p:cNvPr id="198" name="Shape 198"/>
          <p:cNvSpPr txBox="1">
            <a:spLocks noGrp="1"/>
          </p:cNvSpPr>
          <p:nvPr>
            <p:ph type="title"/>
          </p:nvPr>
        </p:nvSpPr>
        <p:spPr>
          <a:xfrm>
            <a:off x="921084" y="322186"/>
            <a:ext cx="10488547" cy="1190912"/>
          </a:xfrm>
          <a:prstGeom prst="rect">
            <a:avLst/>
          </a:prstGeom>
        </p:spPr>
        <p:txBody>
          <a:bodyPr lIns="91425" tIns="45700" rIns="91425" bIns="45700" anchorCtr="0">
            <a:normAutofit/>
          </a:bodyPr>
          <a:lstStyle/>
          <a:p>
            <a:pPr marL="0" marR="0" lvl="0" indent="-228600" rtl="0">
              <a:spcBef>
                <a:spcPts val="0"/>
              </a:spcBef>
              <a:spcAft>
                <a:spcPts val="0"/>
              </a:spcAft>
              <a:buClr>
                <a:schemeClr val="dk1"/>
              </a:buClr>
              <a:buSzPct val="100000"/>
              <a:buFont typeface="Arial" panose="020B0604020202020204"/>
              <a:buNone/>
            </a:pPr>
            <a:r>
              <a:rPr lang="tr-TR" b="1" dirty="0">
                <a:solidFill>
                  <a:schemeClr val="tx2"/>
                </a:solidFill>
                <a:latin typeface="Arial" panose="020B0604020202020204"/>
                <a:ea typeface="Arial" panose="020B0604020202020204"/>
                <a:cs typeface="Arial" panose="020B0604020202020204"/>
                <a:sym typeface="Arial" panose="020B0604020202020204"/>
              </a:rPr>
              <a:t>DONT UNDERESTIMATE</a:t>
            </a:r>
            <a:br>
              <a:rPr lang="tr-TR" b="1" dirty="0">
                <a:solidFill>
                  <a:schemeClr val="tx2"/>
                </a:solidFill>
                <a:latin typeface="Arial" panose="020B0604020202020204"/>
                <a:ea typeface="Arial" panose="020B0604020202020204"/>
                <a:cs typeface="Arial" panose="020B0604020202020204"/>
                <a:sym typeface="Arial" panose="020B0604020202020204"/>
              </a:rPr>
            </a:br>
            <a:r>
              <a:rPr lang="tr-TR" b="1" i="0" u="none" strike="noStrike" cap="none" dirty="0">
                <a:solidFill>
                  <a:schemeClr val="tx2"/>
                </a:solidFill>
                <a:latin typeface="Arial" panose="020B0604020202020204"/>
                <a:ea typeface="Arial" panose="020B0604020202020204"/>
                <a:cs typeface="Arial" panose="020B0604020202020204"/>
                <a:sym typeface="Arial" panose="020B0604020202020204"/>
              </a:rPr>
              <a:t>GLIAL CELLS-NERVE GLUE</a:t>
            </a:r>
            <a:endParaRPr lang="en-US" b="1" i="0" u="none" strike="noStrike" cap="none" dirty="0">
              <a:solidFill>
                <a:schemeClr val="tx2"/>
              </a:solidFill>
              <a:latin typeface="Arial" panose="020B0604020202020204"/>
              <a:ea typeface="Arial" panose="020B0604020202020204"/>
              <a:cs typeface="Arial" panose="020B0604020202020204"/>
              <a:sym typeface="Arial" panose="020B0604020202020204"/>
            </a:endParaRPr>
          </a:p>
        </p:txBody>
      </p:sp>
      <p:sp>
        <p:nvSpPr>
          <p:cNvPr id="199" name="Shape 199"/>
          <p:cNvSpPr txBox="1">
            <a:spLocks noGrp="1"/>
          </p:cNvSpPr>
          <p:nvPr>
            <p:ph idx="1"/>
          </p:nvPr>
        </p:nvSpPr>
        <p:spPr>
          <a:xfrm>
            <a:off x="6645108" y="1696597"/>
            <a:ext cx="5028928" cy="4205764"/>
          </a:xfrm>
          <a:prstGeom prst="rect">
            <a:avLst/>
          </a:prstGeom>
        </p:spPr>
        <p:txBody>
          <a:bodyPr lIns="91425" tIns="45700" rIns="91425" bIns="45700" anchorCtr="0">
            <a:normAutofit fontScale="92500" lnSpcReduction="10000"/>
          </a:bodyPr>
          <a:lstStyle/>
          <a:p>
            <a:pPr lvl="0" indent="-342900">
              <a:spcBef>
                <a:spcPts val="0"/>
              </a:spcBef>
              <a:spcAft>
                <a:spcPts val="600"/>
              </a:spcAft>
              <a:buClr>
                <a:srgbClr val="FFA91F"/>
              </a:buClr>
            </a:pPr>
            <a:r>
              <a:rPr lang="en-US" dirty="0"/>
              <a:t>Ten or twenty years ago, glial cells were considered minor players in the nervous system, even though they outnumber neurons 10-fold. </a:t>
            </a:r>
            <a:endParaRPr lang="tr-TR" dirty="0"/>
          </a:p>
          <a:p>
            <a:pPr lvl="0" indent="-342900">
              <a:spcBef>
                <a:spcPts val="0"/>
              </a:spcBef>
              <a:spcAft>
                <a:spcPts val="600"/>
              </a:spcAft>
              <a:buClr>
                <a:srgbClr val="FFA91F"/>
              </a:buClr>
            </a:pPr>
            <a:r>
              <a:rPr lang="en-US" dirty="0"/>
              <a:t>Glia were thought to function as passive support cells, bringing nutrients to and removing wastes from the neurons, whereas the </a:t>
            </a:r>
            <a:r>
              <a:rPr lang="tr-TR" dirty="0" err="1"/>
              <a:t>neurons</a:t>
            </a:r>
            <a:r>
              <a:rPr lang="tr-TR" dirty="0"/>
              <a:t> </a:t>
            </a:r>
            <a:r>
              <a:rPr lang="en-US" dirty="0"/>
              <a:t>carried out the critical nervous system functions of information processing, plasticity, learning, and memory. </a:t>
            </a:r>
            <a:endParaRPr lang="tr-TR" dirty="0"/>
          </a:p>
          <a:p>
            <a:pPr lvl="0" indent="-342900">
              <a:spcBef>
                <a:spcPts val="0"/>
              </a:spcBef>
              <a:spcAft>
                <a:spcPts val="600"/>
              </a:spcAft>
              <a:buClr>
                <a:srgbClr val="FFA91F"/>
              </a:buClr>
            </a:pPr>
            <a:r>
              <a:rPr lang="en-US" dirty="0"/>
              <a:t>Recent studies</a:t>
            </a:r>
            <a:r>
              <a:rPr lang="tr-TR" dirty="0"/>
              <a:t> </a:t>
            </a:r>
            <a:r>
              <a:rPr lang="en-US" dirty="0"/>
              <a:t>are changing this view and demonstrating that glial cells play a key role in these essential brain functions</a:t>
            </a:r>
            <a:r>
              <a:rPr lang="tr-TR" dirty="0"/>
              <a:t>.</a:t>
            </a:r>
            <a:endParaRPr lang="en-US" b="0" i="0" u="none" strike="noStrike" cap="none" dirty="0">
              <a:latin typeface="Arial" panose="020B0604020202020204"/>
              <a:ea typeface="Arial" panose="020B0604020202020204"/>
              <a:sym typeface="Arial" panose="020B0604020202020204"/>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9">
                                            <p:txEl>
                                              <p:pRg st="0" end="0"/>
                                            </p:txEl>
                                          </p:spTgt>
                                        </p:tgtEl>
                                        <p:attrNameLst>
                                          <p:attrName>style.visibility</p:attrName>
                                        </p:attrNameLst>
                                      </p:cBhvr>
                                      <p:to>
                                        <p:strVal val="visible"/>
                                      </p:to>
                                    </p:set>
                                    <p:animEffect transition="in" filter="fade">
                                      <p:cBhvr>
                                        <p:cTn id="7" dur="1"/>
                                        <p:tgtEl>
                                          <p:spTgt spid="19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99">
                                            <p:txEl>
                                              <p:pRg st="1" end="1"/>
                                            </p:txEl>
                                          </p:spTgt>
                                        </p:tgtEl>
                                        <p:attrNameLst>
                                          <p:attrName>style.visibility</p:attrName>
                                        </p:attrNameLst>
                                      </p:cBhvr>
                                      <p:to>
                                        <p:strVal val="visible"/>
                                      </p:to>
                                    </p:set>
                                    <p:animEffect transition="in" filter="fade">
                                      <p:cBhvr>
                                        <p:cTn id="12" dur="1"/>
                                        <p:tgtEl>
                                          <p:spTgt spid="19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99">
                                            <p:txEl>
                                              <p:pRg st="2" end="2"/>
                                            </p:txEl>
                                          </p:spTgt>
                                        </p:tgtEl>
                                        <p:attrNameLst>
                                          <p:attrName>style.visibility</p:attrName>
                                        </p:attrNameLst>
                                      </p:cBhvr>
                                      <p:to>
                                        <p:strVal val="visible"/>
                                      </p:to>
                                    </p:set>
                                    <p:animEffect transition="in" filter="fade">
                                      <p:cBhvr>
                                        <p:cTn id="17" dur="1"/>
                                        <p:tgtEl>
                                          <p:spTgt spid="19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97"/>
        <p:cNvGrpSpPr/>
        <p:nvPr/>
      </p:nvGrpSpPr>
      <p:grpSpPr>
        <a:xfrm>
          <a:off x="0" y="0"/>
          <a:ext cx="0" cy="0"/>
          <a:chOff x="0" y="0"/>
          <a:chExt cx="0" cy="0"/>
        </a:xfrm>
      </p:grpSpPr>
      <p:sp>
        <p:nvSpPr>
          <p:cNvPr id="198" name="Shape 198"/>
          <p:cNvSpPr txBox="1">
            <a:spLocks noGrp="1"/>
          </p:cNvSpPr>
          <p:nvPr>
            <p:ph type="title"/>
          </p:nvPr>
        </p:nvSpPr>
        <p:spPr>
          <a:xfrm>
            <a:off x="1015046" y="365870"/>
            <a:ext cx="10488547" cy="1190912"/>
          </a:xfrm>
          <a:prstGeom prst="rect">
            <a:avLst/>
          </a:prstGeom>
        </p:spPr>
        <p:txBody>
          <a:bodyPr lIns="91425" tIns="45700" rIns="91425" bIns="45700" anchorCtr="0">
            <a:normAutofit/>
          </a:bodyPr>
          <a:lstStyle/>
          <a:p>
            <a:pPr marL="0" marR="0" lvl="0" indent="-228600" rtl="0">
              <a:spcBef>
                <a:spcPts val="0"/>
              </a:spcBef>
              <a:spcAft>
                <a:spcPts val="0"/>
              </a:spcAft>
              <a:buClr>
                <a:schemeClr val="dk1"/>
              </a:buClr>
              <a:buSzPct val="100000"/>
              <a:buFont typeface="Arial" panose="020B0604020202020204"/>
              <a:buNone/>
            </a:pPr>
            <a:r>
              <a:rPr lang="tr-TR" b="1" dirty="0">
                <a:solidFill>
                  <a:schemeClr val="tx2"/>
                </a:solidFill>
                <a:latin typeface="Arial" panose="020B0604020202020204"/>
                <a:ea typeface="Arial" panose="020B0604020202020204"/>
                <a:cs typeface="Arial" panose="020B0604020202020204"/>
                <a:sym typeface="Arial" panose="020B0604020202020204"/>
              </a:rPr>
              <a:t>NEUROGLIAL CELLS</a:t>
            </a:r>
            <a:endParaRPr lang="en-US" b="1" i="0" u="none" strike="noStrike" cap="none" dirty="0">
              <a:solidFill>
                <a:schemeClr val="tx2"/>
              </a:solidFill>
              <a:latin typeface="Arial" panose="020B0604020202020204"/>
              <a:ea typeface="Arial" panose="020B0604020202020204"/>
              <a:cs typeface="Arial" panose="020B0604020202020204"/>
              <a:sym typeface="Arial" panose="020B0604020202020204"/>
            </a:endParaRPr>
          </a:p>
        </p:txBody>
      </p:sp>
      <p:sp>
        <p:nvSpPr>
          <p:cNvPr id="199" name="Shape 199"/>
          <p:cNvSpPr txBox="1">
            <a:spLocks noGrp="1"/>
          </p:cNvSpPr>
          <p:nvPr>
            <p:ph idx="1"/>
          </p:nvPr>
        </p:nvSpPr>
        <p:spPr>
          <a:xfrm>
            <a:off x="6380702" y="1701800"/>
            <a:ext cx="5595397" cy="4732814"/>
          </a:xfrm>
          <a:prstGeom prst="rect">
            <a:avLst/>
          </a:prstGeom>
        </p:spPr>
        <p:txBody>
          <a:bodyPr lIns="91425" tIns="45700" rIns="91425" bIns="45700" anchorCtr="0">
            <a:normAutofit fontScale="92500" lnSpcReduction="10000"/>
          </a:bodyPr>
          <a:lstStyle/>
          <a:p>
            <a:pPr lvl="0" indent="-342900">
              <a:spcBef>
                <a:spcPts val="0"/>
              </a:spcBef>
              <a:spcAft>
                <a:spcPts val="600"/>
              </a:spcAft>
              <a:buClr>
                <a:srgbClr val="FFA91F"/>
              </a:buClr>
            </a:pPr>
            <a:r>
              <a:rPr lang="en-US" dirty="0"/>
              <a:t>Neuroglial cells—usually referred to simply as </a:t>
            </a:r>
            <a:r>
              <a:rPr lang="en-US" b="1" dirty="0"/>
              <a:t>glial cells</a:t>
            </a:r>
            <a:r>
              <a:rPr lang="en-US" dirty="0"/>
              <a:t> or glia—are quite different from </a:t>
            </a:r>
            <a:r>
              <a:rPr lang="en-US" dirty="0">
                <a:hlinkClick r:id="rId1"/>
              </a:rPr>
              <a:t>nerve</a:t>
            </a:r>
            <a:r>
              <a:rPr lang="en-US" dirty="0"/>
              <a:t> cells. </a:t>
            </a:r>
            <a:endParaRPr lang="tr-TR" dirty="0"/>
          </a:p>
          <a:p>
            <a:pPr lvl="0" indent="-342900">
              <a:spcBef>
                <a:spcPts val="0"/>
              </a:spcBef>
              <a:spcAft>
                <a:spcPts val="600"/>
              </a:spcAft>
              <a:buClr>
                <a:srgbClr val="FFA91F"/>
              </a:buClr>
            </a:pPr>
            <a:r>
              <a:rPr lang="en-US" dirty="0"/>
              <a:t>The major distinction is that glia do not participate directly in synaptic interactions and electrical signaling, although their supportive functions help define synaptic contacts and maintain the signaling abilities of neurons. </a:t>
            </a:r>
            <a:endParaRPr lang="tr-TR" dirty="0"/>
          </a:p>
          <a:p>
            <a:pPr lvl="0" indent="-342900">
              <a:spcBef>
                <a:spcPts val="0"/>
              </a:spcBef>
              <a:spcAft>
                <a:spcPts val="600"/>
              </a:spcAft>
              <a:buClr>
                <a:srgbClr val="FFA91F"/>
              </a:buClr>
            </a:pPr>
            <a:r>
              <a:rPr lang="en-US" dirty="0"/>
              <a:t>Glia are more numerous than nerve cells in the brain, outnumbering them by a ratio of perhaps 3 to </a:t>
            </a:r>
            <a:r>
              <a:rPr lang="tr-TR" dirty="0"/>
              <a:t>1.</a:t>
            </a:r>
            <a:endParaRPr lang="tr-TR" dirty="0"/>
          </a:p>
          <a:p>
            <a:pPr lvl="0" indent="-342900">
              <a:spcBef>
                <a:spcPts val="0"/>
              </a:spcBef>
              <a:spcAft>
                <a:spcPts val="600"/>
              </a:spcAft>
              <a:buClr>
                <a:srgbClr val="FFA91F"/>
              </a:buClr>
            </a:pPr>
            <a:r>
              <a:rPr lang="en-US" dirty="0"/>
              <a:t>Although glial cells also have complex processes extending from their cell bodies, they are generally smaller than neurons, and they lack axons and dendrites</a:t>
            </a:r>
            <a:endParaRPr lang="en-US" b="0" i="0" u="none" strike="noStrike" cap="none" dirty="0">
              <a:latin typeface="Arial" panose="020B0604020202020204"/>
              <a:ea typeface="Arial" panose="020B0604020202020204"/>
              <a:sym typeface="Arial" panose="020B0604020202020204"/>
            </a:endParaRPr>
          </a:p>
        </p:txBody>
      </p:sp>
      <p:pic>
        <p:nvPicPr>
          <p:cNvPr id="4" name="Resim 3"/>
          <p:cNvPicPr>
            <a:picLocks noChangeAspect="1"/>
          </p:cNvPicPr>
          <p:nvPr/>
        </p:nvPicPr>
        <p:blipFill>
          <a:blip r:embed="rId2"/>
          <a:stretch>
            <a:fillRect/>
          </a:stretch>
        </p:blipFill>
        <p:spPr>
          <a:xfrm>
            <a:off x="673005" y="1701800"/>
            <a:ext cx="4833894" cy="390578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9">
                                            <p:txEl>
                                              <p:pRg st="0" end="0"/>
                                            </p:txEl>
                                          </p:spTgt>
                                        </p:tgtEl>
                                        <p:attrNameLst>
                                          <p:attrName>style.visibility</p:attrName>
                                        </p:attrNameLst>
                                      </p:cBhvr>
                                      <p:to>
                                        <p:strVal val="visible"/>
                                      </p:to>
                                    </p:set>
                                    <p:animEffect transition="in" filter="fade">
                                      <p:cBhvr>
                                        <p:cTn id="7" dur="1"/>
                                        <p:tgtEl>
                                          <p:spTgt spid="19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99">
                                            <p:txEl>
                                              <p:pRg st="1" end="1"/>
                                            </p:txEl>
                                          </p:spTgt>
                                        </p:tgtEl>
                                        <p:attrNameLst>
                                          <p:attrName>style.visibility</p:attrName>
                                        </p:attrNameLst>
                                      </p:cBhvr>
                                      <p:to>
                                        <p:strVal val="visible"/>
                                      </p:to>
                                    </p:set>
                                    <p:animEffect transition="in" filter="fade">
                                      <p:cBhvr>
                                        <p:cTn id="12" dur="1"/>
                                        <p:tgtEl>
                                          <p:spTgt spid="19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99">
                                            <p:txEl>
                                              <p:pRg st="2" end="2"/>
                                            </p:txEl>
                                          </p:spTgt>
                                        </p:tgtEl>
                                        <p:attrNameLst>
                                          <p:attrName>style.visibility</p:attrName>
                                        </p:attrNameLst>
                                      </p:cBhvr>
                                      <p:to>
                                        <p:strVal val="visible"/>
                                      </p:to>
                                    </p:set>
                                    <p:animEffect transition="in" filter="fade">
                                      <p:cBhvr>
                                        <p:cTn id="17" dur="1"/>
                                        <p:tgtEl>
                                          <p:spTgt spid="19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99">
                                            <p:txEl>
                                              <p:pRg st="3" end="3"/>
                                            </p:txEl>
                                          </p:spTgt>
                                        </p:tgtEl>
                                        <p:attrNameLst>
                                          <p:attrName>style.visibility</p:attrName>
                                        </p:attrNameLst>
                                      </p:cBhvr>
                                      <p:to>
                                        <p:strVal val="visible"/>
                                      </p:to>
                                    </p:set>
                                    <p:animEffect transition="in" filter="fade">
                                      <p:cBhvr>
                                        <p:cTn id="22" dur="1"/>
                                        <p:tgtEl>
                                          <p:spTgt spid="19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tr-TR" altLang="en-US"/>
              <a:t>Case Story: </a:t>
            </a:r>
            <a:endParaRPr lang="tr-TR" altLang="en-US"/>
          </a:p>
        </p:txBody>
      </p:sp>
      <p:sp>
        <p:nvSpPr>
          <p:cNvPr id="4" name="Slide Number Placeholder 3"/>
          <p:cNvSpPr>
            <a:spLocks noGrp="1"/>
          </p:cNvSpPr>
          <p:nvPr>
            <p:ph type="sldNum" sz="quarter" idx="12"/>
          </p:nvPr>
        </p:nvSpPr>
        <p:spPr/>
        <p:txBody>
          <a:bodyPr/>
          <a:p>
            <a:pPr marL="0" marR="0" lvl="0" indent="-88900" algn="r" rtl="0">
              <a:lnSpc>
                <a:spcPct val="100000"/>
              </a:lnSpc>
              <a:spcBef>
                <a:spcPts val="0"/>
              </a:spcBef>
              <a:spcAft>
                <a:spcPts val="0"/>
              </a:spcAft>
              <a:buClr>
                <a:schemeClr val="dk1"/>
              </a:buClr>
              <a:buSzPct val="100000"/>
              <a:buFont typeface="Arial" panose="020B0604020202020204"/>
              <a:buNone/>
            </a:pPr>
            <a:fld id="{00000000-1234-1234-1234-123412341234}" type="slidenum">
              <a:rPr lang="en-US" sz="1400" b="0" i="0" u="none" strike="noStrike" cap="none" smtClean="0">
                <a:solidFill>
                  <a:schemeClr val="dk1"/>
                </a:solidFill>
                <a:latin typeface="Arial" panose="020B0604020202020204"/>
                <a:ea typeface="Arial" panose="020B0604020202020204"/>
                <a:cs typeface="Arial" panose="020B0604020202020204"/>
                <a:sym typeface="Arial" panose="020B0604020202020204"/>
              </a:rPr>
            </a:fld>
            <a:endParaRPr lang="en-US" sz="1400" b="0" i="0" u="none" strike="noStrike" cap="none">
              <a:solidFill>
                <a:schemeClr val="dk1"/>
              </a:solidFill>
              <a:latin typeface="Arial" panose="020B0604020202020204"/>
              <a:ea typeface="Arial" panose="020B0604020202020204"/>
              <a:cs typeface="Arial" panose="020B0604020202020204"/>
              <a:sym typeface="Arial" panose="020B0604020202020204"/>
            </a:endParaRPr>
          </a:p>
        </p:txBody>
      </p:sp>
      <p:pic>
        <p:nvPicPr>
          <p:cNvPr id="5" name="Content Placeholder 4"/>
          <p:cNvPicPr>
            <a:picLocks noChangeAspect="1"/>
          </p:cNvPicPr>
          <p:nvPr>
            <p:ph idx="1"/>
          </p:nvPr>
        </p:nvPicPr>
        <p:blipFill>
          <a:blip r:embed="rId1"/>
          <a:srcRect l="28670" t="25198" r="24292" b="26312"/>
          <a:stretch>
            <a:fillRect/>
          </a:stretch>
        </p:blipFill>
        <p:spPr>
          <a:xfrm>
            <a:off x="3827780" y="1003300"/>
            <a:ext cx="8364220" cy="485140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97"/>
        <p:cNvGrpSpPr/>
        <p:nvPr/>
      </p:nvGrpSpPr>
      <p:grpSpPr>
        <a:xfrm>
          <a:off x="0" y="0"/>
          <a:ext cx="0" cy="0"/>
          <a:chOff x="0" y="0"/>
          <a:chExt cx="0" cy="0"/>
        </a:xfrm>
      </p:grpSpPr>
      <p:pic>
        <p:nvPicPr>
          <p:cNvPr id="2" name="Resim 1"/>
          <p:cNvPicPr>
            <a:picLocks noChangeAspect="1"/>
          </p:cNvPicPr>
          <p:nvPr/>
        </p:nvPicPr>
        <p:blipFill rotWithShape="1">
          <a:blip r:embed="rId1"/>
          <a:srcRect t="7106" r="-2" b="6094"/>
          <a:stretch>
            <a:fillRect/>
          </a:stretch>
        </p:blipFill>
        <p:spPr>
          <a:xfrm>
            <a:off x="695632" y="1611816"/>
            <a:ext cx="4930199" cy="3566112"/>
          </a:xfrm>
          <a:prstGeom prst="rect">
            <a:avLst/>
          </a:prstGeom>
          <a:ln w="12700">
            <a:noFill/>
          </a:ln>
        </p:spPr>
      </p:pic>
      <p:sp>
        <p:nvSpPr>
          <p:cNvPr id="198" name="Shape 198"/>
          <p:cNvSpPr txBox="1">
            <a:spLocks noGrp="1"/>
          </p:cNvSpPr>
          <p:nvPr>
            <p:ph type="title"/>
          </p:nvPr>
        </p:nvSpPr>
        <p:spPr>
          <a:xfrm>
            <a:off x="882843" y="145532"/>
            <a:ext cx="10488547" cy="1190912"/>
          </a:xfrm>
          <a:prstGeom prst="rect">
            <a:avLst/>
          </a:prstGeom>
        </p:spPr>
        <p:txBody>
          <a:bodyPr lIns="91425" tIns="45700" rIns="91425" bIns="45700" anchorCtr="0">
            <a:normAutofit/>
          </a:bodyPr>
          <a:lstStyle/>
          <a:p>
            <a:pPr marL="0" marR="0" lvl="0" indent="-228600" rtl="0">
              <a:spcBef>
                <a:spcPts val="0"/>
              </a:spcBef>
              <a:spcAft>
                <a:spcPts val="0"/>
              </a:spcAft>
              <a:buClr>
                <a:schemeClr val="dk1"/>
              </a:buClr>
              <a:buSzPct val="100000"/>
              <a:buFont typeface="Arial" panose="020B0604020202020204"/>
              <a:buNone/>
            </a:pPr>
            <a:r>
              <a:rPr lang="tr-TR" b="1" i="0" u="none" strike="noStrike" cap="none" dirty="0">
                <a:solidFill>
                  <a:schemeClr val="tx2"/>
                </a:solidFill>
                <a:latin typeface="Arial" panose="020B0604020202020204"/>
                <a:ea typeface="Arial" panose="020B0604020202020204"/>
                <a:cs typeface="Arial" panose="020B0604020202020204"/>
                <a:sym typeface="Arial" panose="020B0604020202020204"/>
              </a:rPr>
              <a:t>	</a:t>
            </a:r>
            <a:r>
              <a:rPr lang="tr-TR" b="1" dirty="0">
                <a:solidFill>
                  <a:schemeClr val="tx2"/>
                </a:solidFill>
                <a:latin typeface="Arial" panose="020B0604020202020204"/>
                <a:ea typeface="Arial" panose="020B0604020202020204"/>
                <a:cs typeface="Arial" panose="020B0604020202020204"/>
                <a:sym typeface="Arial" panose="020B0604020202020204"/>
              </a:rPr>
              <a:t>NEUROGLIAL CELLS IN DISEASES</a:t>
            </a:r>
            <a:endParaRPr lang="en-US" b="1" i="0" u="none" strike="noStrike" cap="none" dirty="0">
              <a:solidFill>
                <a:schemeClr val="tx2"/>
              </a:solidFill>
              <a:latin typeface="Arial" panose="020B0604020202020204"/>
              <a:ea typeface="Arial" panose="020B0604020202020204"/>
              <a:cs typeface="Arial" panose="020B0604020202020204"/>
              <a:sym typeface="Arial" panose="020B0604020202020204"/>
            </a:endParaRPr>
          </a:p>
        </p:txBody>
      </p:sp>
      <p:sp>
        <p:nvSpPr>
          <p:cNvPr id="199" name="Shape 199"/>
          <p:cNvSpPr txBox="1">
            <a:spLocks noGrp="1"/>
          </p:cNvSpPr>
          <p:nvPr>
            <p:ph idx="1"/>
          </p:nvPr>
        </p:nvSpPr>
        <p:spPr>
          <a:xfrm>
            <a:off x="6369685" y="1250108"/>
            <a:ext cx="5595397" cy="4732814"/>
          </a:xfrm>
          <a:prstGeom prst="rect">
            <a:avLst/>
          </a:prstGeom>
        </p:spPr>
        <p:txBody>
          <a:bodyPr lIns="91425" tIns="45700" rIns="91425" bIns="45700" anchorCtr="0">
            <a:normAutofit/>
          </a:bodyPr>
          <a:lstStyle/>
          <a:p>
            <a:pPr>
              <a:spcBef>
                <a:spcPts val="0"/>
              </a:spcBef>
              <a:spcAft>
                <a:spcPts val="600"/>
              </a:spcAft>
              <a:buClr>
                <a:srgbClr val="FFA91F"/>
              </a:buClr>
            </a:pPr>
            <a:r>
              <a:rPr lang="tr-TR" dirty="0"/>
              <a:t>O</a:t>
            </a:r>
            <a:r>
              <a:rPr lang="en-US" dirty="0" err="1"/>
              <a:t>verwhelming</a:t>
            </a:r>
            <a:r>
              <a:rPr lang="en-US" dirty="0"/>
              <a:t> evidence implicates glial cells in most</a:t>
            </a:r>
            <a:r>
              <a:rPr lang="tr-TR" dirty="0"/>
              <a:t> </a:t>
            </a:r>
            <a:r>
              <a:rPr lang="en-US" dirty="0"/>
              <a:t>neurological diseases.</a:t>
            </a:r>
            <a:endParaRPr lang="tr-TR" dirty="0"/>
          </a:p>
          <a:p>
            <a:pPr>
              <a:spcBef>
                <a:spcPts val="0"/>
              </a:spcBef>
              <a:spcAft>
                <a:spcPts val="600"/>
              </a:spcAft>
              <a:buClr>
                <a:srgbClr val="FFA91F"/>
              </a:buClr>
            </a:pPr>
            <a:r>
              <a:rPr lang="en-US" dirty="0"/>
              <a:t>For example, in multiple sclerosis (MS) macrophages destroy myelin in grey and white matter. </a:t>
            </a:r>
            <a:endParaRPr lang="tr-TR" dirty="0"/>
          </a:p>
          <a:p>
            <a:pPr>
              <a:spcBef>
                <a:spcPts val="0"/>
              </a:spcBef>
              <a:spcAft>
                <a:spcPts val="600"/>
              </a:spcAft>
              <a:buClr>
                <a:srgbClr val="FFA91F"/>
              </a:buClr>
            </a:pPr>
            <a:r>
              <a:rPr lang="en-US" dirty="0"/>
              <a:t>Cytological changes in oligodendrocytes – such as apoptosis, gross swelling with abnormal nuclei and deposition of activated complement – appear to precede or accompany the destruction of myelin by macrophages. </a:t>
            </a:r>
            <a:endParaRPr lang="tr-TR" dirty="0"/>
          </a:p>
          <a:p>
            <a:pPr>
              <a:spcBef>
                <a:spcPts val="0"/>
              </a:spcBef>
              <a:spcAft>
                <a:spcPts val="600"/>
              </a:spcAft>
              <a:buClr>
                <a:srgbClr val="FFA91F"/>
              </a:buClr>
            </a:pPr>
            <a:r>
              <a:rPr lang="en-US" dirty="0"/>
              <a:t>In turn, macrophage activity in MS seems to represent a reaction to dead myelin following loss of oligodendrocytes.</a:t>
            </a:r>
            <a:endParaRPr lang="en-US" b="0" i="0" u="none" strike="noStrike" cap="none" dirty="0">
              <a:latin typeface="Arial" panose="020B0604020202020204"/>
              <a:ea typeface="Arial" panose="020B0604020202020204"/>
              <a:sym typeface="Arial" panose="020B0604020202020204"/>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9">
                                            <p:txEl>
                                              <p:pRg st="0" end="0"/>
                                            </p:txEl>
                                          </p:spTgt>
                                        </p:tgtEl>
                                        <p:attrNameLst>
                                          <p:attrName>style.visibility</p:attrName>
                                        </p:attrNameLst>
                                      </p:cBhvr>
                                      <p:to>
                                        <p:strVal val="visible"/>
                                      </p:to>
                                    </p:set>
                                    <p:animEffect transition="in" filter="fade">
                                      <p:cBhvr>
                                        <p:cTn id="7" dur="1"/>
                                        <p:tgtEl>
                                          <p:spTgt spid="19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99">
                                            <p:txEl>
                                              <p:pRg st="1" end="1"/>
                                            </p:txEl>
                                          </p:spTgt>
                                        </p:tgtEl>
                                        <p:attrNameLst>
                                          <p:attrName>style.visibility</p:attrName>
                                        </p:attrNameLst>
                                      </p:cBhvr>
                                      <p:to>
                                        <p:strVal val="visible"/>
                                      </p:to>
                                    </p:set>
                                    <p:animEffect transition="in" filter="fade">
                                      <p:cBhvr>
                                        <p:cTn id="12" dur="1"/>
                                        <p:tgtEl>
                                          <p:spTgt spid="19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99">
                                            <p:txEl>
                                              <p:pRg st="2" end="2"/>
                                            </p:txEl>
                                          </p:spTgt>
                                        </p:tgtEl>
                                        <p:attrNameLst>
                                          <p:attrName>style.visibility</p:attrName>
                                        </p:attrNameLst>
                                      </p:cBhvr>
                                      <p:to>
                                        <p:strVal val="visible"/>
                                      </p:to>
                                    </p:set>
                                    <p:animEffect transition="in" filter="fade">
                                      <p:cBhvr>
                                        <p:cTn id="17" dur="1"/>
                                        <p:tgtEl>
                                          <p:spTgt spid="19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99">
                                            <p:txEl>
                                              <p:pRg st="3" end="3"/>
                                            </p:txEl>
                                          </p:spTgt>
                                        </p:tgtEl>
                                        <p:attrNameLst>
                                          <p:attrName>style.visibility</p:attrName>
                                        </p:attrNameLst>
                                      </p:cBhvr>
                                      <p:to>
                                        <p:strVal val="visible"/>
                                      </p:to>
                                    </p:set>
                                    <p:animEffect transition="in" filter="fade">
                                      <p:cBhvr>
                                        <p:cTn id="22" dur="1"/>
                                        <p:tgtEl>
                                          <p:spTgt spid="19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sp>
        <p:nvSpPr>
          <p:cNvPr id="341" name="Shape 341"/>
          <p:cNvSpPr txBox="1"/>
          <p:nvPr/>
        </p:nvSpPr>
        <p:spPr>
          <a:xfrm>
            <a:off x="1788160" y="316865"/>
            <a:ext cx="6724015" cy="579120"/>
          </a:xfrm>
          <a:prstGeom prst="rect">
            <a:avLst/>
          </a:prstGeom>
          <a:noFill/>
          <a:ln>
            <a:noFill/>
          </a:ln>
        </p:spPr>
        <p:txBody>
          <a:bodyPr wrap="square" lIns="91425" tIns="45700" rIns="91425" bIns="45700" anchor="t" anchorCtr="0">
            <a:noAutofit/>
          </a:bodyPr>
          <a:lstStyle/>
          <a:p>
            <a:pPr marL="0" marR="0" lvl="0" indent="-203200" algn="l" rtl="0">
              <a:lnSpc>
                <a:spcPct val="100000"/>
              </a:lnSpc>
              <a:spcBef>
                <a:spcPts val="0"/>
              </a:spcBef>
              <a:spcAft>
                <a:spcPts val="0"/>
              </a:spcAft>
              <a:buClr>
                <a:srgbClr val="C20000"/>
              </a:buClr>
              <a:buSzPct val="100000"/>
              <a:buFont typeface="Arial" panose="020B0604020202020204"/>
              <a:buNone/>
            </a:pPr>
            <a:r>
              <a:rPr lang="en-US" sz="3200" b="1" i="0" u="none">
                <a:solidFill>
                  <a:srgbClr val="C20000"/>
                </a:solidFill>
                <a:latin typeface="Arial" panose="020B0604020202020204"/>
                <a:ea typeface="Arial" panose="020B0604020202020204"/>
                <a:cs typeface="Arial" panose="020B0604020202020204"/>
                <a:sym typeface="Arial" panose="020B0604020202020204"/>
              </a:rPr>
              <a:t>2 Glial Cells of the PNS</a:t>
            </a:r>
            <a:endParaRPr lang="en-US" sz="3200" b="1" i="0" u="none">
              <a:solidFill>
                <a:srgbClr val="C20000"/>
              </a:solidFill>
              <a:latin typeface="Arial" panose="020B0604020202020204"/>
              <a:ea typeface="Arial" panose="020B0604020202020204"/>
              <a:cs typeface="Arial" panose="020B0604020202020204"/>
              <a:sym typeface="Arial" panose="020B0604020202020204"/>
            </a:endParaRPr>
          </a:p>
        </p:txBody>
      </p:sp>
      <p:sp>
        <p:nvSpPr>
          <p:cNvPr id="342" name="Shape 342"/>
          <p:cNvSpPr txBox="1"/>
          <p:nvPr/>
        </p:nvSpPr>
        <p:spPr>
          <a:xfrm>
            <a:off x="1787842" y="1165860"/>
            <a:ext cx="8616950" cy="831850"/>
          </a:xfrm>
          <a:prstGeom prst="rect">
            <a:avLst/>
          </a:prstGeom>
          <a:noFill/>
          <a:ln>
            <a:noFill/>
          </a:ln>
        </p:spPr>
        <p:txBody>
          <a:bodyPr wrap="square" lIns="91425" tIns="45700" rIns="91425" bIns="45700" anchor="ctr" anchorCtr="0">
            <a:noAutofit/>
          </a:bodyPr>
          <a:lstStyle/>
          <a:p>
            <a:pPr marL="0" marR="0" lvl="0" indent="-152400" algn="l" rtl="0">
              <a:lnSpc>
                <a:spcPct val="100000"/>
              </a:lnSpc>
              <a:spcBef>
                <a:spcPts val="0"/>
              </a:spcBef>
              <a:spcAft>
                <a:spcPts val="0"/>
              </a:spcAft>
              <a:buClr>
                <a:schemeClr val="dk1"/>
              </a:buClr>
              <a:buSzPct val="100000"/>
              <a:buFont typeface="Arial" panose="020B0604020202020204"/>
              <a:buNone/>
            </a:pPr>
            <a:r>
              <a:rPr lang="en-US" sz="2400" b="1" i="0" u="none">
                <a:solidFill>
                  <a:schemeClr val="dk1"/>
                </a:solidFill>
                <a:latin typeface="Arial" panose="020B0604020202020204"/>
                <a:ea typeface="Arial" panose="020B0604020202020204"/>
                <a:cs typeface="Arial" panose="020B0604020202020204"/>
                <a:sym typeface="Arial" panose="020B0604020202020204"/>
              </a:rPr>
              <a:t>1. Schwann</a:t>
            </a:r>
            <a:r>
              <a:rPr lang="en-US" sz="2400" b="0" i="0" u="none">
                <a:solidFill>
                  <a:schemeClr val="dk1"/>
                </a:solidFill>
                <a:latin typeface="Arial" panose="020B0604020202020204"/>
                <a:ea typeface="Arial" panose="020B0604020202020204"/>
                <a:cs typeface="Arial" panose="020B0604020202020204"/>
                <a:sym typeface="Arial" panose="020B0604020202020204"/>
              </a:rPr>
              <a:t> </a:t>
            </a:r>
            <a:r>
              <a:rPr lang="en-US" sz="2400" b="1" i="0" u="none">
                <a:solidFill>
                  <a:schemeClr val="dk1"/>
                </a:solidFill>
                <a:latin typeface="Arial" panose="020B0604020202020204"/>
                <a:ea typeface="Arial" panose="020B0604020202020204"/>
                <a:cs typeface="Arial" panose="020B0604020202020204"/>
                <a:sym typeface="Arial" panose="020B0604020202020204"/>
              </a:rPr>
              <a:t>cells</a:t>
            </a:r>
            <a:r>
              <a:rPr lang="en-US" sz="2400" b="0" i="0" u="none">
                <a:solidFill>
                  <a:schemeClr val="dk1"/>
                </a:solidFill>
                <a:latin typeface="Arial" panose="020B0604020202020204"/>
                <a:ea typeface="Arial" panose="020B0604020202020204"/>
                <a:cs typeface="Arial" panose="020B0604020202020204"/>
                <a:sym typeface="Arial" panose="020B0604020202020204"/>
              </a:rPr>
              <a:t> – create the myelin sheath for axons in the </a:t>
            </a:r>
            <a:endParaRPr lang="en-US" sz="2400" b="0" i="0" u="none">
              <a:solidFill>
                <a:schemeClr val="dk1"/>
              </a:solidFill>
              <a:latin typeface="Arial" panose="020B0604020202020204"/>
              <a:ea typeface="Arial" panose="020B0604020202020204"/>
              <a:cs typeface="Arial" panose="020B0604020202020204"/>
              <a:sym typeface="Arial" panose="020B0604020202020204"/>
            </a:endParaRPr>
          </a:p>
          <a:p>
            <a:pPr marL="0" marR="0" lvl="0" indent="-152400" algn="l" rtl="0">
              <a:lnSpc>
                <a:spcPct val="100000"/>
              </a:lnSpc>
              <a:spcBef>
                <a:spcPts val="0"/>
              </a:spcBef>
              <a:spcAft>
                <a:spcPts val="0"/>
              </a:spcAft>
              <a:buClr>
                <a:schemeClr val="dk1"/>
              </a:buClr>
              <a:buSzPct val="100000"/>
              <a:buFont typeface="Arial" panose="020B0604020202020204"/>
              <a:buNone/>
            </a:pPr>
            <a:r>
              <a:rPr lang="en-US" sz="2400" b="0" i="0" u="none">
                <a:solidFill>
                  <a:schemeClr val="dk1"/>
                </a:solidFill>
                <a:latin typeface="Arial" panose="020B0604020202020204"/>
                <a:ea typeface="Arial" panose="020B0604020202020204"/>
                <a:cs typeface="Arial" panose="020B0604020202020204"/>
                <a:sym typeface="Arial" panose="020B0604020202020204"/>
              </a:rPr>
              <a:t>PNS. Many Schwann cells help to myelinate axon.</a:t>
            </a:r>
            <a:endParaRPr lang="en-US" sz="2400" b="0" i="0" u="none">
              <a:solidFill>
                <a:schemeClr val="dk1"/>
              </a:solidFill>
              <a:latin typeface="Arial" panose="020B0604020202020204"/>
              <a:ea typeface="Arial" panose="020B0604020202020204"/>
              <a:cs typeface="Arial" panose="020B0604020202020204"/>
              <a:sym typeface="Arial" panose="020B0604020202020204"/>
            </a:endParaRPr>
          </a:p>
        </p:txBody>
      </p:sp>
      <p:sp>
        <p:nvSpPr>
          <p:cNvPr id="343" name="Shape 343"/>
          <p:cNvSpPr txBox="1"/>
          <p:nvPr/>
        </p:nvSpPr>
        <p:spPr>
          <a:xfrm>
            <a:off x="1754187" y="2095500"/>
            <a:ext cx="8447087" cy="830262"/>
          </a:xfrm>
          <a:prstGeom prst="rect">
            <a:avLst/>
          </a:prstGeom>
          <a:noFill/>
          <a:ln>
            <a:noFill/>
          </a:ln>
        </p:spPr>
        <p:txBody>
          <a:bodyPr wrap="square" lIns="91425" tIns="45700" rIns="91425" bIns="45700" anchor="t" anchorCtr="0">
            <a:noAutofit/>
          </a:bodyPr>
          <a:lstStyle/>
          <a:p>
            <a:pPr marL="0" marR="0" lvl="0" indent="-152400" algn="l" rtl="0">
              <a:lnSpc>
                <a:spcPct val="100000"/>
              </a:lnSpc>
              <a:spcBef>
                <a:spcPts val="0"/>
              </a:spcBef>
              <a:spcAft>
                <a:spcPts val="0"/>
              </a:spcAft>
              <a:buClr>
                <a:schemeClr val="dk1"/>
              </a:buClr>
              <a:buSzPct val="100000"/>
              <a:buFont typeface="Arial" panose="020B0604020202020204"/>
              <a:buNone/>
            </a:pPr>
            <a:r>
              <a:rPr lang="en-US" sz="2400" b="1" i="0" u="none">
                <a:solidFill>
                  <a:schemeClr val="dk1"/>
                </a:solidFill>
                <a:latin typeface="Arial" panose="020B0604020202020204"/>
                <a:ea typeface="Arial" panose="020B0604020202020204"/>
                <a:cs typeface="Arial" panose="020B0604020202020204"/>
                <a:sym typeface="Arial" panose="020B0604020202020204"/>
              </a:rPr>
              <a:t>2. Satellite</a:t>
            </a:r>
            <a:r>
              <a:rPr lang="en-US" sz="2400" b="0" i="0" u="none">
                <a:solidFill>
                  <a:schemeClr val="dk1"/>
                </a:solidFill>
                <a:latin typeface="Arial" panose="020B0604020202020204"/>
                <a:ea typeface="Arial" panose="020B0604020202020204"/>
                <a:cs typeface="Arial" panose="020B0604020202020204"/>
                <a:sym typeface="Arial" panose="020B0604020202020204"/>
              </a:rPr>
              <a:t> </a:t>
            </a:r>
            <a:r>
              <a:rPr lang="en-US" sz="2400" b="1" i="0" u="none">
                <a:solidFill>
                  <a:schemeClr val="dk1"/>
                </a:solidFill>
                <a:latin typeface="Arial" panose="020B0604020202020204"/>
                <a:ea typeface="Arial" panose="020B0604020202020204"/>
                <a:cs typeface="Arial" panose="020B0604020202020204"/>
                <a:sym typeface="Arial" panose="020B0604020202020204"/>
              </a:rPr>
              <a:t>cells</a:t>
            </a:r>
            <a:r>
              <a:rPr lang="en-US" sz="2400" b="0" i="0" u="none">
                <a:solidFill>
                  <a:schemeClr val="dk1"/>
                </a:solidFill>
                <a:latin typeface="Arial" panose="020B0604020202020204"/>
                <a:ea typeface="Arial" panose="020B0604020202020204"/>
                <a:cs typeface="Arial" panose="020B0604020202020204"/>
                <a:sym typeface="Arial" panose="020B0604020202020204"/>
              </a:rPr>
              <a:t> - small cells that surround neurons ganglia in PNS. </a:t>
            </a:r>
            <a:endParaRPr lang="en-US" sz="2400" b="0" i="0" u="none">
              <a:solidFill>
                <a:schemeClr val="dk1"/>
              </a:solidFill>
              <a:latin typeface="Arial" panose="020B0604020202020204"/>
              <a:ea typeface="Arial" panose="020B0604020202020204"/>
              <a:cs typeface="Arial" panose="020B0604020202020204"/>
              <a:sym typeface="Arial" panose="020B0604020202020204"/>
            </a:endParaRPr>
          </a:p>
          <a:p>
            <a:pPr marL="0" marR="0" lvl="0" indent="-152400" algn="l" rtl="0">
              <a:lnSpc>
                <a:spcPct val="100000"/>
              </a:lnSpc>
              <a:spcBef>
                <a:spcPts val="0"/>
              </a:spcBef>
              <a:spcAft>
                <a:spcPts val="0"/>
              </a:spcAft>
              <a:buClr>
                <a:schemeClr val="dk1"/>
              </a:buClr>
              <a:buSzPct val="100000"/>
              <a:buFont typeface="Arial" panose="020B0604020202020204"/>
              <a:buNone/>
            </a:pPr>
            <a:r>
              <a:rPr lang="en-US" sz="2400" b="0" i="0" u="none">
                <a:solidFill>
                  <a:schemeClr val="dk1"/>
                </a:solidFill>
                <a:latin typeface="Arial" panose="020B0604020202020204"/>
                <a:ea typeface="Arial" panose="020B0604020202020204"/>
                <a:cs typeface="Arial" panose="020B0604020202020204"/>
                <a:sym typeface="Arial" panose="020B0604020202020204"/>
              </a:rPr>
              <a:t>Act to protect and repair ganglia. </a:t>
            </a:r>
            <a:endParaRPr lang="en-US" sz="2400" b="0" i="0" u="none">
              <a:solidFill>
                <a:schemeClr val="dk1"/>
              </a:solidFill>
              <a:latin typeface="Arial" panose="020B0604020202020204"/>
              <a:ea typeface="Arial" panose="020B0604020202020204"/>
              <a:cs typeface="Arial" panose="020B0604020202020204"/>
              <a:sym typeface="Arial" panose="020B0604020202020204"/>
            </a:endParaRPr>
          </a:p>
        </p:txBody>
      </p:sp>
      <p:pic>
        <p:nvPicPr>
          <p:cNvPr id="2" name="Resim 1"/>
          <p:cNvPicPr>
            <a:picLocks noChangeAspect="1"/>
          </p:cNvPicPr>
          <p:nvPr/>
        </p:nvPicPr>
        <p:blipFill>
          <a:blip r:embed="rId1"/>
          <a:stretch>
            <a:fillRect/>
          </a:stretch>
        </p:blipFill>
        <p:spPr>
          <a:xfrm>
            <a:off x="4171315" y="3648710"/>
            <a:ext cx="4340860" cy="274701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47"/>
        <p:cNvGrpSpPr/>
        <p:nvPr/>
      </p:nvGrpSpPr>
      <p:grpSpPr>
        <a:xfrm>
          <a:off x="0" y="0"/>
          <a:ext cx="0" cy="0"/>
          <a:chOff x="0" y="0"/>
          <a:chExt cx="0" cy="0"/>
        </a:xfrm>
      </p:grpSpPr>
      <p:sp>
        <p:nvSpPr>
          <p:cNvPr id="348" name="Shape 348"/>
          <p:cNvSpPr txBox="1"/>
          <p:nvPr/>
        </p:nvSpPr>
        <p:spPr>
          <a:xfrm>
            <a:off x="1421447" y="3527427"/>
            <a:ext cx="8996362" cy="830262"/>
          </a:xfrm>
          <a:prstGeom prst="rect">
            <a:avLst/>
          </a:prstGeom>
          <a:noFill/>
          <a:ln>
            <a:noFill/>
          </a:ln>
        </p:spPr>
        <p:txBody>
          <a:bodyPr wrap="square" lIns="91425" tIns="45700" rIns="91425" bIns="45700" anchor="ctr" anchorCtr="0">
            <a:noAutofit/>
          </a:bodyPr>
          <a:lstStyle/>
          <a:p>
            <a:pPr marL="0" marR="0" lvl="0" indent="-152400" algn="l" rtl="0">
              <a:lnSpc>
                <a:spcPct val="100000"/>
              </a:lnSpc>
              <a:spcBef>
                <a:spcPts val="0"/>
              </a:spcBef>
              <a:spcAft>
                <a:spcPts val="0"/>
              </a:spcAft>
              <a:buClr>
                <a:schemeClr val="dk1"/>
              </a:buClr>
              <a:buSzPct val="100000"/>
              <a:buFont typeface="Arial" panose="020B0604020202020204"/>
              <a:buNone/>
            </a:pPr>
            <a:r>
              <a:rPr lang="en-US" sz="2400" b="1" i="0" u="none" dirty="0">
                <a:solidFill>
                  <a:schemeClr val="dk1"/>
                </a:solidFill>
                <a:latin typeface="Arial" panose="020B0604020202020204"/>
                <a:ea typeface="Arial" panose="020B0604020202020204"/>
                <a:cs typeface="Arial" panose="020B0604020202020204"/>
                <a:sym typeface="Arial" panose="020B0604020202020204"/>
              </a:rPr>
              <a:t>5. Microglia</a:t>
            </a:r>
            <a:r>
              <a:rPr lang="en-US" sz="2400" b="0" i="0" u="none" dirty="0">
                <a:solidFill>
                  <a:schemeClr val="dk1"/>
                </a:solidFill>
                <a:latin typeface="Arial" panose="020B0604020202020204"/>
                <a:ea typeface="Arial" panose="020B0604020202020204"/>
                <a:cs typeface="Arial" panose="020B0604020202020204"/>
                <a:sym typeface="Arial" panose="020B0604020202020204"/>
              </a:rPr>
              <a:t> - </a:t>
            </a:r>
            <a:r>
              <a:rPr lang="en-US" sz="2400" b="1" i="0" u="none" dirty="0">
                <a:solidFill>
                  <a:schemeClr val="dk1"/>
                </a:solidFill>
                <a:latin typeface="Arial" panose="020B0604020202020204"/>
                <a:ea typeface="Arial" panose="020B0604020202020204"/>
                <a:cs typeface="Arial" panose="020B0604020202020204"/>
                <a:sym typeface="Arial" panose="020B0604020202020204"/>
              </a:rPr>
              <a:t>phagocytic (like macrophages), acting as defense cells in CNS.</a:t>
            </a:r>
            <a:r>
              <a:rPr lang="en-US" sz="2400" b="0" i="0" u="none" dirty="0">
                <a:solidFill>
                  <a:schemeClr val="dk1"/>
                </a:solidFill>
                <a:latin typeface="Arial" panose="020B0604020202020204"/>
                <a:ea typeface="Arial" panose="020B0604020202020204"/>
                <a:cs typeface="Arial" panose="020B0604020202020204"/>
                <a:sym typeface="Arial" panose="020B0604020202020204"/>
              </a:rPr>
              <a:t> Cells multiply if CNS is damaged or infected.</a:t>
            </a:r>
            <a:endParaRPr lang="tr-TR" sz="2400" b="0" i="0" u="none" dirty="0">
              <a:solidFill>
                <a:schemeClr val="dk1"/>
              </a:solidFill>
              <a:latin typeface="Arial" panose="020B0604020202020204"/>
              <a:ea typeface="Arial" panose="020B0604020202020204"/>
              <a:cs typeface="Arial" panose="020B0604020202020204"/>
              <a:sym typeface="Arial" panose="020B0604020202020204"/>
            </a:endParaRPr>
          </a:p>
          <a:p>
            <a:pPr lvl="0" indent="-152400">
              <a:buClr>
                <a:schemeClr val="dk1"/>
              </a:buClr>
              <a:buSzPct val="100000"/>
            </a:pPr>
            <a:r>
              <a:rPr lang="en-US" sz="2400" dirty="0">
                <a:latin typeface="Arial" panose="020B0604020202020204" pitchFamily="34" charset="0"/>
                <a:cs typeface="Arial" panose="020B0604020202020204" pitchFamily="34" charset="0"/>
              </a:rPr>
              <a:t>Microglia derive from monocyte</a:t>
            </a:r>
            <a:r>
              <a:rPr lang="tr-TR" sz="2400" dirty="0">
                <a:latin typeface="Arial" panose="020B0604020202020204" pitchFamily="34" charset="0"/>
                <a:cs typeface="Arial" panose="020B0604020202020204" pitchFamily="34" charset="0"/>
              </a:rPr>
              <a:t>s</a:t>
            </a:r>
            <a:r>
              <a:rPr lang="en-US" sz="2400" dirty="0">
                <a:latin typeface="Arial" panose="020B0604020202020204" pitchFamily="34" charset="0"/>
                <a:cs typeface="Arial" panose="020B0604020202020204" pitchFamily="34" charset="0"/>
              </a:rPr>
              <a:t> and are central to the brain’s immunity and </a:t>
            </a:r>
            <a:r>
              <a:rPr lang="en-US" sz="2400" dirty="0" err="1">
                <a:latin typeface="Arial" panose="020B0604020202020204" pitchFamily="34" charset="0"/>
                <a:cs typeface="Arial" panose="020B0604020202020204" pitchFamily="34" charset="0"/>
              </a:rPr>
              <a:t>defences</a:t>
            </a:r>
            <a:r>
              <a:rPr lang="en-US" sz="2400" dirty="0">
                <a:latin typeface="Arial" panose="020B0604020202020204" pitchFamily="34" charset="0"/>
                <a:cs typeface="Arial" panose="020B0604020202020204" pitchFamily="34" charset="0"/>
              </a:rPr>
              <a:t>.</a:t>
            </a:r>
            <a:endParaRPr lang="en-US" sz="2400" dirty="0">
              <a:latin typeface="Arial" panose="020B0604020202020204" pitchFamily="34" charset="0"/>
              <a:cs typeface="Arial" panose="020B0604020202020204" pitchFamily="34" charset="0"/>
            </a:endParaRPr>
          </a:p>
          <a:p>
            <a:pPr lvl="0" indent="-152400">
              <a:buClr>
                <a:schemeClr val="dk1"/>
              </a:buClr>
              <a:buSzPct val="100000"/>
            </a:pPr>
            <a:r>
              <a:rPr lang="en-US" sz="2400" dirty="0">
                <a:latin typeface="Arial" panose="020B0604020202020204" pitchFamily="34" charset="0"/>
                <a:cs typeface="Arial" panose="020B0604020202020204" pitchFamily="34" charset="0"/>
              </a:rPr>
              <a:t>Microglia also prune synapses and actively promote apoptosis, both of which are important in the CNS’ development</a:t>
            </a:r>
            <a:r>
              <a:rPr lang="en-US" sz="2400" b="0" i="0" u="none" dirty="0">
                <a:solidFill>
                  <a:schemeClr val="dk1"/>
                </a:solidFill>
                <a:latin typeface="Arial" panose="020B0604020202020204" pitchFamily="34" charset="0"/>
                <a:ea typeface="Arial" panose="020B0604020202020204"/>
                <a:cs typeface="Arial" panose="020B0604020202020204" pitchFamily="34" charset="0"/>
                <a:sym typeface="Arial" panose="020B0604020202020204"/>
              </a:rPr>
              <a:t> </a:t>
            </a:r>
            <a:endParaRPr lang="en-US" sz="2400" b="0" i="0" u="none" dirty="0">
              <a:solidFill>
                <a:schemeClr val="dk1"/>
              </a:solidFill>
              <a:latin typeface="Arial" panose="020B0604020202020204" pitchFamily="34" charset="0"/>
              <a:ea typeface="Arial" panose="020B0604020202020204"/>
              <a:cs typeface="Arial" panose="020B0604020202020204" pitchFamily="34" charset="0"/>
              <a:sym typeface="Arial" panose="020B0604020202020204"/>
            </a:endParaRPr>
          </a:p>
        </p:txBody>
      </p:sp>
      <p:sp>
        <p:nvSpPr>
          <p:cNvPr id="349" name="Shape 349"/>
          <p:cNvSpPr txBox="1"/>
          <p:nvPr/>
        </p:nvSpPr>
        <p:spPr>
          <a:xfrm>
            <a:off x="1420970" y="2025651"/>
            <a:ext cx="8578850" cy="831850"/>
          </a:xfrm>
          <a:prstGeom prst="rect">
            <a:avLst/>
          </a:prstGeom>
          <a:noFill/>
          <a:ln>
            <a:noFill/>
          </a:ln>
        </p:spPr>
        <p:txBody>
          <a:bodyPr wrap="square" lIns="91425" tIns="45700" rIns="91425" bIns="45700" anchor="ctr" anchorCtr="0">
            <a:noAutofit/>
          </a:bodyPr>
          <a:lstStyle/>
          <a:p>
            <a:pPr marL="0" marR="0" lvl="0" indent="-152400" algn="just" rtl="0">
              <a:lnSpc>
                <a:spcPct val="100000"/>
              </a:lnSpc>
              <a:spcBef>
                <a:spcPts val="0"/>
              </a:spcBef>
              <a:spcAft>
                <a:spcPts val="0"/>
              </a:spcAft>
              <a:buClr>
                <a:schemeClr val="dk1"/>
              </a:buClr>
              <a:buSzPct val="100000"/>
              <a:buFont typeface="Arial" panose="020B0604020202020204"/>
              <a:buNone/>
            </a:pPr>
            <a:r>
              <a:rPr lang="en-US" sz="2400" b="1" i="0" u="none" dirty="0">
                <a:solidFill>
                  <a:schemeClr val="dk1"/>
                </a:solidFill>
                <a:latin typeface="Arial" panose="020B0604020202020204"/>
                <a:ea typeface="Arial" panose="020B0604020202020204"/>
                <a:cs typeface="Arial" panose="020B0604020202020204"/>
                <a:sym typeface="Arial" panose="020B0604020202020204"/>
              </a:rPr>
              <a:t>4. Astrocytes</a:t>
            </a:r>
            <a:r>
              <a:rPr lang="en-US" sz="2400" b="0" i="0" u="none" dirty="0">
                <a:solidFill>
                  <a:schemeClr val="dk1"/>
                </a:solidFill>
                <a:latin typeface="Arial" panose="020B0604020202020204"/>
                <a:ea typeface="Arial" panose="020B0604020202020204"/>
                <a:cs typeface="Arial" panose="020B0604020202020204"/>
                <a:sym typeface="Arial" panose="020B0604020202020204"/>
              </a:rPr>
              <a:t> – h</a:t>
            </a:r>
            <a:r>
              <a:rPr lang="en-US" sz="2400" b="1" i="0" u="none" dirty="0">
                <a:solidFill>
                  <a:schemeClr val="dk1"/>
                </a:solidFill>
                <a:latin typeface="Arial" panose="020B0604020202020204"/>
                <a:ea typeface="Arial" panose="020B0604020202020204"/>
                <a:cs typeface="Arial" panose="020B0604020202020204"/>
                <a:sym typeface="Arial" panose="020B0604020202020204"/>
              </a:rPr>
              <a:t>elp create the restrictive blood-brain barrier</a:t>
            </a:r>
            <a:r>
              <a:rPr lang="en-US" sz="2400" b="0" i="0" u="none" dirty="0">
                <a:solidFill>
                  <a:schemeClr val="dk1"/>
                </a:solidFill>
                <a:latin typeface="Arial" panose="020B0604020202020204"/>
                <a:ea typeface="Arial" panose="020B0604020202020204"/>
                <a:cs typeface="Arial" panose="020B0604020202020204"/>
                <a:sym typeface="Arial" panose="020B0604020202020204"/>
              </a:rPr>
              <a:t> (BBB), to protect delicate nervous tissue. </a:t>
            </a:r>
            <a:endParaRPr lang="tr-TR" sz="2400" b="0" i="0" u="none" dirty="0">
              <a:solidFill>
                <a:schemeClr val="dk1"/>
              </a:solidFill>
              <a:latin typeface="Arial" panose="020B0604020202020204"/>
              <a:ea typeface="Arial" panose="020B0604020202020204"/>
              <a:cs typeface="Arial" panose="020B0604020202020204"/>
              <a:sym typeface="Arial" panose="020B0604020202020204"/>
            </a:endParaRPr>
          </a:p>
          <a:p>
            <a:pPr marL="0" marR="0" lvl="0" indent="-152400" algn="just" rtl="0">
              <a:lnSpc>
                <a:spcPct val="100000"/>
              </a:lnSpc>
              <a:spcBef>
                <a:spcPts val="0"/>
              </a:spcBef>
              <a:spcAft>
                <a:spcPts val="0"/>
              </a:spcAft>
              <a:buClr>
                <a:schemeClr val="dk1"/>
              </a:buClr>
              <a:buSzPct val="100000"/>
              <a:buFont typeface="Arial" panose="020B0604020202020204"/>
              <a:buNone/>
            </a:pPr>
            <a:endParaRPr lang="en-US" sz="2400" b="0" i="0" u="none" dirty="0">
              <a:solidFill>
                <a:schemeClr val="dk1"/>
              </a:solidFill>
              <a:latin typeface="Arial" panose="020B0604020202020204"/>
              <a:ea typeface="Arial" panose="020B0604020202020204"/>
              <a:cs typeface="Arial" panose="020B0604020202020204"/>
              <a:sym typeface="Arial" panose="020B0604020202020204"/>
            </a:endParaRPr>
          </a:p>
        </p:txBody>
      </p:sp>
      <p:sp>
        <p:nvSpPr>
          <p:cNvPr id="350" name="Shape 350"/>
          <p:cNvSpPr txBox="1"/>
          <p:nvPr/>
        </p:nvSpPr>
        <p:spPr>
          <a:xfrm>
            <a:off x="1421130" y="1045210"/>
            <a:ext cx="9371330" cy="831850"/>
          </a:xfrm>
          <a:prstGeom prst="rect">
            <a:avLst/>
          </a:prstGeom>
          <a:noFill/>
          <a:ln>
            <a:noFill/>
          </a:ln>
        </p:spPr>
        <p:txBody>
          <a:bodyPr wrap="square" lIns="91425" tIns="45700" rIns="91425" bIns="45700" anchor="ctr" anchorCtr="0">
            <a:noAutofit/>
          </a:bodyPr>
          <a:lstStyle/>
          <a:p>
            <a:pPr marL="0" marR="0" lvl="0" indent="-152400" algn="just" rtl="0">
              <a:lnSpc>
                <a:spcPct val="100000"/>
              </a:lnSpc>
              <a:spcBef>
                <a:spcPts val="0"/>
              </a:spcBef>
              <a:spcAft>
                <a:spcPts val="0"/>
              </a:spcAft>
              <a:buClr>
                <a:schemeClr val="dk1"/>
              </a:buClr>
              <a:buSzPct val="100000"/>
              <a:buFont typeface="Arial" panose="020B0604020202020204"/>
              <a:buNone/>
            </a:pPr>
            <a:r>
              <a:rPr lang="en-US" sz="2400" b="1" i="0" u="none" dirty="0">
                <a:solidFill>
                  <a:schemeClr val="dk1"/>
                </a:solidFill>
                <a:latin typeface="Arial" panose="020B0604020202020204"/>
                <a:ea typeface="Arial" panose="020B0604020202020204"/>
                <a:cs typeface="Arial" panose="020B0604020202020204"/>
                <a:sym typeface="Arial" panose="020B0604020202020204"/>
              </a:rPr>
              <a:t>3. Oligodendrocytes</a:t>
            </a:r>
            <a:r>
              <a:rPr lang="en-US" sz="2400" b="0" i="0" u="none" dirty="0">
                <a:solidFill>
                  <a:schemeClr val="dk1"/>
                </a:solidFill>
                <a:latin typeface="Arial" panose="020B0604020202020204"/>
                <a:ea typeface="Arial" panose="020B0604020202020204"/>
                <a:cs typeface="Arial" panose="020B0604020202020204"/>
                <a:sym typeface="Arial" panose="020B0604020202020204"/>
              </a:rPr>
              <a:t> - </a:t>
            </a:r>
            <a:r>
              <a:rPr lang="en-US" sz="2400" b="1" i="0" u="none" dirty="0">
                <a:solidFill>
                  <a:schemeClr val="dk1"/>
                </a:solidFill>
                <a:latin typeface="Arial" panose="020B0604020202020204"/>
                <a:ea typeface="Arial" panose="020B0604020202020204"/>
                <a:cs typeface="Arial" panose="020B0604020202020204"/>
                <a:sym typeface="Arial" panose="020B0604020202020204"/>
              </a:rPr>
              <a:t>create the myelin sheaths of axons</a:t>
            </a:r>
            <a:r>
              <a:rPr lang="en-US" sz="2400" b="0" i="0" u="none" dirty="0">
                <a:solidFill>
                  <a:schemeClr val="dk1"/>
                </a:solidFill>
                <a:latin typeface="Arial" panose="020B0604020202020204"/>
                <a:ea typeface="Arial" panose="020B0604020202020204"/>
                <a:cs typeface="Arial" panose="020B0604020202020204"/>
                <a:sym typeface="Arial" panose="020B0604020202020204"/>
              </a:rPr>
              <a:t> in </a:t>
            </a:r>
            <a:endParaRPr lang="en-US" sz="2400" b="0" i="0" u="none" dirty="0">
              <a:solidFill>
                <a:schemeClr val="dk1"/>
              </a:solidFill>
              <a:latin typeface="Arial" panose="020B0604020202020204"/>
              <a:ea typeface="Arial" panose="020B0604020202020204"/>
              <a:cs typeface="Arial" panose="020B0604020202020204"/>
              <a:sym typeface="Arial" panose="020B0604020202020204"/>
            </a:endParaRPr>
          </a:p>
          <a:p>
            <a:pPr marL="0" marR="0" lvl="0" indent="-152400" algn="just" rtl="0">
              <a:lnSpc>
                <a:spcPct val="100000"/>
              </a:lnSpc>
              <a:spcBef>
                <a:spcPts val="0"/>
              </a:spcBef>
              <a:spcAft>
                <a:spcPts val="0"/>
              </a:spcAft>
              <a:buClr>
                <a:schemeClr val="dk1"/>
              </a:buClr>
              <a:buSzPct val="100000"/>
              <a:buFont typeface="Arial" panose="020B0604020202020204"/>
              <a:buNone/>
            </a:pPr>
            <a:r>
              <a:rPr lang="en-US" sz="2400" b="0" i="0" u="none" dirty="0">
                <a:solidFill>
                  <a:schemeClr val="dk1"/>
                </a:solidFill>
                <a:latin typeface="Arial" panose="020B0604020202020204"/>
                <a:ea typeface="Arial" panose="020B0604020202020204"/>
                <a:cs typeface="Arial" panose="020B0604020202020204"/>
                <a:sym typeface="Arial" panose="020B0604020202020204"/>
              </a:rPr>
              <a:t>CNS, providing insulation, allowing signals to propagate faster.</a:t>
            </a:r>
            <a:endParaRPr lang="en-US" sz="2400" b="0" i="0" u="none" dirty="0">
              <a:solidFill>
                <a:schemeClr val="dk1"/>
              </a:solidFill>
              <a:latin typeface="Arial" panose="020B0604020202020204"/>
              <a:ea typeface="Arial" panose="020B0604020202020204"/>
              <a:cs typeface="Arial" panose="020B0604020202020204"/>
              <a:sym typeface="Arial" panose="020B0604020202020204"/>
            </a:endParaRPr>
          </a:p>
        </p:txBody>
      </p:sp>
      <p:sp>
        <p:nvSpPr>
          <p:cNvPr id="351" name="Shape 351"/>
          <p:cNvSpPr txBox="1"/>
          <p:nvPr/>
        </p:nvSpPr>
        <p:spPr>
          <a:xfrm>
            <a:off x="1640205" y="155575"/>
            <a:ext cx="9326245" cy="579120"/>
          </a:xfrm>
          <a:prstGeom prst="rect">
            <a:avLst/>
          </a:prstGeom>
          <a:noFill/>
          <a:ln>
            <a:noFill/>
          </a:ln>
        </p:spPr>
        <p:txBody>
          <a:bodyPr wrap="square" lIns="91425" tIns="45700" rIns="91425" bIns="45700" anchor="t" anchorCtr="0">
            <a:noAutofit/>
          </a:bodyPr>
          <a:lstStyle/>
          <a:p>
            <a:pPr marL="0" marR="0" lvl="0" indent="-203200" algn="l" rtl="0">
              <a:lnSpc>
                <a:spcPct val="100000"/>
              </a:lnSpc>
              <a:spcBef>
                <a:spcPts val="0"/>
              </a:spcBef>
              <a:spcAft>
                <a:spcPts val="0"/>
              </a:spcAft>
              <a:buClr>
                <a:srgbClr val="C20000"/>
              </a:buClr>
              <a:buSzPct val="100000"/>
              <a:buFont typeface="Arial" panose="020B0604020202020204"/>
              <a:buNone/>
            </a:pPr>
            <a:r>
              <a:rPr lang="en-US" sz="3200" b="1" i="0" u="none">
                <a:solidFill>
                  <a:srgbClr val="C20000"/>
                </a:solidFill>
                <a:latin typeface="Arial" panose="020B0604020202020204"/>
                <a:ea typeface="Arial" panose="020B0604020202020204"/>
                <a:cs typeface="Arial" panose="020B0604020202020204"/>
                <a:sym typeface="Arial" panose="020B0604020202020204"/>
              </a:rPr>
              <a:t>4 Glial Cells of the CNS</a:t>
            </a:r>
            <a:endParaRPr lang="en-US" sz="3200" b="1" i="0" u="none">
              <a:solidFill>
                <a:srgbClr val="C20000"/>
              </a:solidFill>
              <a:latin typeface="Arial" panose="020B0604020202020204"/>
              <a:ea typeface="Arial" panose="020B0604020202020204"/>
              <a:cs typeface="Arial" panose="020B0604020202020204"/>
              <a:sym typeface="Arial" panose="020B0604020202020204"/>
            </a:endParaRPr>
          </a:p>
        </p:txBody>
      </p:sp>
      <p:sp>
        <p:nvSpPr>
          <p:cNvPr id="352" name="Shape 352"/>
          <p:cNvSpPr txBox="1"/>
          <p:nvPr/>
        </p:nvSpPr>
        <p:spPr>
          <a:xfrm>
            <a:off x="1421287" y="5138104"/>
            <a:ext cx="8810625" cy="1200150"/>
          </a:xfrm>
          <a:prstGeom prst="rect">
            <a:avLst/>
          </a:prstGeom>
          <a:noFill/>
          <a:ln>
            <a:noFill/>
          </a:ln>
        </p:spPr>
        <p:txBody>
          <a:bodyPr wrap="square" lIns="91425" tIns="45700" rIns="91425" bIns="45700" anchor="ctr" anchorCtr="0">
            <a:noAutofit/>
          </a:bodyPr>
          <a:lstStyle/>
          <a:p>
            <a:pPr marL="0" marR="0" lvl="0" indent="-152400" algn="l" rtl="0">
              <a:lnSpc>
                <a:spcPct val="100000"/>
              </a:lnSpc>
              <a:spcBef>
                <a:spcPts val="0"/>
              </a:spcBef>
              <a:spcAft>
                <a:spcPts val="0"/>
              </a:spcAft>
              <a:buClr>
                <a:schemeClr val="dk1"/>
              </a:buClr>
              <a:buSzPct val="100000"/>
              <a:buFont typeface="Arial" panose="020B0604020202020204"/>
              <a:buNone/>
            </a:pPr>
            <a:r>
              <a:rPr lang="en-US" sz="2400" b="1" i="0" u="none" dirty="0">
                <a:solidFill>
                  <a:schemeClr val="dk1"/>
                </a:solidFill>
                <a:latin typeface="Arial" panose="020B0604020202020204"/>
                <a:ea typeface="Arial" panose="020B0604020202020204"/>
                <a:cs typeface="Arial" panose="020B0604020202020204"/>
                <a:sym typeface="Arial" panose="020B0604020202020204"/>
              </a:rPr>
              <a:t>6. Ependymal</a:t>
            </a:r>
            <a:r>
              <a:rPr lang="en-US" sz="2400" b="0" i="0" u="none" dirty="0">
                <a:solidFill>
                  <a:schemeClr val="dk1"/>
                </a:solidFill>
                <a:latin typeface="Arial" panose="020B0604020202020204"/>
                <a:ea typeface="Arial" panose="020B0604020202020204"/>
                <a:cs typeface="Arial" panose="020B0604020202020204"/>
                <a:sym typeface="Arial" panose="020B0604020202020204"/>
              </a:rPr>
              <a:t> </a:t>
            </a:r>
            <a:r>
              <a:rPr lang="en-US" sz="2400" b="1" i="0" u="none" dirty="0">
                <a:solidFill>
                  <a:schemeClr val="dk1"/>
                </a:solidFill>
                <a:latin typeface="Arial" panose="020B0604020202020204"/>
                <a:ea typeface="Arial" panose="020B0604020202020204"/>
                <a:cs typeface="Arial" panose="020B0604020202020204"/>
                <a:sym typeface="Arial" panose="020B0604020202020204"/>
              </a:rPr>
              <a:t>cells</a:t>
            </a:r>
            <a:r>
              <a:rPr lang="en-US" sz="2400" b="0" i="0" u="none" dirty="0">
                <a:solidFill>
                  <a:schemeClr val="dk1"/>
                </a:solidFill>
                <a:latin typeface="Arial" panose="020B0604020202020204"/>
                <a:ea typeface="Arial" panose="020B0604020202020204"/>
                <a:cs typeface="Arial" panose="020B0604020202020204"/>
                <a:sym typeface="Arial" panose="020B0604020202020204"/>
              </a:rPr>
              <a:t> - line fluid cavities of the CNS (e.g. ventricles and central canal). </a:t>
            </a:r>
            <a:endParaRPr lang="en-US" sz="2400" b="0" i="0" u="none" dirty="0">
              <a:solidFill>
                <a:schemeClr val="dk1"/>
              </a:solidFill>
              <a:latin typeface="Arial" panose="020B0604020202020204"/>
              <a:ea typeface="Arial" panose="020B0604020202020204"/>
              <a:cs typeface="Arial" panose="020B0604020202020204"/>
              <a:sym typeface="Arial" panose="020B0604020202020204"/>
            </a:endParaRPr>
          </a:p>
          <a:p>
            <a:pPr marL="0" marR="0" lvl="0" indent="-152400" algn="l" rtl="0">
              <a:lnSpc>
                <a:spcPct val="100000"/>
              </a:lnSpc>
              <a:spcBef>
                <a:spcPts val="0"/>
              </a:spcBef>
              <a:spcAft>
                <a:spcPts val="0"/>
              </a:spcAft>
              <a:buClr>
                <a:schemeClr val="dk1"/>
              </a:buClr>
              <a:buSzPct val="100000"/>
              <a:buFont typeface="Arial" panose="020B0604020202020204"/>
              <a:buNone/>
            </a:pPr>
            <a:r>
              <a:rPr lang="en-US" sz="2400" b="0" i="0" u="none" dirty="0">
                <a:solidFill>
                  <a:schemeClr val="dk1"/>
                </a:solidFill>
                <a:latin typeface="Arial" panose="020B0604020202020204"/>
                <a:ea typeface="Arial" panose="020B0604020202020204"/>
                <a:cs typeface="Arial" panose="020B0604020202020204"/>
                <a:sym typeface="Arial" panose="020B0604020202020204"/>
              </a:rPr>
              <a:t>They help create and secrete cerebrospinal fluid (CSF).</a:t>
            </a:r>
            <a:endParaRPr lang="en-US" sz="2400" b="0" i="0" u="none" dirty="0">
              <a:solidFill>
                <a:schemeClr val="dk1"/>
              </a:solidFill>
              <a:latin typeface="Arial" panose="020B0604020202020204"/>
              <a:ea typeface="Arial" panose="020B0604020202020204"/>
              <a:cs typeface="Arial" panose="020B0604020202020204"/>
              <a:sym typeface="Arial" panose="020B0604020202020204"/>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4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4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97"/>
        <p:cNvGrpSpPr/>
        <p:nvPr/>
      </p:nvGrpSpPr>
      <p:grpSpPr>
        <a:xfrm>
          <a:off x="0" y="0"/>
          <a:ext cx="0" cy="0"/>
          <a:chOff x="0" y="0"/>
          <a:chExt cx="0" cy="0"/>
        </a:xfrm>
      </p:grpSpPr>
      <p:pic>
        <p:nvPicPr>
          <p:cNvPr id="3" name="Resim 2"/>
          <p:cNvPicPr>
            <a:picLocks noChangeAspect="1"/>
          </p:cNvPicPr>
          <p:nvPr/>
        </p:nvPicPr>
        <p:blipFill rotWithShape="1">
          <a:blip r:embed="rId1"/>
          <a:srcRect l="6702" r="13458" b="1"/>
          <a:stretch>
            <a:fillRect/>
          </a:stretch>
        </p:blipFill>
        <p:spPr>
          <a:xfrm>
            <a:off x="783768" y="1701800"/>
            <a:ext cx="4805794" cy="3476128"/>
          </a:xfrm>
          <a:prstGeom prst="rect">
            <a:avLst/>
          </a:prstGeom>
          <a:ln w="12700">
            <a:noFill/>
          </a:ln>
        </p:spPr>
      </p:pic>
      <p:sp>
        <p:nvSpPr>
          <p:cNvPr id="198" name="Shape 198"/>
          <p:cNvSpPr txBox="1">
            <a:spLocks noGrp="1"/>
          </p:cNvSpPr>
          <p:nvPr>
            <p:ph type="title"/>
          </p:nvPr>
        </p:nvSpPr>
        <p:spPr>
          <a:xfrm>
            <a:off x="904877" y="795527"/>
            <a:ext cx="10488547" cy="1190912"/>
          </a:xfrm>
          <a:prstGeom prst="rect">
            <a:avLst/>
          </a:prstGeom>
        </p:spPr>
        <p:txBody>
          <a:bodyPr lIns="91425" tIns="45700" rIns="91425" bIns="45700" anchorCtr="0">
            <a:normAutofit/>
          </a:bodyPr>
          <a:lstStyle/>
          <a:p>
            <a:pPr marL="0" marR="0" lvl="0" indent="-228600" rtl="0">
              <a:spcBef>
                <a:spcPts val="0"/>
              </a:spcBef>
              <a:spcAft>
                <a:spcPts val="0"/>
              </a:spcAft>
              <a:buClr>
                <a:schemeClr val="dk1"/>
              </a:buClr>
              <a:buSzPct val="100000"/>
              <a:buFont typeface="Arial" panose="020B0604020202020204"/>
              <a:buNone/>
            </a:pPr>
            <a:r>
              <a:rPr lang="tr-TR" b="1" i="0" u="none" strike="noStrike" cap="none" dirty="0">
                <a:solidFill>
                  <a:schemeClr val="tx2"/>
                </a:solidFill>
                <a:latin typeface="Arial" panose="020B0604020202020204"/>
                <a:ea typeface="Arial" panose="020B0604020202020204"/>
                <a:cs typeface="Arial" panose="020B0604020202020204"/>
                <a:sym typeface="Arial" panose="020B0604020202020204"/>
              </a:rPr>
              <a:t>	</a:t>
            </a:r>
            <a:r>
              <a:rPr lang="tr-TR" b="1" dirty="0">
                <a:solidFill>
                  <a:schemeClr val="tx2"/>
                </a:solidFill>
                <a:latin typeface="Arial" panose="020B0604020202020204"/>
                <a:ea typeface="Arial" panose="020B0604020202020204"/>
                <a:cs typeface="Arial" panose="020B0604020202020204"/>
                <a:sym typeface="Arial" panose="020B0604020202020204"/>
              </a:rPr>
              <a:t>ASTROCYTES</a:t>
            </a:r>
            <a:endParaRPr lang="en-US" b="1" i="0" u="none" strike="noStrike" cap="none" dirty="0">
              <a:solidFill>
                <a:schemeClr val="tx2"/>
              </a:solidFill>
              <a:latin typeface="Arial" panose="020B0604020202020204"/>
              <a:ea typeface="Arial" panose="020B0604020202020204"/>
              <a:cs typeface="Arial" panose="020B0604020202020204"/>
              <a:sym typeface="Arial" panose="020B0604020202020204"/>
            </a:endParaRPr>
          </a:p>
        </p:txBody>
      </p:sp>
      <p:sp>
        <p:nvSpPr>
          <p:cNvPr id="199" name="Shape 199"/>
          <p:cNvSpPr txBox="1">
            <a:spLocks noGrp="1"/>
          </p:cNvSpPr>
          <p:nvPr>
            <p:ph idx="1"/>
          </p:nvPr>
        </p:nvSpPr>
        <p:spPr>
          <a:xfrm>
            <a:off x="6380703" y="1701800"/>
            <a:ext cx="5028928" cy="4921726"/>
          </a:xfrm>
          <a:prstGeom prst="rect">
            <a:avLst/>
          </a:prstGeom>
        </p:spPr>
        <p:txBody>
          <a:bodyPr lIns="91425" tIns="45700" rIns="91425" bIns="45700" anchorCtr="0">
            <a:noAutofit/>
          </a:bodyPr>
          <a:lstStyle/>
          <a:p>
            <a:pPr>
              <a:lnSpc>
                <a:spcPct val="110000"/>
              </a:lnSpc>
              <a:spcBef>
                <a:spcPts val="0"/>
              </a:spcBef>
              <a:spcAft>
                <a:spcPts val="600"/>
              </a:spcAft>
              <a:buClr>
                <a:srgbClr val="F07559"/>
              </a:buClr>
            </a:pPr>
            <a:r>
              <a:rPr lang="tr-TR" dirty="0" err="1"/>
              <a:t>Astrocytes</a:t>
            </a:r>
            <a:r>
              <a:rPr lang="tr-TR" dirty="0"/>
              <a:t> </a:t>
            </a:r>
            <a:r>
              <a:rPr lang="tr-TR" dirty="0" err="1"/>
              <a:t>also</a:t>
            </a:r>
            <a:r>
              <a:rPr lang="tr-TR" dirty="0"/>
              <a:t> </a:t>
            </a:r>
            <a:r>
              <a:rPr lang="tr-TR" dirty="0" err="1"/>
              <a:t>contribute</a:t>
            </a:r>
            <a:r>
              <a:rPr lang="tr-TR" dirty="0"/>
              <a:t> </a:t>
            </a:r>
            <a:r>
              <a:rPr lang="tr-TR" dirty="0" err="1"/>
              <a:t>to</a:t>
            </a:r>
            <a:r>
              <a:rPr lang="tr-TR" dirty="0"/>
              <a:t> </a:t>
            </a:r>
            <a:r>
              <a:rPr lang="tr-TR" dirty="0" err="1"/>
              <a:t>information</a:t>
            </a:r>
            <a:r>
              <a:rPr lang="tr-TR" dirty="0"/>
              <a:t> </a:t>
            </a:r>
            <a:r>
              <a:rPr lang="tr-TR" dirty="0" err="1"/>
              <a:t>processing</a:t>
            </a:r>
            <a:r>
              <a:rPr lang="tr-TR" dirty="0"/>
              <a:t> in </a:t>
            </a:r>
            <a:r>
              <a:rPr lang="tr-TR" dirty="0" err="1"/>
              <a:t>the</a:t>
            </a:r>
            <a:r>
              <a:rPr lang="tr-TR" dirty="0"/>
              <a:t> CNS.</a:t>
            </a:r>
            <a:endParaRPr lang="tr-TR" dirty="0"/>
          </a:p>
          <a:p>
            <a:pPr>
              <a:lnSpc>
                <a:spcPct val="110000"/>
              </a:lnSpc>
              <a:spcBef>
                <a:spcPts val="0"/>
              </a:spcBef>
              <a:spcAft>
                <a:spcPts val="600"/>
              </a:spcAft>
              <a:buClr>
                <a:srgbClr val="F07559"/>
              </a:buClr>
            </a:pPr>
            <a:r>
              <a:rPr lang="tr-TR" dirty="0" err="1"/>
              <a:t>Some</a:t>
            </a:r>
            <a:r>
              <a:rPr lang="tr-TR" dirty="0"/>
              <a:t> </a:t>
            </a:r>
            <a:r>
              <a:rPr lang="tr-TR" dirty="0" err="1"/>
              <a:t>processes</a:t>
            </a:r>
            <a:r>
              <a:rPr lang="tr-TR" dirty="0"/>
              <a:t> form </a:t>
            </a:r>
            <a:r>
              <a:rPr lang="tr-TR" dirty="0" err="1"/>
              <a:t>cuffs</a:t>
            </a:r>
            <a:r>
              <a:rPr lang="tr-TR" dirty="0"/>
              <a:t> </a:t>
            </a:r>
            <a:r>
              <a:rPr lang="tr-TR" dirty="0" err="1"/>
              <a:t>or</a:t>
            </a:r>
            <a:r>
              <a:rPr lang="tr-TR" dirty="0"/>
              <a:t> </a:t>
            </a:r>
            <a:r>
              <a:rPr lang="tr-TR" dirty="0" err="1"/>
              <a:t>veils</a:t>
            </a:r>
            <a:r>
              <a:rPr lang="tr-TR" dirty="0"/>
              <a:t> </a:t>
            </a:r>
            <a:r>
              <a:rPr lang="tr-TR" dirty="0" err="1"/>
              <a:t>around</a:t>
            </a:r>
            <a:r>
              <a:rPr lang="tr-TR" dirty="0"/>
              <a:t> </a:t>
            </a:r>
            <a:r>
              <a:rPr lang="tr-TR" dirty="0" err="1"/>
              <a:t>synapses</a:t>
            </a:r>
            <a:r>
              <a:rPr lang="tr-TR" dirty="0"/>
              <a:t>. </a:t>
            </a:r>
            <a:endParaRPr lang="tr-TR" dirty="0"/>
          </a:p>
          <a:p>
            <a:pPr>
              <a:lnSpc>
                <a:spcPct val="110000"/>
              </a:lnSpc>
              <a:spcBef>
                <a:spcPts val="0"/>
              </a:spcBef>
              <a:spcAft>
                <a:spcPts val="600"/>
              </a:spcAft>
              <a:buClr>
                <a:srgbClr val="F07559"/>
              </a:buClr>
            </a:pPr>
            <a:r>
              <a:rPr lang="tr-TR" dirty="0" err="1"/>
              <a:t>Signals</a:t>
            </a:r>
            <a:r>
              <a:rPr lang="tr-TR" dirty="0"/>
              <a:t> </a:t>
            </a:r>
            <a:r>
              <a:rPr lang="tr-TR" dirty="0" err="1"/>
              <a:t>between</a:t>
            </a:r>
            <a:r>
              <a:rPr lang="tr-TR" dirty="0"/>
              <a:t> </a:t>
            </a:r>
            <a:r>
              <a:rPr lang="tr-TR" dirty="0" err="1"/>
              <a:t>nerve</a:t>
            </a:r>
            <a:r>
              <a:rPr lang="tr-TR" dirty="0"/>
              <a:t> </a:t>
            </a:r>
            <a:r>
              <a:rPr lang="tr-TR" dirty="0" err="1"/>
              <a:t>terminals</a:t>
            </a:r>
            <a:r>
              <a:rPr lang="tr-TR" dirty="0"/>
              <a:t> </a:t>
            </a:r>
            <a:r>
              <a:rPr lang="tr-TR" dirty="0" err="1"/>
              <a:t>and</a:t>
            </a:r>
            <a:r>
              <a:rPr lang="tr-TR" dirty="0"/>
              <a:t> </a:t>
            </a:r>
            <a:r>
              <a:rPr lang="tr-TR" dirty="0" err="1"/>
              <a:t>these</a:t>
            </a:r>
            <a:r>
              <a:rPr lang="tr-TR" dirty="0"/>
              <a:t> </a:t>
            </a:r>
            <a:r>
              <a:rPr lang="tr-TR" dirty="0" err="1"/>
              <a:t>glial</a:t>
            </a:r>
            <a:r>
              <a:rPr lang="tr-TR" dirty="0"/>
              <a:t> </a:t>
            </a:r>
            <a:r>
              <a:rPr lang="tr-TR" dirty="0" err="1"/>
              <a:t>processes</a:t>
            </a:r>
            <a:r>
              <a:rPr lang="tr-TR" dirty="0"/>
              <a:t> can </a:t>
            </a:r>
            <a:r>
              <a:rPr lang="tr-TR" dirty="0" err="1"/>
              <a:t>modulate</a:t>
            </a:r>
            <a:r>
              <a:rPr lang="tr-TR" dirty="0"/>
              <a:t> </a:t>
            </a:r>
            <a:r>
              <a:rPr lang="tr-TR" dirty="0" err="1"/>
              <a:t>transmission</a:t>
            </a:r>
            <a:r>
              <a:rPr lang="tr-TR" dirty="0"/>
              <a:t>. </a:t>
            </a:r>
            <a:endParaRPr lang="tr-TR" dirty="0"/>
          </a:p>
          <a:p>
            <a:pPr>
              <a:lnSpc>
                <a:spcPct val="110000"/>
              </a:lnSpc>
              <a:spcBef>
                <a:spcPts val="0"/>
              </a:spcBef>
              <a:spcAft>
                <a:spcPts val="600"/>
              </a:spcAft>
              <a:buClr>
                <a:srgbClr val="F07559"/>
              </a:buClr>
            </a:pPr>
            <a:r>
              <a:rPr lang="tr-TR" dirty="0" err="1"/>
              <a:t>Astrocytes</a:t>
            </a:r>
            <a:r>
              <a:rPr lang="tr-TR" dirty="0"/>
              <a:t> </a:t>
            </a:r>
            <a:r>
              <a:rPr lang="tr-TR" dirty="0" err="1"/>
              <a:t>also</a:t>
            </a:r>
            <a:r>
              <a:rPr lang="tr-TR" dirty="0"/>
              <a:t> </a:t>
            </a:r>
            <a:r>
              <a:rPr lang="tr-TR" dirty="0" err="1"/>
              <a:t>release</a:t>
            </a:r>
            <a:r>
              <a:rPr lang="tr-TR" dirty="0"/>
              <a:t> </a:t>
            </a:r>
            <a:r>
              <a:rPr lang="tr-TR" dirty="0" err="1"/>
              <a:t>several</a:t>
            </a:r>
            <a:r>
              <a:rPr lang="tr-TR" dirty="0"/>
              <a:t> </a:t>
            </a:r>
            <a:r>
              <a:rPr lang="tr-TR" dirty="0" err="1"/>
              <a:t>transmitters</a:t>
            </a:r>
            <a:r>
              <a:rPr lang="tr-TR" dirty="0"/>
              <a:t> </a:t>
            </a:r>
            <a:r>
              <a:rPr lang="tr-TR" dirty="0" err="1"/>
              <a:t>including</a:t>
            </a:r>
            <a:r>
              <a:rPr lang="tr-TR" dirty="0"/>
              <a:t> </a:t>
            </a:r>
            <a:r>
              <a:rPr lang="tr-TR" dirty="0" err="1"/>
              <a:t>glutamate</a:t>
            </a:r>
            <a:r>
              <a:rPr lang="tr-TR" dirty="0"/>
              <a:t>, ATP, GABA </a:t>
            </a:r>
            <a:r>
              <a:rPr lang="tr-TR" dirty="0" err="1"/>
              <a:t>and</a:t>
            </a:r>
            <a:r>
              <a:rPr lang="tr-TR" dirty="0"/>
              <a:t> D-serine.</a:t>
            </a:r>
            <a:endParaRPr lang="tr-TR" dirty="0"/>
          </a:p>
          <a:p>
            <a:pPr>
              <a:lnSpc>
                <a:spcPct val="110000"/>
              </a:lnSpc>
              <a:spcBef>
                <a:spcPts val="0"/>
              </a:spcBef>
              <a:spcAft>
                <a:spcPts val="600"/>
              </a:spcAft>
              <a:buClr>
                <a:srgbClr val="F07559"/>
              </a:buClr>
            </a:pPr>
            <a:r>
              <a:rPr lang="tr-TR" dirty="0" err="1"/>
              <a:t>In</a:t>
            </a:r>
            <a:r>
              <a:rPr lang="tr-TR" dirty="0"/>
              <a:t> </a:t>
            </a:r>
            <a:r>
              <a:rPr lang="tr-TR" dirty="0" err="1"/>
              <a:t>other</a:t>
            </a:r>
            <a:r>
              <a:rPr lang="tr-TR" dirty="0"/>
              <a:t> </a:t>
            </a:r>
            <a:r>
              <a:rPr lang="tr-TR" dirty="0" err="1"/>
              <a:t>words</a:t>
            </a:r>
            <a:r>
              <a:rPr lang="tr-TR" dirty="0"/>
              <a:t>, </a:t>
            </a:r>
            <a:r>
              <a:rPr lang="tr-TR" dirty="0" err="1"/>
              <a:t>astrocytes</a:t>
            </a:r>
            <a:r>
              <a:rPr lang="tr-TR" dirty="0"/>
              <a:t> </a:t>
            </a:r>
            <a:r>
              <a:rPr lang="tr-TR" b="1" dirty="0" err="1"/>
              <a:t>fine-tune</a:t>
            </a:r>
            <a:r>
              <a:rPr lang="tr-TR" dirty="0"/>
              <a:t> </a:t>
            </a:r>
            <a:r>
              <a:rPr lang="tr-TR" dirty="0" err="1"/>
              <a:t>levels</a:t>
            </a:r>
            <a:r>
              <a:rPr lang="tr-TR" dirty="0"/>
              <a:t> of </a:t>
            </a:r>
            <a:r>
              <a:rPr lang="tr-TR" b="1" dirty="0" err="1"/>
              <a:t>neurotransmitters</a:t>
            </a:r>
            <a:r>
              <a:rPr lang="tr-TR" dirty="0"/>
              <a:t> in </a:t>
            </a:r>
            <a:r>
              <a:rPr lang="tr-TR" dirty="0" err="1"/>
              <a:t>the</a:t>
            </a:r>
            <a:r>
              <a:rPr lang="tr-TR" dirty="0"/>
              <a:t> CNS</a:t>
            </a:r>
            <a:endParaRPr lang="en-US" b="0" i="0" u="none" strike="noStrike" cap="none" dirty="0">
              <a:latin typeface="Arial" panose="020B0604020202020204"/>
              <a:ea typeface="Arial" panose="020B0604020202020204"/>
              <a:sym typeface="Arial" panose="020B0604020202020204"/>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9">
                                            <p:txEl>
                                              <p:pRg st="0" end="0"/>
                                            </p:txEl>
                                          </p:spTgt>
                                        </p:tgtEl>
                                        <p:attrNameLst>
                                          <p:attrName>style.visibility</p:attrName>
                                        </p:attrNameLst>
                                      </p:cBhvr>
                                      <p:to>
                                        <p:strVal val="visible"/>
                                      </p:to>
                                    </p:set>
                                    <p:animEffect transition="in" filter="fade">
                                      <p:cBhvr>
                                        <p:cTn id="7" dur="1"/>
                                        <p:tgtEl>
                                          <p:spTgt spid="19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99">
                                            <p:txEl>
                                              <p:pRg st="1" end="1"/>
                                            </p:txEl>
                                          </p:spTgt>
                                        </p:tgtEl>
                                        <p:attrNameLst>
                                          <p:attrName>style.visibility</p:attrName>
                                        </p:attrNameLst>
                                      </p:cBhvr>
                                      <p:to>
                                        <p:strVal val="visible"/>
                                      </p:to>
                                    </p:set>
                                    <p:animEffect transition="in" filter="fade">
                                      <p:cBhvr>
                                        <p:cTn id="12" dur="1"/>
                                        <p:tgtEl>
                                          <p:spTgt spid="19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99">
                                            <p:txEl>
                                              <p:pRg st="2" end="2"/>
                                            </p:txEl>
                                          </p:spTgt>
                                        </p:tgtEl>
                                        <p:attrNameLst>
                                          <p:attrName>style.visibility</p:attrName>
                                        </p:attrNameLst>
                                      </p:cBhvr>
                                      <p:to>
                                        <p:strVal val="visible"/>
                                      </p:to>
                                    </p:set>
                                    <p:animEffect transition="in" filter="fade">
                                      <p:cBhvr>
                                        <p:cTn id="17" dur="1"/>
                                        <p:tgtEl>
                                          <p:spTgt spid="19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99">
                                            <p:txEl>
                                              <p:pRg st="3" end="3"/>
                                            </p:txEl>
                                          </p:spTgt>
                                        </p:tgtEl>
                                        <p:attrNameLst>
                                          <p:attrName>style.visibility</p:attrName>
                                        </p:attrNameLst>
                                      </p:cBhvr>
                                      <p:to>
                                        <p:strVal val="visible"/>
                                      </p:to>
                                    </p:set>
                                    <p:animEffect transition="in" filter="fade">
                                      <p:cBhvr>
                                        <p:cTn id="22" dur="1"/>
                                        <p:tgtEl>
                                          <p:spTgt spid="19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99">
                                            <p:txEl>
                                              <p:pRg st="4" end="4"/>
                                            </p:txEl>
                                          </p:spTgt>
                                        </p:tgtEl>
                                        <p:attrNameLst>
                                          <p:attrName>style.visibility</p:attrName>
                                        </p:attrNameLst>
                                      </p:cBhvr>
                                      <p:to>
                                        <p:strVal val="visible"/>
                                      </p:to>
                                    </p:set>
                                    <p:animEffect transition="in" filter="fade">
                                      <p:cBhvr>
                                        <p:cTn id="27" dur="1"/>
                                        <p:tgtEl>
                                          <p:spTgt spid="19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47"/>
        <p:cNvGrpSpPr/>
        <p:nvPr/>
      </p:nvGrpSpPr>
      <p:grpSpPr>
        <a:xfrm>
          <a:off x="0" y="0"/>
          <a:ext cx="0" cy="0"/>
          <a:chOff x="0" y="0"/>
          <a:chExt cx="0" cy="0"/>
        </a:xfrm>
      </p:grpSpPr>
      <p:pic>
        <p:nvPicPr>
          <p:cNvPr id="2" name="Resim 1"/>
          <p:cNvPicPr>
            <a:picLocks noChangeAspect="1"/>
          </p:cNvPicPr>
          <p:nvPr/>
        </p:nvPicPr>
        <p:blipFill>
          <a:blip r:embed="rId1"/>
          <a:stretch>
            <a:fillRect/>
          </a:stretch>
        </p:blipFill>
        <p:spPr>
          <a:xfrm>
            <a:off x="2067342" y="701411"/>
            <a:ext cx="7591425" cy="5705475"/>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a:spLocks noGrp="1"/>
          </p:cNvSpPr>
          <p:nvPr>
            <p:ph type="sldNum" sz="quarter" idx="12"/>
          </p:nvPr>
        </p:nvSpPr>
        <p:spPr/>
        <p:txBody>
          <a:bodyPr/>
          <a:p>
            <a:pPr marL="0" marR="0" lvl="0" indent="-88900" algn="r" rtl="0">
              <a:lnSpc>
                <a:spcPct val="100000"/>
              </a:lnSpc>
              <a:spcBef>
                <a:spcPts val="0"/>
              </a:spcBef>
              <a:spcAft>
                <a:spcPts val="0"/>
              </a:spcAft>
              <a:buClr>
                <a:schemeClr val="dk1"/>
              </a:buClr>
              <a:buSzPct val="100000"/>
              <a:buFont typeface="Arial" panose="020B0604020202020204"/>
              <a:buNone/>
            </a:pPr>
            <a:fld id="{00000000-1234-1234-1234-123412341234}" type="slidenum">
              <a:rPr lang="en-US" sz="1400" b="0" i="0" u="none" smtClean="0">
                <a:solidFill>
                  <a:schemeClr val="dk1"/>
                </a:solidFill>
                <a:latin typeface="Arial" panose="020B0604020202020204"/>
                <a:ea typeface="Arial" panose="020B0604020202020204"/>
                <a:cs typeface="Arial" panose="020B0604020202020204"/>
                <a:sym typeface="Arial" panose="020B0604020202020204"/>
              </a:rPr>
            </a:fld>
            <a:endParaRPr lang="en-US" sz="1400" b="0" i="0" u="none">
              <a:solidFill>
                <a:schemeClr val="dk1"/>
              </a:solidFill>
              <a:latin typeface="Arial" panose="020B0604020202020204"/>
              <a:ea typeface="Arial" panose="020B0604020202020204"/>
              <a:cs typeface="Arial" panose="020B0604020202020204"/>
              <a:sym typeface="Arial" panose="020B0604020202020204"/>
            </a:endParaRPr>
          </a:p>
        </p:txBody>
      </p:sp>
      <p:pic>
        <p:nvPicPr>
          <p:cNvPr id="4" name="Picture 3"/>
          <p:cNvPicPr>
            <a:picLocks noChangeAspect="1"/>
          </p:cNvPicPr>
          <p:nvPr/>
        </p:nvPicPr>
        <p:blipFill>
          <a:blip r:embed="rId1"/>
          <a:srcRect l="46727" t="14315" r="24092" b="17275"/>
          <a:stretch>
            <a:fillRect/>
          </a:stretch>
        </p:blipFill>
        <p:spPr>
          <a:xfrm>
            <a:off x="743585" y="503555"/>
            <a:ext cx="4308475" cy="5681345"/>
          </a:xfrm>
          <a:prstGeom prst="rect">
            <a:avLst/>
          </a:prstGeom>
        </p:spPr>
      </p:pic>
      <p:pic>
        <p:nvPicPr>
          <p:cNvPr id="108" name="Picture 107"/>
          <p:cNvPicPr/>
          <p:nvPr/>
        </p:nvPicPr>
        <p:blipFill>
          <a:blip r:embed="rId2"/>
          <a:stretch>
            <a:fillRect/>
          </a:stretch>
        </p:blipFill>
        <p:spPr>
          <a:xfrm>
            <a:off x="5448300" y="1123315"/>
            <a:ext cx="6583680" cy="4114800"/>
          </a:xfrm>
          <a:prstGeom prst="rect">
            <a:avLst/>
          </a:prstGeom>
          <a:noFill/>
          <a:ln w="9525">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5" name="Shape 365"/>
          <p:cNvSpPr txBox="1">
            <a:spLocks noGrp="1"/>
          </p:cNvSpPr>
          <p:nvPr>
            <p:ph type="title"/>
          </p:nvPr>
        </p:nvSpPr>
        <p:spPr>
          <a:xfrm>
            <a:off x="2209800" y="533400"/>
            <a:ext cx="7772400" cy="762000"/>
          </a:xfrm>
          <a:prstGeom prst="rect">
            <a:avLst/>
          </a:prstGeom>
          <a:noFill/>
          <a:ln>
            <a:noFill/>
          </a:ln>
        </p:spPr>
        <p:txBody>
          <a:bodyPr wrap="square" lIns="91425" tIns="45700" rIns="91425" bIns="45700" anchor="ctr" anchorCtr="0">
            <a:noAutofit/>
          </a:bodyPr>
          <a:lstStyle/>
          <a:p>
            <a:pPr marL="0" marR="0" lvl="0" indent="-279400" algn="ctr" rtl="0">
              <a:lnSpc>
                <a:spcPct val="100000"/>
              </a:lnSpc>
              <a:spcBef>
                <a:spcPts val="0"/>
              </a:spcBef>
              <a:spcAft>
                <a:spcPts val="0"/>
              </a:spcAft>
              <a:buClr>
                <a:srgbClr val="C20000"/>
              </a:buClr>
              <a:buSzPct val="100000"/>
              <a:buFont typeface="Arial" panose="020B0604020202020204"/>
              <a:buNone/>
            </a:pPr>
            <a:r>
              <a:rPr lang="en-US" sz="4400" b="1" i="0" u="none" strike="noStrike" cap="none">
                <a:solidFill>
                  <a:srgbClr val="C20000"/>
                </a:solidFill>
                <a:latin typeface="Arial" panose="020B0604020202020204"/>
                <a:ea typeface="Arial" panose="020B0604020202020204"/>
                <a:cs typeface="Arial" panose="020B0604020202020204"/>
                <a:sym typeface="Arial" panose="020B0604020202020204"/>
              </a:rPr>
              <a:t>Graded Potentials</a:t>
            </a:r>
            <a:endParaRPr lang="en-US" sz="4400" b="1" i="0" u="none" strike="noStrike" cap="none">
              <a:solidFill>
                <a:srgbClr val="C20000"/>
              </a:solidFill>
              <a:latin typeface="Arial" panose="020B0604020202020204"/>
              <a:ea typeface="Arial" panose="020B0604020202020204"/>
              <a:cs typeface="Arial" panose="020B0604020202020204"/>
              <a:sym typeface="Arial" panose="020B0604020202020204"/>
            </a:endParaRPr>
          </a:p>
        </p:txBody>
      </p:sp>
      <p:sp>
        <p:nvSpPr>
          <p:cNvPr id="366" name="Shape 366"/>
          <p:cNvSpPr txBox="1"/>
          <p:nvPr/>
        </p:nvSpPr>
        <p:spPr>
          <a:xfrm>
            <a:off x="2209800" y="3276600"/>
            <a:ext cx="7772400" cy="762000"/>
          </a:xfrm>
          <a:prstGeom prst="rect">
            <a:avLst/>
          </a:prstGeom>
          <a:noFill/>
          <a:ln>
            <a:noFill/>
          </a:ln>
        </p:spPr>
        <p:txBody>
          <a:bodyPr wrap="square" lIns="91425" tIns="45700" rIns="91425" bIns="45700" anchor="ctr" anchorCtr="0">
            <a:noAutofit/>
          </a:bodyPr>
          <a:lstStyle/>
          <a:p>
            <a:pPr marL="0" marR="0" lvl="0" indent="-279400" algn="ctr" rtl="0">
              <a:lnSpc>
                <a:spcPct val="100000"/>
              </a:lnSpc>
              <a:spcBef>
                <a:spcPts val="0"/>
              </a:spcBef>
              <a:spcAft>
                <a:spcPts val="0"/>
              </a:spcAft>
              <a:buClr>
                <a:srgbClr val="C20000"/>
              </a:buClr>
              <a:buSzPct val="100000"/>
              <a:buFont typeface="Times New Roman" panose="02020603050405020304"/>
              <a:buNone/>
            </a:pPr>
            <a:r>
              <a:rPr lang="en-US" sz="4400" b="1" i="0" u="none">
                <a:solidFill>
                  <a:srgbClr val="C20000"/>
                </a:solidFill>
                <a:latin typeface="Times New Roman" panose="02020603050405020304"/>
                <a:ea typeface="Times New Roman" panose="02020603050405020304"/>
                <a:cs typeface="Times New Roman" panose="02020603050405020304"/>
                <a:sym typeface="Times New Roman" panose="02020603050405020304"/>
              </a:rPr>
              <a:t>Action Potentials</a:t>
            </a:r>
            <a:endParaRPr lang="en-US" sz="4400" b="1" i="0" u="none">
              <a:solidFill>
                <a:srgbClr val="C20000"/>
              </a:solidFill>
              <a:latin typeface="Times New Roman" panose="02020603050405020304"/>
              <a:ea typeface="Times New Roman" panose="02020603050405020304"/>
              <a:cs typeface="Times New Roman" panose="02020603050405020304"/>
              <a:sym typeface="Times New Roman" panose="02020603050405020304"/>
            </a:endParaRPr>
          </a:p>
        </p:txBody>
      </p:sp>
      <p:sp>
        <p:nvSpPr>
          <p:cNvPr id="367" name="Shape 367"/>
          <p:cNvSpPr txBox="1"/>
          <p:nvPr/>
        </p:nvSpPr>
        <p:spPr>
          <a:xfrm>
            <a:off x="1819275" y="1406525"/>
            <a:ext cx="8686800" cy="1066800"/>
          </a:xfrm>
          <a:prstGeom prst="rect">
            <a:avLst/>
          </a:prstGeom>
          <a:noFill/>
          <a:ln>
            <a:noFill/>
          </a:ln>
        </p:spPr>
        <p:txBody>
          <a:bodyPr wrap="square" lIns="91425" tIns="45700" rIns="91425" bIns="45700" anchor="t" anchorCtr="0">
            <a:noAutofit/>
          </a:bodyPr>
          <a:lstStyle/>
          <a:p>
            <a:pPr marL="0" marR="0" lvl="0" indent="-203200" algn="l" rtl="0">
              <a:lnSpc>
                <a:spcPct val="100000"/>
              </a:lnSpc>
              <a:spcBef>
                <a:spcPts val="0"/>
              </a:spcBef>
              <a:spcAft>
                <a:spcPts val="0"/>
              </a:spcAft>
              <a:buClr>
                <a:schemeClr val="dk1"/>
              </a:buClr>
              <a:buSzPct val="100000"/>
              <a:buFont typeface="Times New Roman" panose="02020603050405020304"/>
              <a:buNone/>
            </a:pPr>
            <a:r>
              <a:rPr lang="en-US" sz="3200" b="0" i="0" u="none">
                <a:solidFill>
                  <a:schemeClr val="dk1"/>
                </a:solidFill>
                <a:latin typeface="Times New Roman" panose="02020603050405020304"/>
                <a:ea typeface="Times New Roman" panose="02020603050405020304"/>
                <a:cs typeface="Times New Roman" panose="02020603050405020304"/>
                <a:sym typeface="Times New Roman" panose="02020603050405020304"/>
              </a:rPr>
              <a:t>Localized change in membrane potential that varies </a:t>
            </a:r>
            <a:endParaRPr lang="en-US" sz="3200" b="0" i="0" u="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p>
            <a:pPr marL="0" marR="0" lvl="0" indent="-203200" algn="l" rtl="0">
              <a:lnSpc>
                <a:spcPct val="100000"/>
              </a:lnSpc>
              <a:spcBef>
                <a:spcPts val="0"/>
              </a:spcBef>
              <a:spcAft>
                <a:spcPts val="0"/>
              </a:spcAft>
              <a:buClr>
                <a:schemeClr val="dk1"/>
              </a:buClr>
              <a:buSzPct val="100000"/>
              <a:buFont typeface="Times New Roman" panose="02020603050405020304"/>
              <a:buNone/>
            </a:pPr>
            <a:r>
              <a:rPr lang="en-US" sz="3200" b="0" i="0" u="none">
                <a:solidFill>
                  <a:schemeClr val="dk1"/>
                </a:solidFill>
                <a:latin typeface="Times New Roman" panose="02020603050405020304"/>
                <a:ea typeface="Times New Roman" panose="02020603050405020304"/>
                <a:cs typeface="Times New Roman" panose="02020603050405020304"/>
                <a:sym typeface="Times New Roman" panose="02020603050405020304"/>
              </a:rPr>
              <a:t>in magnitude and is decremental.</a:t>
            </a:r>
            <a:endParaRPr lang="en-US" sz="3200" b="0" i="0" u="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p:txBody>
      </p:sp>
      <p:sp>
        <p:nvSpPr>
          <p:cNvPr id="368" name="Shape 368"/>
          <p:cNvSpPr txBox="1"/>
          <p:nvPr/>
        </p:nvSpPr>
        <p:spPr>
          <a:xfrm>
            <a:off x="1657350" y="4168775"/>
            <a:ext cx="9028112" cy="1570037"/>
          </a:xfrm>
          <a:prstGeom prst="rect">
            <a:avLst/>
          </a:prstGeom>
          <a:noFill/>
          <a:ln>
            <a:noFill/>
          </a:ln>
        </p:spPr>
        <p:txBody>
          <a:bodyPr wrap="square" lIns="91425" tIns="45700" rIns="91425" bIns="45700" anchor="t" anchorCtr="0">
            <a:noAutofit/>
          </a:bodyPr>
          <a:lstStyle/>
          <a:p>
            <a:pPr marL="0" marR="0" lvl="0" indent="-203200" algn="l" rtl="0">
              <a:lnSpc>
                <a:spcPct val="100000"/>
              </a:lnSpc>
              <a:spcBef>
                <a:spcPts val="0"/>
              </a:spcBef>
              <a:spcAft>
                <a:spcPts val="0"/>
              </a:spcAft>
              <a:buClr>
                <a:schemeClr val="dk1"/>
              </a:buClr>
              <a:buSzPct val="100000"/>
              <a:buFont typeface="Times New Roman" panose="02020603050405020304"/>
              <a:buNone/>
            </a:pPr>
            <a:r>
              <a:rPr lang="en-US" sz="3200" b="0" i="0" u="none">
                <a:solidFill>
                  <a:schemeClr val="dk1"/>
                </a:solidFill>
                <a:latin typeface="Times New Roman" panose="02020603050405020304"/>
                <a:ea typeface="Times New Roman" panose="02020603050405020304"/>
                <a:cs typeface="Times New Roman" panose="02020603050405020304"/>
                <a:sym typeface="Times New Roman" panose="02020603050405020304"/>
              </a:rPr>
              <a:t>Rapid reversal in membrane potential (due to changes in ion permeability), with constant magnitude and is non-decremental.</a:t>
            </a:r>
            <a:endParaRPr lang="en-US" sz="3200" b="0" i="0" u="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6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6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6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72"/>
        <p:cNvGrpSpPr/>
        <p:nvPr/>
      </p:nvGrpSpPr>
      <p:grpSpPr>
        <a:xfrm>
          <a:off x="0" y="0"/>
          <a:ext cx="0" cy="0"/>
          <a:chOff x="0" y="0"/>
          <a:chExt cx="0" cy="0"/>
        </a:xfrm>
      </p:grpSpPr>
      <p:sp>
        <p:nvSpPr>
          <p:cNvPr id="373" name="Shape 373"/>
          <p:cNvSpPr txBox="1">
            <a:spLocks noGrp="1"/>
          </p:cNvSpPr>
          <p:nvPr>
            <p:ph type="title"/>
          </p:nvPr>
        </p:nvSpPr>
        <p:spPr>
          <a:prstGeom prst="rect">
            <a:avLst/>
          </a:prstGeom>
          <a:noFill/>
          <a:ln>
            <a:noFill/>
          </a:ln>
        </p:spPr>
        <p:txBody>
          <a:bodyPr wrap="square" lIns="91425" tIns="45700" rIns="91425" bIns="45700" anchor="ctr" anchorCtr="0">
            <a:noAutofit/>
          </a:bodyPr>
          <a:lstStyle/>
          <a:p>
            <a:pPr marL="0" marR="0" lvl="0" indent="-133350" algn="ctr" rtl="0">
              <a:lnSpc>
                <a:spcPct val="100000"/>
              </a:lnSpc>
              <a:spcBef>
                <a:spcPts val="0"/>
              </a:spcBef>
              <a:spcAft>
                <a:spcPts val="0"/>
              </a:spcAft>
              <a:buClr>
                <a:schemeClr val="dk2"/>
              </a:buClr>
              <a:buSzPct val="100000"/>
              <a:buFont typeface="Arial" panose="020B0604020202020204"/>
              <a:buNone/>
            </a:pPr>
            <a:r>
              <a:rPr lang="en-US" sz="2100" b="1" i="0" u="none" strike="noStrike" cap="none">
                <a:solidFill>
                  <a:schemeClr val="dk2"/>
                </a:solidFill>
                <a:latin typeface="Arial" panose="020B0604020202020204"/>
                <a:ea typeface="Arial" panose="020B0604020202020204"/>
                <a:cs typeface="Arial" panose="020B0604020202020204"/>
                <a:sym typeface="Arial" panose="020B0604020202020204"/>
              </a:rPr>
              <a:t>ACTION POTENTIAL</a:t>
            </a:r>
            <a:endParaRPr lang="en-US" sz="2100" b="1" i="0" u="none" strike="noStrike" cap="none">
              <a:solidFill>
                <a:schemeClr val="dk2"/>
              </a:solidFill>
              <a:latin typeface="Arial" panose="020B0604020202020204"/>
              <a:ea typeface="Arial" panose="020B0604020202020204"/>
              <a:cs typeface="Arial" panose="020B0604020202020204"/>
              <a:sym typeface="Arial" panose="020B0604020202020204"/>
            </a:endParaRPr>
          </a:p>
        </p:txBody>
      </p:sp>
      <p:sp>
        <p:nvSpPr>
          <p:cNvPr id="375" name="Shape 375"/>
          <p:cNvSpPr txBox="1">
            <a:spLocks noGrp="1"/>
          </p:cNvSpPr>
          <p:nvPr>
            <p:ph type="body" idx="1"/>
          </p:nvPr>
        </p:nvSpPr>
        <p:spPr>
          <a:prstGeom prst="rect">
            <a:avLst/>
          </a:prstGeom>
          <a:noFill/>
          <a:ln>
            <a:noFill/>
          </a:ln>
        </p:spPr>
        <p:txBody>
          <a:bodyPr wrap="square" lIns="91425" tIns="45700" rIns="91425" bIns="45700" anchor="t" anchorCtr="0">
            <a:noAutofit/>
          </a:bodyPr>
          <a:lstStyle/>
          <a:p>
            <a:pPr marL="342900" marR="0" lvl="0" indent="-342900" algn="l" rtl="0">
              <a:lnSpc>
                <a:spcPct val="80000"/>
              </a:lnSpc>
              <a:spcBef>
                <a:spcPts val="0"/>
              </a:spcBef>
              <a:spcAft>
                <a:spcPts val="0"/>
              </a:spcAft>
              <a:buClr>
                <a:schemeClr val="dk1"/>
              </a:buClr>
              <a:buSzPct val="100000"/>
              <a:buFont typeface="Noto Sans Symbols"/>
              <a:buChar char="➢"/>
            </a:pPr>
            <a:r>
              <a:rPr lang="en-US" sz="2000" b="0" i="0" u="none" strike="noStrike" cap="none" dirty="0">
                <a:solidFill>
                  <a:schemeClr val="dk1"/>
                </a:solidFill>
                <a:latin typeface="Arial" panose="020B0604020202020204"/>
                <a:ea typeface="Arial" panose="020B0604020202020204"/>
                <a:cs typeface="Arial" panose="020B0604020202020204"/>
                <a:sym typeface="Arial" panose="020B0604020202020204"/>
              </a:rPr>
              <a:t>Are rapid, large alterations in the membrane potential during which time the membrane potential may change 100 mV, from -70 to +30 mV, and then repolarize to its resting membrane potential. </a:t>
            </a:r>
            <a:endParaRPr lang="en-US" sz="2000" b="0" i="0" u="none" strike="noStrike" cap="none" dirty="0">
              <a:solidFill>
                <a:schemeClr val="dk1"/>
              </a:solidFill>
              <a:latin typeface="Arial" panose="020B0604020202020204"/>
              <a:ea typeface="Arial" panose="020B0604020202020204"/>
              <a:cs typeface="Arial" panose="020B0604020202020204"/>
              <a:sym typeface="Arial" panose="020B0604020202020204"/>
            </a:endParaRPr>
          </a:p>
          <a:p>
            <a:pPr marL="342900" marR="0" lvl="0" indent="-342900" algn="l" rtl="0">
              <a:lnSpc>
                <a:spcPct val="80000"/>
              </a:lnSpc>
              <a:spcBef>
                <a:spcPts val="400"/>
              </a:spcBef>
              <a:spcAft>
                <a:spcPts val="0"/>
              </a:spcAft>
              <a:buClr>
                <a:schemeClr val="dk1"/>
              </a:buClr>
              <a:buSzPct val="100000"/>
              <a:buFont typeface="Arial" panose="020B0604020202020204"/>
              <a:buNone/>
            </a:pPr>
            <a:endParaRPr sz="2000" b="0" i="0" u="none" strike="noStrike" cap="none" dirty="0">
              <a:solidFill>
                <a:schemeClr val="dk1"/>
              </a:solidFill>
              <a:latin typeface="Arial" panose="020B0604020202020204"/>
              <a:ea typeface="Arial" panose="020B0604020202020204"/>
              <a:cs typeface="Arial" panose="020B0604020202020204"/>
              <a:sym typeface="Arial" panose="020B0604020202020204"/>
            </a:endParaRPr>
          </a:p>
          <a:p>
            <a:pPr marL="342900" marR="0" lvl="0" indent="-342900" algn="l" rtl="0">
              <a:lnSpc>
                <a:spcPct val="80000"/>
              </a:lnSpc>
              <a:spcBef>
                <a:spcPts val="400"/>
              </a:spcBef>
              <a:spcAft>
                <a:spcPts val="0"/>
              </a:spcAft>
              <a:buClr>
                <a:schemeClr val="dk1"/>
              </a:buClr>
              <a:buSzPct val="100000"/>
              <a:buFont typeface="Noto Sans Symbols"/>
              <a:buChar char="➢"/>
            </a:pPr>
            <a:r>
              <a:rPr lang="en-US" sz="2000" b="0" i="0" u="none" strike="noStrike" cap="none" dirty="0">
                <a:solidFill>
                  <a:schemeClr val="dk1"/>
                </a:solidFill>
                <a:latin typeface="Arial" panose="020B0604020202020204"/>
                <a:ea typeface="Arial" panose="020B0604020202020204"/>
                <a:cs typeface="Arial" panose="020B0604020202020204"/>
                <a:sym typeface="Arial" panose="020B0604020202020204"/>
              </a:rPr>
              <a:t>Nerve and muscle cells as well as some endocrine, immune, and reproductive cells have plasma membranes capable of producing action potentials.</a:t>
            </a:r>
            <a:endParaRPr lang="en-US" sz="2000" b="0" i="0" u="none" strike="noStrike" cap="none" dirty="0">
              <a:solidFill>
                <a:schemeClr val="dk1"/>
              </a:solidFill>
              <a:latin typeface="Arial" panose="020B0604020202020204"/>
              <a:ea typeface="Arial" panose="020B0604020202020204"/>
              <a:cs typeface="Arial" panose="020B0604020202020204"/>
              <a:sym typeface="Arial" panose="020B0604020202020204"/>
            </a:endParaRPr>
          </a:p>
          <a:p>
            <a:pPr marL="342900" marR="0" lvl="0" indent="-342900" algn="l" rtl="0">
              <a:lnSpc>
                <a:spcPct val="80000"/>
              </a:lnSpc>
              <a:spcBef>
                <a:spcPts val="400"/>
              </a:spcBef>
              <a:spcAft>
                <a:spcPts val="0"/>
              </a:spcAft>
              <a:buClr>
                <a:schemeClr val="dk1"/>
              </a:buClr>
              <a:buSzPct val="100000"/>
              <a:buFont typeface="Arial" panose="020B0604020202020204"/>
              <a:buNone/>
            </a:pPr>
            <a:endParaRPr sz="2000" b="0" i="0" u="none" strike="noStrike" cap="none" dirty="0">
              <a:solidFill>
                <a:schemeClr val="dk1"/>
              </a:solidFill>
              <a:latin typeface="Arial" panose="020B0604020202020204"/>
              <a:ea typeface="Arial" panose="020B0604020202020204"/>
              <a:cs typeface="Arial" panose="020B0604020202020204"/>
              <a:sym typeface="Arial" panose="020B0604020202020204"/>
            </a:endParaRPr>
          </a:p>
          <a:p>
            <a:pPr marL="342900" marR="0" lvl="0" indent="-342900" algn="l" rtl="0">
              <a:lnSpc>
                <a:spcPct val="80000"/>
              </a:lnSpc>
              <a:spcBef>
                <a:spcPts val="400"/>
              </a:spcBef>
              <a:spcAft>
                <a:spcPts val="0"/>
              </a:spcAft>
              <a:buClr>
                <a:schemeClr val="dk1"/>
              </a:buClr>
              <a:buSzPct val="100000"/>
              <a:buFont typeface="Noto Sans Symbols"/>
              <a:buChar char="➢"/>
            </a:pPr>
            <a:r>
              <a:rPr lang="en-US" sz="2000" b="0" i="0" u="none" strike="noStrike" cap="none" dirty="0">
                <a:solidFill>
                  <a:schemeClr val="dk1"/>
                </a:solidFill>
                <a:latin typeface="Arial" panose="020B0604020202020204"/>
                <a:ea typeface="Arial" panose="020B0604020202020204"/>
                <a:cs typeface="Arial" panose="020B0604020202020204"/>
                <a:sym typeface="Arial" panose="020B0604020202020204"/>
              </a:rPr>
              <a:t>These membranes are called excitable membranes, and their ability to generate action potentials is known as excitability</a:t>
            </a:r>
            <a:endParaRPr lang="en-US" sz="2000" b="0" i="0" u="none" strike="noStrike" cap="none" dirty="0">
              <a:solidFill>
                <a:schemeClr val="dk1"/>
              </a:solidFill>
              <a:latin typeface="Arial" panose="020B0604020202020204"/>
              <a:ea typeface="Arial" panose="020B0604020202020204"/>
              <a:cs typeface="Arial" panose="020B0604020202020204"/>
              <a:sym typeface="Arial" panose="020B0604020202020204"/>
            </a:endParaRPr>
          </a:p>
          <a:p>
            <a:pPr marL="342900" marR="0" lvl="0" indent="-342900" algn="l" rtl="0">
              <a:spcBef>
                <a:spcPts val="400"/>
              </a:spcBef>
              <a:spcAft>
                <a:spcPts val="0"/>
              </a:spcAft>
              <a:buClr>
                <a:schemeClr val="dk1"/>
              </a:buClr>
              <a:buSzPct val="100000"/>
              <a:buFont typeface="Arial" panose="020B0604020202020204"/>
              <a:buNone/>
            </a:pPr>
            <a:endParaRPr sz="2000" b="0" i="0" u="none" strike="noStrike" cap="none" dirty="0">
              <a:solidFill>
                <a:schemeClr val="dk1"/>
              </a:solidFill>
              <a:latin typeface="Arial" panose="020B0604020202020204"/>
              <a:ea typeface="Arial" panose="020B0604020202020204"/>
              <a:cs typeface="Arial" panose="020B0604020202020204"/>
              <a:sym typeface="Arial" panose="020B0604020202020204"/>
            </a:endParaRPr>
          </a:p>
        </p:txBody>
      </p:sp>
      <p:sp>
        <p:nvSpPr>
          <p:cNvPr id="374" name="Shape 374"/>
          <p:cNvSpPr txBox="1"/>
          <p:nvPr/>
        </p:nvSpPr>
        <p:spPr>
          <a:xfrm>
            <a:off x="8737600" y="6245225"/>
            <a:ext cx="2844800" cy="476250"/>
          </a:xfrm>
          <a:prstGeom prst="rect">
            <a:avLst/>
          </a:prstGeom>
          <a:noFill/>
          <a:ln>
            <a:noFill/>
          </a:ln>
        </p:spPr>
        <p:txBody>
          <a:bodyPr wrap="square" lIns="91425" tIns="45700" rIns="91425" bIns="45700" anchor="t" anchorCtr="0">
            <a:noAutofit/>
          </a:bodyPr>
          <a:lstStyle/>
          <a:p>
            <a:pPr marL="0" marR="0" lvl="0" indent="-63500" algn="r" rtl="0">
              <a:lnSpc>
                <a:spcPct val="100000"/>
              </a:lnSpc>
              <a:spcBef>
                <a:spcPts val="0"/>
              </a:spcBef>
              <a:spcAft>
                <a:spcPts val="0"/>
              </a:spcAft>
              <a:buClr>
                <a:schemeClr val="dk1"/>
              </a:buClr>
              <a:buSzPct val="100000"/>
              <a:buFont typeface="Arial" panose="020B0604020202020204"/>
              <a:buNone/>
            </a:pPr>
            <a:fld id="{00000000-1234-1234-1234-123412341234}" type="slidenum">
              <a:rPr lang="en-US" sz="1000" b="0" i="0" u="none">
                <a:solidFill>
                  <a:schemeClr val="dk1"/>
                </a:solidFill>
                <a:latin typeface="Arial" panose="020B0604020202020204"/>
                <a:ea typeface="Arial" panose="020B0604020202020204"/>
                <a:cs typeface="Arial" panose="020B0604020202020204"/>
                <a:sym typeface="Arial" panose="020B0604020202020204"/>
              </a:rPr>
            </a:fld>
            <a:endParaRPr lang="en-US" sz="1000" b="0" i="0" u="none">
              <a:solidFill>
                <a:schemeClr val="dk1"/>
              </a:solidFill>
              <a:latin typeface="Arial" panose="020B0604020202020204"/>
              <a:ea typeface="Arial" panose="020B0604020202020204"/>
              <a:cs typeface="Arial" panose="020B0604020202020204"/>
              <a:sym typeface="Arial" panose="020B0604020202020204"/>
            </a:endParaRPr>
          </a:p>
        </p:txBody>
      </p:sp>
      <p:pic>
        <p:nvPicPr>
          <p:cNvPr id="376" name="Shape 376"/>
          <p:cNvPicPr preferRelativeResize="0"/>
          <p:nvPr/>
        </p:nvPicPr>
        <p:blipFill rotWithShape="1">
          <a:blip r:embed="rId1"/>
          <a:srcRect/>
          <a:stretch>
            <a:fillRect/>
          </a:stretch>
        </p:blipFill>
        <p:spPr>
          <a:xfrm>
            <a:off x="6319339" y="1894902"/>
            <a:ext cx="4510241" cy="3533766"/>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sp>
        <p:nvSpPr>
          <p:cNvPr id="381" name="Shape 381"/>
          <p:cNvSpPr txBox="1">
            <a:spLocks noGrp="1"/>
          </p:cNvSpPr>
          <p:nvPr>
            <p:ph type="title"/>
          </p:nvPr>
        </p:nvSpPr>
        <p:spPr>
          <a:prstGeom prst="rect">
            <a:avLst/>
          </a:prstGeom>
          <a:noFill/>
          <a:ln>
            <a:noFill/>
          </a:ln>
        </p:spPr>
        <p:txBody>
          <a:bodyPr wrap="square" lIns="91425" tIns="45700" rIns="91425" bIns="45700" anchor="ctr" anchorCtr="0">
            <a:noAutofit/>
          </a:bodyPr>
          <a:lstStyle/>
          <a:p>
            <a:pPr marL="0" marR="0" lvl="0" indent="-133350" algn="ctr" rtl="0">
              <a:lnSpc>
                <a:spcPct val="100000"/>
              </a:lnSpc>
              <a:spcBef>
                <a:spcPts val="0"/>
              </a:spcBef>
              <a:spcAft>
                <a:spcPts val="0"/>
              </a:spcAft>
              <a:buClr>
                <a:schemeClr val="dk2"/>
              </a:buClr>
              <a:buSzPct val="100000"/>
              <a:buFont typeface="Arial" panose="020B0604020202020204"/>
              <a:buNone/>
            </a:pPr>
            <a:r>
              <a:rPr lang="en-US" sz="3200" b="1" i="0" u="none" strike="noStrike" cap="none" dirty="0">
                <a:solidFill>
                  <a:schemeClr val="dk2"/>
                </a:solidFill>
                <a:latin typeface="Arial" panose="020B0604020202020204"/>
                <a:ea typeface="Arial" panose="020B0604020202020204"/>
                <a:cs typeface="Arial" panose="020B0604020202020204"/>
                <a:sym typeface="Arial" panose="020B0604020202020204"/>
              </a:rPr>
              <a:t>ACTION POTENTIAL</a:t>
            </a:r>
            <a:endParaRPr lang="en-US" sz="3200" b="1" i="0" u="none" strike="noStrike" cap="none" dirty="0">
              <a:solidFill>
                <a:schemeClr val="dk2"/>
              </a:solidFill>
              <a:latin typeface="Arial" panose="020B0604020202020204"/>
              <a:ea typeface="Arial" panose="020B0604020202020204"/>
              <a:cs typeface="Arial" panose="020B0604020202020204"/>
              <a:sym typeface="Arial" panose="020B0604020202020204"/>
            </a:endParaRPr>
          </a:p>
        </p:txBody>
      </p:sp>
      <p:sp>
        <p:nvSpPr>
          <p:cNvPr id="383" name="Shape 383"/>
          <p:cNvSpPr txBox="1">
            <a:spLocks noGrp="1"/>
          </p:cNvSpPr>
          <p:nvPr>
            <p:ph type="body" idx="1"/>
          </p:nvPr>
        </p:nvSpPr>
        <p:spPr>
          <a:prstGeom prst="rect">
            <a:avLst/>
          </a:prstGeom>
          <a:noFill/>
          <a:ln>
            <a:noFill/>
          </a:ln>
        </p:spPr>
        <p:txBody>
          <a:bodyPr wrap="square" lIns="91425" tIns="45700" rIns="91425" bIns="45700" anchor="t" anchorCtr="0">
            <a:noAutofit/>
          </a:bodyPr>
          <a:lstStyle/>
          <a:p>
            <a:pPr marL="342900" marR="0" lvl="0" indent="-342900" algn="l" rtl="0">
              <a:lnSpc>
                <a:spcPct val="80000"/>
              </a:lnSpc>
              <a:spcBef>
                <a:spcPts val="0"/>
              </a:spcBef>
              <a:spcAft>
                <a:spcPts val="0"/>
              </a:spcAft>
              <a:buClr>
                <a:schemeClr val="dk1"/>
              </a:buClr>
              <a:buSzPct val="100000"/>
              <a:buFont typeface="Arial" panose="020B0604020202020204"/>
              <a:buChar char="•"/>
            </a:pPr>
            <a:r>
              <a:rPr lang="tr-TR" sz="2500" i="0" dirty="0"/>
              <a:t>T</a:t>
            </a:r>
            <a:r>
              <a:rPr lang="en-US" sz="2500" b="0" i="0" u="none" strike="noStrike" cap="none" dirty="0">
                <a:solidFill>
                  <a:schemeClr val="dk1"/>
                </a:solidFill>
                <a:latin typeface="Arial" panose="020B0604020202020204"/>
                <a:ea typeface="Arial" panose="020B0604020202020204"/>
                <a:cs typeface="Arial" panose="020B0604020202020204"/>
                <a:sym typeface="Arial" panose="020B0604020202020204"/>
              </a:rPr>
              <a:t>he action potential results from a transient change in membrane ion permeability, which allows selected ions to move down their concentration gradients.</a:t>
            </a:r>
            <a:endParaRPr lang="en-US" sz="2500" b="0" i="0" u="none" strike="noStrike" cap="none" dirty="0">
              <a:solidFill>
                <a:schemeClr val="dk1"/>
              </a:solidFill>
              <a:latin typeface="Arial" panose="020B0604020202020204"/>
              <a:ea typeface="Arial" panose="020B0604020202020204"/>
              <a:cs typeface="Arial" panose="020B0604020202020204"/>
              <a:sym typeface="Arial" panose="020B0604020202020204"/>
            </a:endParaRPr>
          </a:p>
          <a:p>
            <a:pPr marL="342900" marR="0" lvl="0" indent="-342900" algn="l" rtl="0">
              <a:lnSpc>
                <a:spcPct val="80000"/>
              </a:lnSpc>
              <a:spcBef>
                <a:spcPts val="500"/>
              </a:spcBef>
              <a:spcAft>
                <a:spcPts val="0"/>
              </a:spcAft>
              <a:buClr>
                <a:schemeClr val="dk1"/>
              </a:buClr>
              <a:buSzPct val="100000"/>
              <a:buFont typeface="Arial" panose="020B0604020202020204"/>
              <a:buChar char="•"/>
            </a:pPr>
            <a:r>
              <a:rPr lang="en-US" sz="2500" b="0" i="0" u="none" strike="noStrike" cap="none" dirty="0">
                <a:solidFill>
                  <a:schemeClr val="dk1"/>
                </a:solidFill>
                <a:latin typeface="Arial" panose="020B0604020202020204"/>
                <a:ea typeface="Arial" panose="020B0604020202020204"/>
                <a:cs typeface="Arial" panose="020B0604020202020204"/>
                <a:sym typeface="Arial" panose="020B0604020202020204"/>
              </a:rPr>
              <a:t>In the resting state, the open channels in the plasma membrane are predominantly those that are permeable to potassium ions.</a:t>
            </a:r>
            <a:endParaRPr lang="en-US" sz="2500" b="0" i="0" u="none" strike="noStrike" cap="none" dirty="0">
              <a:solidFill>
                <a:schemeClr val="dk1"/>
              </a:solidFill>
              <a:latin typeface="Arial" panose="020B0604020202020204"/>
              <a:ea typeface="Arial" panose="020B0604020202020204"/>
              <a:cs typeface="Arial" panose="020B0604020202020204"/>
              <a:sym typeface="Arial" panose="020B0604020202020204"/>
            </a:endParaRPr>
          </a:p>
          <a:p>
            <a:pPr marL="342900" marR="0" lvl="0" indent="-342900" algn="l" rtl="0">
              <a:lnSpc>
                <a:spcPct val="80000"/>
              </a:lnSpc>
              <a:spcBef>
                <a:spcPts val="500"/>
              </a:spcBef>
              <a:spcAft>
                <a:spcPts val="0"/>
              </a:spcAft>
              <a:buClr>
                <a:schemeClr val="dk1"/>
              </a:buClr>
              <a:buSzPct val="100000"/>
              <a:buFont typeface="Arial" panose="020B0604020202020204"/>
              <a:buChar char="•"/>
            </a:pPr>
            <a:r>
              <a:rPr lang="en-US" sz="2500" b="0" i="0" u="none" strike="noStrike" cap="none" dirty="0">
                <a:solidFill>
                  <a:schemeClr val="dk1"/>
                </a:solidFill>
                <a:latin typeface="Arial" panose="020B0604020202020204"/>
                <a:ea typeface="Arial" panose="020B0604020202020204"/>
                <a:cs typeface="Arial" panose="020B0604020202020204"/>
                <a:sym typeface="Arial" panose="020B0604020202020204"/>
              </a:rPr>
              <a:t>Very few sodium-ion channels are open, </a:t>
            </a:r>
            <a:endParaRPr lang="en-US" sz="2500" b="0" i="0" u="none" strike="noStrike" cap="none" dirty="0">
              <a:solidFill>
                <a:schemeClr val="dk1"/>
              </a:solidFill>
              <a:latin typeface="Arial" panose="020B0604020202020204"/>
              <a:ea typeface="Arial" panose="020B0604020202020204"/>
              <a:cs typeface="Arial" panose="020B0604020202020204"/>
              <a:sym typeface="Arial" panose="020B0604020202020204"/>
            </a:endParaRPr>
          </a:p>
          <a:p>
            <a:pPr marL="342900" marR="0" lvl="0" indent="-342900" algn="l" rtl="0">
              <a:lnSpc>
                <a:spcPct val="80000"/>
              </a:lnSpc>
              <a:spcBef>
                <a:spcPts val="500"/>
              </a:spcBef>
              <a:spcAft>
                <a:spcPts val="0"/>
              </a:spcAft>
              <a:buClr>
                <a:schemeClr val="dk1"/>
              </a:buClr>
              <a:buSzPct val="100000"/>
              <a:buFont typeface="Arial" panose="020B0604020202020204"/>
              <a:buChar char="•"/>
            </a:pPr>
            <a:r>
              <a:rPr lang="en-US" sz="2500" b="0" i="0" u="none" strike="noStrike" cap="none" dirty="0">
                <a:solidFill>
                  <a:schemeClr val="dk1"/>
                </a:solidFill>
                <a:latin typeface="Arial" panose="020B0604020202020204"/>
                <a:ea typeface="Arial" panose="020B0604020202020204"/>
                <a:cs typeface="Arial" panose="020B0604020202020204"/>
                <a:sym typeface="Arial" panose="020B0604020202020204"/>
              </a:rPr>
              <a:t>the resting potential is close to the potassium equilibrium potential.</a:t>
            </a:r>
            <a:endParaRPr lang="en-US" sz="2500" b="0" i="0" u="none" strike="noStrike" cap="none" dirty="0">
              <a:solidFill>
                <a:schemeClr val="dk1"/>
              </a:solidFill>
              <a:latin typeface="Arial" panose="020B0604020202020204"/>
              <a:ea typeface="Arial" panose="020B0604020202020204"/>
              <a:cs typeface="Arial" panose="020B0604020202020204"/>
              <a:sym typeface="Arial" panose="020B0604020202020204"/>
            </a:endParaRPr>
          </a:p>
          <a:p>
            <a:pPr marL="342900" marR="0" lvl="0" indent="-342900" algn="l" rtl="0">
              <a:spcBef>
                <a:spcPts val="500"/>
              </a:spcBef>
              <a:spcAft>
                <a:spcPts val="0"/>
              </a:spcAft>
              <a:buClr>
                <a:schemeClr val="dk1"/>
              </a:buClr>
              <a:buSzPct val="100000"/>
              <a:buFont typeface="Arial" panose="020B0604020202020204"/>
              <a:buNone/>
            </a:pPr>
            <a:endParaRPr sz="2500" b="0" i="0" u="none" strike="noStrike" cap="none" dirty="0">
              <a:solidFill>
                <a:schemeClr val="dk1"/>
              </a:solidFill>
              <a:latin typeface="Arial" panose="020B0604020202020204"/>
              <a:ea typeface="Arial" panose="020B0604020202020204"/>
              <a:cs typeface="Arial" panose="020B0604020202020204"/>
              <a:sym typeface="Arial" panose="020B0604020202020204"/>
            </a:endParaRPr>
          </a:p>
        </p:txBody>
      </p:sp>
      <p:sp>
        <p:nvSpPr>
          <p:cNvPr id="382" name="Shape 382"/>
          <p:cNvSpPr txBox="1"/>
          <p:nvPr/>
        </p:nvSpPr>
        <p:spPr>
          <a:xfrm>
            <a:off x="8737600" y="6245225"/>
            <a:ext cx="2844800" cy="476250"/>
          </a:xfrm>
          <a:prstGeom prst="rect">
            <a:avLst/>
          </a:prstGeom>
          <a:noFill/>
          <a:ln>
            <a:noFill/>
          </a:ln>
        </p:spPr>
        <p:txBody>
          <a:bodyPr wrap="square" lIns="91425" tIns="45700" rIns="91425" bIns="45700" anchor="t" anchorCtr="0">
            <a:noAutofit/>
          </a:bodyPr>
          <a:lstStyle/>
          <a:p>
            <a:pPr marL="0" marR="0" lvl="0" indent="-63500" algn="r" rtl="0">
              <a:lnSpc>
                <a:spcPct val="100000"/>
              </a:lnSpc>
              <a:spcBef>
                <a:spcPts val="0"/>
              </a:spcBef>
              <a:spcAft>
                <a:spcPts val="0"/>
              </a:spcAft>
              <a:buClr>
                <a:schemeClr val="dk1"/>
              </a:buClr>
              <a:buSzPct val="100000"/>
              <a:buFont typeface="Arial" panose="020B0604020202020204"/>
              <a:buNone/>
            </a:pPr>
            <a:fld id="{00000000-1234-1234-1234-123412341234}" type="slidenum">
              <a:rPr lang="en-US" sz="1000" b="0" i="0" u="none">
                <a:solidFill>
                  <a:schemeClr val="dk1"/>
                </a:solidFill>
                <a:latin typeface="Arial" panose="020B0604020202020204"/>
                <a:ea typeface="Arial" panose="020B0604020202020204"/>
                <a:cs typeface="Arial" panose="020B0604020202020204"/>
                <a:sym typeface="Arial" panose="020B0604020202020204"/>
              </a:rPr>
            </a:fld>
            <a:endParaRPr lang="en-US" sz="1000" b="0" i="0" u="none">
              <a:solidFill>
                <a:schemeClr val="dk1"/>
              </a:solidFill>
              <a:latin typeface="Arial" panose="020B0604020202020204"/>
              <a:ea typeface="Arial" panose="020B0604020202020204"/>
              <a:cs typeface="Arial" panose="020B0604020202020204"/>
              <a:sym typeface="Arial" panose="020B0604020202020204"/>
            </a:endParaRPr>
          </a:p>
        </p:txBody>
      </p:sp>
      <p:pic>
        <p:nvPicPr>
          <p:cNvPr id="384" name="Shape 384"/>
          <p:cNvPicPr preferRelativeResize="0"/>
          <p:nvPr/>
        </p:nvPicPr>
        <p:blipFill rotWithShape="1">
          <a:blip r:embed="rId1"/>
          <a:srcRect/>
          <a:stretch>
            <a:fillRect/>
          </a:stretch>
        </p:blipFill>
        <p:spPr>
          <a:xfrm>
            <a:off x="6329362" y="2146300"/>
            <a:ext cx="4516438" cy="323850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88"/>
        <p:cNvGrpSpPr/>
        <p:nvPr/>
      </p:nvGrpSpPr>
      <p:grpSpPr>
        <a:xfrm>
          <a:off x="0" y="0"/>
          <a:ext cx="0" cy="0"/>
          <a:chOff x="0" y="0"/>
          <a:chExt cx="0" cy="0"/>
        </a:xfrm>
      </p:grpSpPr>
      <p:sp>
        <p:nvSpPr>
          <p:cNvPr id="389" name="Shape 389"/>
          <p:cNvSpPr txBox="1">
            <a:spLocks noGrp="1"/>
          </p:cNvSpPr>
          <p:nvPr>
            <p:ph type="title"/>
          </p:nvPr>
        </p:nvSpPr>
        <p:spPr>
          <a:prstGeom prst="rect">
            <a:avLst/>
          </a:prstGeom>
          <a:noFill/>
          <a:ln>
            <a:noFill/>
          </a:ln>
        </p:spPr>
        <p:txBody>
          <a:bodyPr wrap="square" lIns="91425" tIns="45700" rIns="91425" bIns="45700" anchor="ctr" anchorCtr="0">
            <a:noAutofit/>
          </a:bodyPr>
          <a:lstStyle/>
          <a:p>
            <a:pPr marL="0" marR="0" lvl="0" indent="-133350" algn="ctr" rtl="0">
              <a:lnSpc>
                <a:spcPct val="100000"/>
              </a:lnSpc>
              <a:spcBef>
                <a:spcPts val="0"/>
              </a:spcBef>
              <a:spcAft>
                <a:spcPts val="0"/>
              </a:spcAft>
              <a:buClr>
                <a:schemeClr val="dk2"/>
              </a:buClr>
              <a:buSzPct val="100000"/>
              <a:buFont typeface="Arial" panose="020B0604020202020204"/>
              <a:buNone/>
            </a:pPr>
            <a:r>
              <a:rPr lang="en-US" sz="2100" b="1" i="0" u="none" strike="noStrike" cap="none">
                <a:solidFill>
                  <a:schemeClr val="dk2"/>
                </a:solidFill>
                <a:latin typeface="Arial" panose="020B0604020202020204"/>
                <a:ea typeface="Arial" panose="020B0604020202020204"/>
                <a:cs typeface="Arial" panose="020B0604020202020204"/>
                <a:sym typeface="Arial" panose="020B0604020202020204"/>
              </a:rPr>
              <a:t>ACTION POTENTIAL</a:t>
            </a:r>
            <a:endParaRPr lang="en-US" sz="2100" b="1" i="0" u="none" strike="noStrike" cap="none">
              <a:solidFill>
                <a:schemeClr val="dk2"/>
              </a:solidFill>
              <a:latin typeface="Arial" panose="020B0604020202020204"/>
              <a:ea typeface="Arial" panose="020B0604020202020204"/>
              <a:cs typeface="Arial" panose="020B0604020202020204"/>
              <a:sym typeface="Arial" panose="020B0604020202020204"/>
            </a:endParaRPr>
          </a:p>
        </p:txBody>
      </p:sp>
      <p:sp>
        <p:nvSpPr>
          <p:cNvPr id="391" name="Shape 391"/>
          <p:cNvSpPr txBox="1">
            <a:spLocks noGrp="1"/>
          </p:cNvSpPr>
          <p:nvPr>
            <p:ph type="body" idx="1"/>
          </p:nvPr>
        </p:nvSpPr>
        <p:spPr>
          <a:xfrm>
            <a:off x="609600" y="1392237"/>
            <a:ext cx="5545137" cy="4073525"/>
          </a:xfrm>
          <a:prstGeom prst="rect">
            <a:avLst/>
          </a:prstGeom>
          <a:noFill/>
          <a:ln>
            <a:noFill/>
          </a:ln>
        </p:spPr>
        <p:txBody>
          <a:bodyPr wrap="square" lIns="91425" tIns="45700" rIns="91425" bIns="45700" anchor="t" anchorCtr="0">
            <a:noAutofit/>
          </a:bodyPr>
          <a:lstStyle/>
          <a:p>
            <a:pPr marL="342900" marR="0" lvl="0" indent="-342900" algn="l" rtl="0">
              <a:lnSpc>
                <a:spcPct val="80000"/>
              </a:lnSpc>
              <a:spcBef>
                <a:spcPts val="0"/>
              </a:spcBef>
              <a:spcAft>
                <a:spcPts val="0"/>
              </a:spcAft>
              <a:buClr>
                <a:schemeClr val="dk1"/>
              </a:buClr>
              <a:buSzPct val="100000"/>
              <a:buFont typeface="Arial" panose="020B0604020202020204"/>
              <a:buChar char="•"/>
            </a:pPr>
            <a:r>
              <a:rPr lang="en-US" sz="2000" b="0" i="0" u="none" strike="noStrike" cap="none" dirty="0">
                <a:solidFill>
                  <a:schemeClr val="dk1"/>
                </a:solidFill>
                <a:latin typeface="Arial" panose="020B0604020202020204"/>
                <a:ea typeface="Arial" panose="020B0604020202020204"/>
                <a:cs typeface="Arial" panose="020B0604020202020204"/>
                <a:sym typeface="Arial" panose="020B0604020202020204"/>
              </a:rPr>
              <a:t>During an action potential, the membrane permeabilities to sodium and potassium ions are markedly altered.</a:t>
            </a:r>
            <a:endParaRPr lang="en-US" sz="2000" b="0" i="0" u="none" strike="noStrike" cap="none" dirty="0">
              <a:solidFill>
                <a:schemeClr val="dk1"/>
              </a:solidFill>
              <a:latin typeface="Arial" panose="020B0604020202020204"/>
              <a:ea typeface="Arial" panose="020B0604020202020204"/>
              <a:cs typeface="Arial" panose="020B0604020202020204"/>
              <a:sym typeface="Arial" panose="020B0604020202020204"/>
            </a:endParaRPr>
          </a:p>
          <a:p>
            <a:pPr marL="342900" marR="0" lvl="0" indent="-342900" algn="l" rtl="0">
              <a:lnSpc>
                <a:spcPct val="80000"/>
              </a:lnSpc>
              <a:spcBef>
                <a:spcPts val="260"/>
              </a:spcBef>
              <a:spcAft>
                <a:spcPts val="0"/>
              </a:spcAft>
              <a:buClr>
                <a:schemeClr val="dk1"/>
              </a:buClr>
              <a:buSzPct val="100000"/>
              <a:buFont typeface="Arial" panose="020B0604020202020204"/>
              <a:buChar char="•"/>
            </a:pPr>
            <a:r>
              <a:rPr lang="en-US" sz="2000" b="0" i="0" u="none" strike="noStrike" cap="none" dirty="0">
                <a:solidFill>
                  <a:schemeClr val="dk1"/>
                </a:solidFill>
                <a:latin typeface="Arial" panose="020B0604020202020204"/>
                <a:ea typeface="Arial" panose="020B0604020202020204"/>
                <a:cs typeface="Arial" panose="020B0604020202020204"/>
                <a:sym typeface="Arial" panose="020B0604020202020204"/>
              </a:rPr>
              <a:t>The </a:t>
            </a:r>
            <a:r>
              <a:rPr lang="en-US" sz="2000" b="1" i="0" u="none" strike="noStrike" cap="none" dirty="0">
                <a:solidFill>
                  <a:schemeClr val="dk1"/>
                </a:solidFill>
                <a:latin typeface="Arial" panose="020B0604020202020204"/>
                <a:ea typeface="Arial" panose="020B0604020202020204"/>
                <a:cs typeface="Arial" panose="020B0604020202020204"/>
                <a:sym typeface="Arial" panose="020B0604020202020204"/>
              </a:rPr>
              <a:t>depolarizing phase </a:t>
            </a:r>
            <a:r>
              <a:rPr lang="en-US" sz="2000" b="0" i="0" u="none" strike="noStrike" cap="none" dirty="0">
                <a:solidFill>
                  <a:schemeClr val="dk1"/>
                </a:solidFill>
                <a:latin typeface="Arial" panose="020B0604020202020204"/>
                <a:ea typeface="Arial" panose="020B0604020202020204"/>
                <a:cs typeface="Arial" panose="020B0604020202020204"/>
                <a:sym typeface="Arial" panose="020B0604020202020204"/>
              </a:rPr>
              <a:t>of the action potential is due to the opening of voltage-gated sodium channels, which increases the membrane permeability to sodium ions several hundredfold.</a:t>
            </a:r>
            <a:endParaRPr lang="en-US" sz="2000" b="0" i="0" u="none" strike="noStrike" cap="none" dirty="0">
              <a:solidFill>
                <a:schemeClr val="dk1"/>
              </a:solidFill>
              <a:latin typeface="Arial" panose="020B0604020202020204"/>
              <a:ea typeface="Arial" panose="020B0604020202020204"/>
              <a:cs typeface="Arial" panose="020B0604020202020204"/>
              <a:sym typeface="Arial" panose="020B0604020202020204"/>
            </a:endParaRPr>
          </a:p>
          <a:p>
            <a:pPr marL="342900" marR="0" lvl="0" indent="-342900" algn="l" rtl="0">
              <a:lnSpc>
                <a:spcPct val="80000"/>
              </a:lnSpc>
              <a:spcBef>
                <a:spcPts val="260"/>
              </a:spcBef>
              <a:spcAft>
                <a:spcPts val="0"/>
              </a:spcAft>
              <a:buClr>
                <a:schemeClr val="dk1"/>
              </a:buClr>
              <a:buSzPct val="100000"/>
              <a:buFont typeface="Arial" panose="020B0604020202020204"/>
              <a:buChar char="•"/>
            </a:pPr>
            <a:r>
              <a:rPr lang="en-US" sz="2000" b="0" i="0" u="none" strike="noStrike" cap="none" dirty="0">
                <a:solidFill>
                  <a:schemeClr val="dk1"/>
                </a:solidFill>
                <a:latin typeface="Arial" panose="020B0604020202020204"/>
                <a:ea typeface="Arial" panose="020B0604020202020204"/>
                <a:cs typeface="Arial" panose="020B0604020202020204"/>
                <a:sym typeface="Arial" panose="020B0604020202020204"/>
              </a:rPr>
              <a:t>This allows more sodium ions to move into the cell.</a:t>
            </a:r>
            <a:endParaRPr lang="en-US" sz="2000" b="0" i="0" u="none" strike="noStrike" cap="none" dirty="0">
              <a:solidFill>
                <a:schemeClr val="dk1"/>
              </a:solidFill>
              <a:latin typeface="Arial" panose="020B0604020202020204"/>
              <a:ea typeface="Arial" panose="020B0604020202020204"/>
              <a:cs typeface="Arial" panose="020B0604020202020204"/>
              <a:sym typeface="Arial" panose="020B0604020202020204"/>
            </a:endParaRPr>
          </a:p>
          <a:p>
            <a:pPr marL="342900" marR="0" lvl="0" indent="-342900" algn="l" rtl="0">
              <a:lnSpc>
                <a:spcPct val="80000"/>
              </a:lnSpc>
              <a:spcBef>
                <a:spcPts val="260"/>
              </a:spcBef>
              <a:spcAft>
                <a:spcPts val="0"/>
              </a:spcAft>
              <a:buClr>
                <a:schemeClr val="dk1"/>
              </a:buClr>
              <a:buSzPct val="100000"/>
              <a:buFont typeface="Arial" panose="020B0604020202020204"/>
              <a:buChar char="•"/>
            </a:pPr>
            <a:r>
              <a:rPr lang="en-US" sz="2000" b="0" i="0" u="none" strike="noStrike" cap="none" dirty="0">
                <a:solidFill>
                  <a:schemeClr val="dk1"/>
                </a:solidFill>
                <a:latin typeface="Arial" panose="020B0604020202020204"/>
                <a:ea typeface="Arial" panose="020B0604020202020204"/>
                <a:cs typeface="Arial" panose="020B0604020202020204"/>
                <a:sym typeface="Arial" panose="020B0604020202020204"/>
              </a:rPr>
              <a:t>During this period more positive charge enters the cell in the form of sodium ions than leaves in the form of potassium ions, and the membrane depolarizes.</a:t>
            </a:r>
            <a:endParaRPr lang="en-US" sz="2000" b="0" i="0" u="none" strike="noStrike" cap="none" dirty="0">
              <a:solidFill>
                <a:schemeClr val="dk1"/>
              </a:solidFill>
              <a:latin typeface="Arial" panose="020B0604020202020204"/>
              <a:ea typeface="Arial" panose="020B0604020202020204"/>
              <a:cs typeface="Arial" panose="020B0604020202020204"/>
              <a:sym typeface="Arial" panose="020B0604020202020204"/>
            </a:endParaRPr>
          </a:p>
          <a:p>
            <a:pPr marL="342900" marR="0" lvl="0" indent="-342900" algn="l" rtl="0">
              <a:lnSpc>
                <a:spcPct val="80000"/>
              </a:lnSpc>
              <a:spcBef>
                <a:spcPts val="260"/>
              </a:spcBef>
              <a:spcAft>
                <a:spcPts val="0"/>
              </a:spcAft>
              <a:buClr>
                <a:schemeClr val="dk1"/>
              </a:buClr>
              <a:buSzPct val="100000"/>
              <a:buFont typeface="Arial" panose="020B0604020202020204"/>
              <a:buChar char="•"/>
            </a:pPr>
            <a:r>
              <a:rPr lang="en-US" sz="2000" b="0" i="0" u="none" strike="noStrike" cap="none" dirty="0">
                <a:solidFill>
                  <a:schemeClr val="dk1"/>
                </a:solidFill>
                <a:latin typeface="Arial" panose="020B0604020202020204"/>
                <a:ea typeface="Arial" panose="020B0604020202020204"/>
                <a:cs typeface="Arial" panose="020B0604020202020204"/>
                <a:sym typeface="Arial" panose="020B0604020202020204"/>
              </a:rPr>
              <a:t>It may even overshoot, becoming positive on the inside and negative on the outside of the membrane.</a:t>
            </a:r>
            <a:endParaRPr lang="en-US" sz="2000" b="0" i="0" u="none" strike="noStrike" cap="none" dirty="0">
              <a:solidFill>
                <a:schemeClr val="dk1"/>
              </a:solidFill>
              <a:latin typeface="Arial" panose="020B0604020202020204"/>
              <a:ea typeface="Arial" panose="020B0604020202020204"/>
              <a:cs typeface="Arial" panose="020B0604020202020204"/>
              <a:sym typeface="Arial" panose="020B0604020202020204"/>
            </a:endParaRPr>
          </a:p>
          <a:p>
            <a:pPr marL="342900" marR="0" lvl="0" indent="-342900" algn="l" rtl="0">
              <a:lnSpc>
                <a:spcPct val="80000"/>
              </a:lnSpc>
              <a:spcBef>
                <a:spcPts val="260"/>
              </a:spcBef>
              <a:spcAft>
                <a:spcPts val="0"/>
              </a:spcAft>
              <a:buClr>
                <a:schemeClr val="dk1"/>
              </a:buClr>
              <a:buSzPct val="100000"/>
              <a:buFont typeface="Arial" panose="020B0604020202020204"/>
              <a:buChar char="•"/>
            </a:pPr>
            <a:r>
              <a:rPr lang="en-US" sz="2000" b="0" i="0" u="none" strike="noStrike" cap="none" dirty="0">
                <a:solidFill>
                  <a:schemeClr val="dk1"/>
                </a:solidFill>
                <a:latin typeface="Arial" panose="020B0604020202020204"/>
                <a:ea typeface="Arial" panose="020B0604020202020204"/>
                <a:cs typeface="Arial" panose="020B0604020202020204"/>
                <a:sym typeface="Arial" panose="020B0604020202020204"/>
              </a:rPr>
              <a:t>In this phase, the membrane potential approaches but does not quite reach the sodium equilibrium potential (60 mV).</a:t>
            </a:r>
            <a:endParaRPr lang="en-US" sz="2000" b="0" i="0" u="none" strike="noStrike" cap="none" dirty="0">
              <a:solidFill>
                <a:schemeClr val="dk1"/>
              </a:solidFill>
              <a:latin typeface="Arial" panose="020B0604020202020204"/>
              <a:ea typeface="Arial" panose="020B0604020202020204"/>
              <a:cs typeface="Arial" panose="020B0604020202020204"/>
              <a:sym typeface="Arial" panose="020B0604020202020204"/>
            </a:endParaRPr>
          </a:p>
          <a:p>
            <a:pPr marL="342900" marR="0" lvl="0" indent="-342900" algn="l" rtl="0">
              <a:spcBef>
                <a:spcPts val="260"/>
              </a:spcBef>
              <a:spcAft>
                <a:spcPts val="0"/>
              </a:spcAft>
              <a:buClr>
                <a:schemeClr val="dk1"/>
              </a:buClr>
              <a:buSzPct val="100000"/>
              <a:buFont typeface="Arial" panose="020B0604020202020204"/>
              <a:buNone/>
            </a:pPr>
            <a:endParaRPr sz="1300" b="0" i="0" u="none" strike="noStrike" cap="none" dirty="0">
              <a:solidFill>
                <a:schemeClr val="dk1"/>
              </a:solidFill>
              <a:latin typeface="Arial" panose="020B0604020202020204"/>
              <a:ea typeface="Arial" panose="020B0604020202020204"/>
              <a:cs typeface="Arial" panose="020B0604020202020204"/>
              <a:sym typeface="Arial" panose="020B0604020202020204"/>
            </a:endParaRPr>
          </a:p>
        </p:txBody>
      </p:sp>
      <p:sp>
        <p:nvSpPr>
          <p:cNvPr id="390" name="Shape 390"/>
          <p:cNvSpPr txBox="1"/>
          <p:nvPr/>
        </p:nvSpPr>
        <p:spPr>
          <a:xfrm>
            <a:off x="8737600" y="6245225"/>
            <a:ext cx="2844800" cy="476250"/>
          </a:xfrm>
          <a:prstGeom prst="rect">
            <a:avLst/>
          </a:prstGeom>
          <a:noFill/>
          <a:ln>
            <a:noFill/>
          </a:ln>
        </p:spPr>
        <p:txBody>
          <a:bodyPr wrap="square" lIns="91425" tIns="45700" rIns="91425" bIns="45700" anchor="t" anchorCtr="0">
            <a:noAutofit/>
          </a:bodyPr>
          <a:lstStyle/>
          <a:p>
            <a:pPr marL="0" marR="0" lvl="0" indent="-63500" algn="r" rtl="0">
              <a:lnSpc>
                <a:spcPct val="100000"/>
              </a:lnSpc>
              <a:spcBef>
                <a:spcPts val="0"/>
              </a:spcBef>
              <a:spcAft>
                <a:spcPts val="0"/>
              </a:spcAft>
              <a:buClr>
                <a:schemeClr val="dk1"/>
              </a:buClr>
              <a:buSzPct val="100000"/>
              <a:buFont typeface="Arial" panose="020B0604020202020204"/>
              <a:buNone/>
            </a:pPr>
            <a:fld id="{00000000-1234-1234-1234-123412341234}" type="slidenum">
              <a:rPr lang="en-US" sz="1000" b="0" i="0" u="none">
                <a:solidFill>
                  <a:schemeClr val="dk1"/>
                </a:solidFill>
                <a:latin typeface="Arial" panose="020B0604020202020204"/>
                <a:ea typeface="Arial" panose="020B0604020202020204"/>
                <a:cs typeface="Arial" panose="020B0604020202020204"/>
                <a:sym typeface="Arial" panose="020B0604020202020204"/>
              </a:rPr>
            </a:fld>
            <a:endParaRPr lang="en-US" sz="1000" b="0" i="0" u="none">
              <a:solidFill>
                <a:schemeClr val="dk1"/>
              </a:solidFill>
              <a:latin typeface="Arial" panose="020B0604020202020204"/>
              <a:ea typeface="Arial" panose="020B0604020202020204"/>
              <a:cs typeface="Arial" panose="020B0604020202020204"/>
              <a:sym typeface="Arial" panose="020B0604020202020204"/>
            </a:endParaRPr>
          </a:p>
        </p:txBody>
      </p:sp>
      <p:pic>
        <p:nvPicPr>
          <p:cNvPr id="392" name="Shape 392"/>
          <p:cNvPicPr preferRelativeResize="0"/>
          <p:nvPr/>
        </p:nvPicPr>
        <p:blipFill rotWithShape="1">
          <a:blip r:embed="rId1"/>
          <a:srcRect/>
          <a:stretch>
            <a:fillRect/>
          </a:stretch>
        </p:blipFill>
        <p:spPr>
          <a:xfrm>
            <a:off x="6627812" y="2270125"/>
            <a:ext cx="4535488" cy="34321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tr-TR" altLang="en-US"/>
              <a:t>INTRODUCTION</a:t>
            </a:r>
            <a:endParaRPr lang="tr-TR" altLang="en-US"/>
          </a:p>
        </p:txBody>
      </p:sp>
      <p:sp>
        <p:nvSpPr>
          <p:cNvPr id="3" name="Content Placeholder 2"/>
          <p:cNvSpPr>
            <a:spLocks noGrp="1"/>
          </p:cNvSpPr>
          <p:nvPr>
            <p:ph sz="half" idx="1"/>
          </p:nvPr>
        </p:nvSpPr>
        <p:spPr/>
        <p:txBody>
          <a:bodyPr/>
          <a:p>
            <a:r>
              <a:rPr lang="tr-TR" altLang="en-US"/>
              <a:t>All we are capable of doing is made possible by integrated activity of the cells of the nervous sytem.</a:t>
            </a:r>
            <a:endParaRPr lang="tr-TR" altLang="en-US"/>
          </a:p>
          <a:p>
            <a:r>
              <a:rPr lang="tr-TR" altLang="en-US"/>
              <a:t>To understand the function of the NS, we need to understand its parts.</a:t>
            </a:r>
            <a:endParaRPr lang="tr-TR" altLang="en-US"/>
          </a:p>
          <a:p>
            <a:r>
              <a:rPr lang="tr-TR" altLang="en-US"/>
              <a:t>In Kathryn’s situations: The cells of the nervous system are not functioning properly (Myasthenia gravis)</a:t>
            </a:r>
            <a:endParaRPr lang="tr-TR" altLang="en-US"/>
          </a:p>
          <a:p>
            <a:endParaRPr lang="tr-TR" altLang="en-US"/>
          </a:p>
        </p:txBody>
      </p:sp>
      <p:sp>
        <p:nvSpPr>
          <p:cNvPr id="4" name="Slide Number Placeholder 3"/>
          <p:cNvSpPr>
            <a:spLocks noGrp="1"/>
          </p:cNvSpPr>
          <p:nvPr>
            <p:ph type="sldNum" sz="quarter" idx="12"/>
          </p:nvPr>
        </p:nvSpPr>
        <p:spPr/>
        <p:txBody>
          <a:bodyPr/>
          <a:p>
            <a:pPr marL="0" marR="0" lvl="0" indent="-88900" algn="r" rtl="0">
              <a:lnSpc>
                <a:spcPct val="100000"/>
              </a:lnSpc>
              <a:spcBef>
                <a:spcPts val="0"/>
              </a:spcBef>
              <a:spcAft>
                <a:spcPts val="0"/>
              </a:spcAft>
              <a:buClr>
                <a:schemeClr val="dk1"/>
              </a:buClr>
              <a:buSzPct val="100000"/>
              <a:buFont typeface="Arial" panose="020B0604020202020204"/>
              <a:buNone/>
            </a:pPr>
            <a:fld id="{00000000-1234-1234-1234-123412341234}" type="slidenum">
              <a:rPr lang="en-US" sz="1400" b="0" i="0" u="none" strike="noStrike" cap="none" smtClean="0">
                <a:solidFill>
                  <a:schemeClr val="dk1"/>
                </a:solidFill>
                <a:latin typeface="Arial" panose="020B0604020202020204"/>
                <a:ea typeface="Arial" panose="020B0604020202020204"/>
                <a:cs typeface="Arial" panose="020B0604020202020204"/>
                <a:sym typeface="Arial" panose="020B0604020202020204"/>
              </a:rPr>
            </a:fld>
            <a:endParaRPr lang="en-US" sz="1400" b="0" i="0" u="none" strike="noStrike" cap="none">
              <a:solidFill>
                <a:schemeClr val="dk1"/>
              </a:solidFill>
              <a:latin typeface="Arial" panose="020B0604020202020204"/>
              <a:ea typeface="Arial" panose="020B0604020202020204"/>
              <a:cs typeface="Arial" panose="020B0604020202020204"/>
              <a:sym typeface="Arial" panose="020B0604020202020204"/>
            </a:endParaRPr>
          </a:p>
        </p:txBody>
      </p:sp>
      <p:pic>
        <p:nvPicPr>
          <p:cNvPr id="100" name="Content Placeholder 99"/>
          <p:cNvPicPr/>
          <p:nvPr>
            <p:ph sz="half" idx="2"/>
          </p:nvPr>
        </p:nvPicPr>
        <p:blipFill>
          <a:blip r:embed="rId1"/>
          <a:stretch>
            <a:fillRect/>
          </a:stretch>
        </p:blipFill>
        <p:spPr>
          <a:xfrm>
            <a:off x="4546600" y="3646805"/>
            <a:ext cx="3653155" cy="2755900"/>
          </a:xfrm>
          <a:prstGeom prst="rect">
            <a:avLst/>
          </a:prstGeom>
          <a:noFill/>
          <a:ln w="9525">
            <a:noFill/>
          </a:ln>
        </p:spPr>
      </p:pic>
      <p:pic>
        <p:nvPicPr>
          <p:cNvPr id="101" name="Picture 100"/>
          <p:cNvPicPr/>
          <p:nvPr/>
        </p:nvPicPr>
        <p:blipFill>
          <a:blip r:embed="rId2"/>
          <a:stretch>
            <a:fillRect/>
          </a:stretch>
        </p:blipFill>
        <p:spPr>
          <a:xfrm>
            <a:off x="8356600" y="3646805"/>
            <a:ext cx="3477895" cy="2756535"/>
          </a:xfrm>
          <a:prstGeom prst="rect">
            <a:avLst/>
          </a:prstGeom>
          <a:noFill/>
          <a:ln w="9525">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sp>
        <p:nvSpPr>
          <p:cNvPr id="397" name="Shape 397"/>
          <p:cNvSpPr txBox="1">
            <a:spLocks noGrp="1"/>
          </p:cNvSpPr>
          <p:nvPr>
            <p:ph type="title"/>
          </p:nvPr>
        </p:nvSpPr>
        <p:spPr>
          <a:prstGeom prst="rect">
            <a:avLst/>
          </a:prstGeom>
          <a:noFill/>
          <a:ln>
            <a:noFill/>
          </a:ln>
        </p:spPr>
        <p:txBody>
          <a:bodyPr wrap="square" lIns="91425" tIns="45700" rIns="91425" bIns="45700" anchor="ctr" anchorCtr="0">
            <a:noAutofit/>
          </a:bodyPr>
          <a:lstStyle/>
          <a:p>
            <a:pPr marL="0" marR="0" lvl="0" indent="-133350" algn="ctr" rtl="0">
              <a:lnSpc>
                <a:spcPct val="100000"/>
              </a:lnSpc>
              <a:spcBef>
                <a:spcPts val="0"/>
              </a:spcBef>
              <a:spcAft>
                <a:spcPts val="0"/>
              </a:spcAft>
              <a:buClr>
                <a:schemeClr val="dk2"/>
              </a:buClr>
              <a:buSzPct val="100000"/>
              <a:buFont typeface="Arial" panose="020B0604020202020204"/>
              <a:buNone/>
            </a:pPr>
            <a:r>
              <a:rPr lang="en-US" sz="2800" b="1" i="0" u="none" strike="noStrike" cap="none" dirty="0">
                <a:solidFill>
                  <a:schemeClr val="dk2"/>
                </a:solidFill>
                <a:latin typeface="Arial" panose="020B0604020202020204"/>
                <a:ea typeface="Arial" panose="020B0604020202020204"/>
                <a:cs typeface="Arial" panose="020B0604020202020204"/>
                <a:sym typeface="Arial" panose="020B0604020202020204"/>
              </a:rPr>
              <a:t>ACTION POTENTIAL</a:t>
            </a:r>
            <a:endParaRPr lang="en-US" sz="2800" b="1" i="0" u="none" strike="noStrike" cap="none" dirty="0">
              <a:solidFill>
                <a:schemeClr val="dk2"/>
              </a:solidFill>
              <a:latin typeface="Arial" panose="020B0604020202020204"/>
              <a:ea typeface="Arial" panose="020B0604020202020204"/>
              <a:cs typeface="Arial" panose="020B0604020202020204"/>
              <a:sym typeface="Arial" panose="020B0604020202020204"/>
            </a:endParaRPr>
          </a:p>
        </p:txBody>
      </p:sp>
      <p:sp>
        <p:nvSpPr>
          <p:cNvPr id="399" name="Shape 399"/>
          <p:cNvSpPr txBox="1">
            <a:spLocks noGrp="1"/>
          </p:cNvSpPr>
          <p:nvPr>
            <p:ph type="body" idx="1"/>
          </p:nvPr>
        </p:nvSpPr>
        <p:spPr>
          <a:xfrm>
            <a:off x="609600" y="1339535"/>
            <a:ext cx="6299200" cy="4781865"/>
          </a:xfrm>
          <a:prstGeom prst="rect">
            <a:avLst/>
          </a:prstGeom>
          <a:noFill/>
          <a:ln>
            <a:noFill/>
          </a:ln>
        </p:spPr>
        <p:txBody>
          <a:bodyPr wrap="square" lIns="91425" tIns="45700" rIns="91425" bIns="45700" anchor="t" anchorCtr="0">
            <a:noAutofit/>
          </a:bodyPr>
          <a:lstStyle/>
          <a:p>
            <a:pPr marL="342900" marR="0" lvl="0" indent="-342900" algn="l" rtl="0">
              <a:lnSpc>
                <a:spcPct val="80000"/>
              </a:lnSpc>
              <a:spcBef>
                <a:spcPts val="0"/>
              </a:spcBef>
              <a:spcAft>
                <a:spcPts val="0"/>
              </a:spcAft>
              <a:buClr>
                <a:schemeClr val="dk1"/>
              </a:buClr>
              <a:buSzPct val="100000"/>
              <a:buFont typeface="Arial" panose="020B0604020202020204"/>
              <a:buChar char="•"/>
            </a:pPr>
            <a:r>
              <a:rPr lang="en-US" sz="2000" b="0" i="0" u="none" strike="noStrike" cap="none" dirty="0">
                <a:solidFill>
                  <a:schemeClr val="dk1"/>
                </a:solidFill>
                <a:latin typeface="Arial" panose="020B0604020202020204"/>
                <a:ea typeface="Arial" panose="020B0604020202020204"/>
                <a:cs typeface="Arial" panose="020B0604020202020204"/>
                <a:sym typeface="Arial" panose="020B0604020202020204"/>
              </a:rPr>
              <a:t>Action potentials in </a:t>
            </a:r>
            <a:r>
              <a:rPr lang="en-US" sz="2000" b="1" i="0" u="none" strike="noStrike" cap="none" dirty="0">
                <a:solidFill>
                  <a:schemeClr val="dk1"/>
                </a:solidFill>
                <a:latin typeface="Arial" panose="020B0604020202020204"/>
                <a:ea typeface="Arial" panose="020B0604020202020204"/>
                <a:cs typeface="Arial" panose="020B0604020202020204"/>
                <a:sym typeface="Arial" panose="020B0604020202020204"/>
              </a:rPr>
              <a:t>nerve cells </a:t>
            </a:r>
            <a:r>
              <a:rPr lang="en-US" sz="2000" b="0" i="0" u="none" strike="noStrike" cap="none" dirty="0">
                <a:solidFill>
                  <a:schemeClr val="dk1"/>
                </a:solidFill>
                <a:latin typeface="Arial" panose="020B0604020202020204"/>
                <a:ea typeface="Arial" panose="020B0604020202020204"/>
                <a:cs typeface="Arial" panose="020B0604020202020204"/>
                <a:sym typeface="Arial" panose="020B0604020202020204"/>
              </a:rPr>
              <a:t>last only about 1 </a:t>
            </a:r>
            <a:r>
              <a:rPr lang="en-US" sz="2000" b="0" i="0" u="none" strike="noStrike" cap="none" dirty="0" err="1">
                <a:solidFill>
                  <a:schemeClr val="dk1"/>
                </a:solidFill>
                <a:latin typeface="Arial" panose="020B0604020202020204"/>
                <a:ea typeface="Arial" panose="020B0604020202020204"/>
                <a:cs typeface="Arial" panose="020B0604020202020204"/>
                <a:sym typeface="Arial" panose="020B0604020202020204"/>
              </a:rPr>
              <a:t>ms</a:t>
            </a:r>
            <a:r>
              <a:rPr lang="en-US" sz="2000" b="0" i="0" u="none" strike="noStrike" cap="none" dirty="0">
                <a:solidFill>
                  <a:schemeClr val="dk1"/>
                </a:solidFill>
                <a:latin typeface="Arial" panose="020B0604020202020204"/>
                <a:ea typeface="Arial" panose="020B0604020202020204"/>
                <a:cs typeface="Arial" panose="020B0604020202020204"/>
                <a:sym typeface="Arial" panose="020B0604020202020204"/>
              </a:rPr>
              <a:t> and typically show an overshoot. </a:t>
            </a:r>
            <a:endParaRPr lang="en-US" sz="2000" b="0" i="0" u="none" strike="noStrike" cap="none" dirty="0">
              <a:solidFill>
                <a:schemeClr val="dk1"/>
              </a:solidFill>
              <a:latin typeface="Arial" panose="020B0604020202020204"/>
              <a:ea typeface="Arial" panose="020B0604020202020204"/>
              <a:cs typeface="Arial" panose="020B0604020202020204"/>
              <a:sym typeface="Arial" panose="020B0604020202020204"/>
            </a:endParaRPr>
          </a:p>
          <a:p>
            <a:pPr marL="342900" marR="0" lvl="0" indent="-342900" algn="l" rtl="0">
              <a:lnSpc>
                <a:spcPct val="80000"/>
              </a:lnSpc>
              <a:spcBef>
                <a:spcPts val="260"/>
              </a:spcBef>
              <a:spcAft>
                <a:spcPts val="0"/>
              </a:spcAft>
              <a:buClr>
                <a:schemeClr val="dk1"/>
              </a:buClr>
              <a:buSzPct val="100000"/>
              <a:buFont typeface="Arial" panose="020B0604020202020204"/>
              <a:buChar char="•"/>
            </a:pPr>
            <a:r>
              <a:rPr lang="en-US" sz="2000" b="0" i="0" u="none" strike="noStrike" cap="none" dirty="0">
                <a:solidFill>
                  <a:schemeClr val="dk1"/>
                </a:solidFill>
                <a:latin typeface="Arial" panose="020B0604020202020204"/>
                <a:ea typeface="Arial" panose="020B0604020202020204"/>
                <a:cs typeface="Arial" panose="020B0604020202020204"/>
                <a:sym typeface="Arial" panose="020B0604020202020204"/>
              </a:rPr>
              <a:t>They may last much longer in certain types of </a:t>
            </a:r>
            <a:r>
              <a:rPr lang="en-US" sz="2000" b="1" i="0" u="none" strike="noStrike" cap="none" dirty="0">
                <a:solidFill>
                  <a:schemeClr val="dk1"/>
                </a:solidFill>
                <a:latin typeface="Arial" panose="020B0604020202020204"/>
                <a:ea typeface="Arial" panose="020B0604020202020204"/>
                <a:cs typeface="Arial" panose="020B0604020202020204"/>
                <a:sym typeface="Arial" panose="020B0604020202020204"/>
              </a:rPr>
              <a:t>muscle cells</a:t>
            </a:r>
            <a:endParaRPr lang="en-US" sz="2000" b="1" i="0" u="none" strike="noStrike" cap="none" dirty="0">
              <a:solidFill>
                <a:schemeClr val="dk1"/>
              </a:solidFill>
              <a:latin typeface="Arial" panose="020B0604020202020204"/>
              <a:ea typeface="Arial" panose="020B0604020202020204"/>
              <a:cs typeface="Arial" panose="020B0604020202020204"/>
              <a:sym typeface="Arial" panose="020B0604020202020204"/>
            </a:endParaRPr>
          </a:p>
          <a:p>
            <a:pPr marL="342900" marR="0" lvl="0" indent="-342900" algn="l" rtl="0">
              <a:lnSpc>
                <a:spcPct val="80000"/>
              </a:lnSpc>
              <a:spcBef>
                <a:spcPts val="260"/>
              </a:spcBef>
              <a:spcAft>
                <a:spcPts val="0"/>
              </a:spcAft>
              <a:buClr>
                <a:schemeClr val="dk1"/>
              </a:buClr>
              <a:buSzPct val="100000"/>
              <a:buFont typeface="Arial" panose="020B0604020202020204"/>
              <a:buChar char="•"/>
            </a:pPr>
            <a:r>
              <a:rPr lang="en-US" sz="2000" b="0" i="0" u="none" strike="noStrike" cap="none" dirty="0">
                <a:solidFill>
                  <a:schemeClr val="dk1"/>
                </a:solidFill>
                <a:latin typeface="Arial" panose="020B0604020202020204"/>
                <a:ea typeface="Arial" panose="020B0604020202020204"/>
                <a:cs typeface="Arial" panose="020B0604020202020204"/>
                <a:sym typeface="Arial" panose="020B0604020202020204"/>
              </a:rPr>
              <a:t>The membrane potential returns so rapidly to its resting level because:</a:t>
            </a:r>
            <a:endParaRPr lang="en-US" sz="2000" b="0" i="0" u="none" strike="noStrike" cap="none" dirty="0">
              <a:solidFill>
                <a:schemeClr val="dk1"/>
              </a:solidFill>
              <a:latin typeface="Arial" panose="020B0604020202020204"/>
              <a:ea typeface="Arial" panose="020B0604020202020204"/>
              <a:cs typeface="Arial" panose="020B0604020202020204"/>
              <a:sym typeface="Arial" panose="020B0604020202020204"/>
            </a:endParaRPr>
          </a:p>
          <a:p>
            <a:pPr marL="342900" marR="0" lvl="0" indent="-342900" algn="l" rtl="0">
              <a:lnSpc>
                <a:spcPct val="80000"/>
              </a:lnSpc>
              <a:spcBef>
                <a:spcPts val="260"/>
              </a:spcBef>
              <a:spcAft>
                <a:spcPts val="0"/>
              </a:spcAft>
              <a:buClr>
                <a:schemeClr val="dk1"/>
              </a:buClr>
              <a:buSzPct val="100000"/>
              <a:buFont typeface="Arial" panose="020B0604020202020204"/>
              <a:buChar char="•"/>
            </a:pPr>
            <a:r>
              <a:rPr lang="en-US" sz="2000" b="0" i="0" u="none" strike="noStrike" cap="none" dirty="0">
                <a:solidFill>
                  <a:schemeClr val="dk1"/>
                </a:solidFill>
                <a:latin typeface="Arial" panose="020B0604020202020204"/>
                <a:ea typeface="Arial" panose="020B0604020202020204"/>
                <a:cs typeface="Arial" panose="020B0604020202020204"/>
                <a:sym typeface="Arial" panose="020B0604020202020204"/>
              </a:rPr>
              <a:t>(1) the sodium channels that opened during the depolarization phase undergo inactivation near the peak of the action potential, which causes them to close; and </a:t>
            </a:r>
            <a:endParaRPr lang="en-US" sz="2000" b="0" i="0" u="none" strike="noStrike" cap="none" dirty="0">
              <a:solidFill>
                <a:schemeClr val="dk1"/>
              </a:solidFill>
              <a:latin typeface="Arial" panose="020B0604020202020204"/>
              <a:ea typeface="Arial" panose="020B0604020202020204"/>
              <a:cs typeface="Arial" panose="020B0604020202020204"/>
              <a:sym typeface="Arial" panose="020B0604020202020204"/>
            </a:endParaRPr>
          </a:p>
          <a:p>
            <a:pPr marL="342900" marR="0" lvl="0" indent="-342900" algn="l" rtl="0">
              <a:lnSpc>
                <a:spcPct val="80000"/>
              </a:lnSpc>
              <a:spcBef>
                <a:spcPts val="260"/>
              </a:spcBef>
              <a:spcAft>
                <a:spcPts val="0"/>
              </a:spcAft>
              <a:buClr>
                <a:schemeClr val="dk1"/>
              </a:buClr>
              <a:buSzPct val="100000"/>
              <a:buFont typeface="Arial" panose="020B0604020202020204"/>
              <a:buChar char="•"/>
            </a:pPr>
            <a:r>
              <a:rPr lang="en-US" sz="2000" b="0" i="0" u="none" strike="noStrike" cap="none" dirty="0">
                <a:solidFill>
                  <a:schemeClr val="dk1"/>
                </a:solidFill>
                <a:latin typeface="Arial" panose="020B0604020202020204"/>
                <a:ea typeface="Arial" panose="020B0604020202020204"/>
                <a:cs typeface="Arial" panose="020B0604020202020204"/>
                <a:sym typeface="Arial" panose="020B0604020202020204"/>
              </a:rPr>
              <a:t>(2) voltage-gated potassium channels</a:t>
            </a:r>
            <a:r>
              <a:rPr lang="tr-TR" sz="2000" b="0" i="0" u="none" strike="noStrike" cap="none" dirty="0">
                <a:solidFill>
                  <a:schemeClr val="dk1"/>
                </a:solidFill>
                <a:latin typeface="Arial" panose="020B0604020202020204"/>
                <a:ea typeface="Arial" panose="020B0604020202020204"/>
                <a:cs typeface="Arial" panose="020B0604020202020204"/>
                <a:sym typeface="Arial" panose="020B0604020202020204"/>
              </a:rPr>
              <a:t> </a:t>
            </a:r>
            <a:r>
              <a:rPr lang="en-US" sz="2000" b="0" i="0" u="none" strike="noStrike" cap="none" dirty="0">
                <a:solidFill>
                  <a:schemeClr val="dk1"/>
                </a:solidFill>
                <a:latin typeface="Arial" panose="020B0604020202020204"/>
                <a:ea typeface="Arial" panose="020B0604020202020204"/>
                <a:cs typeface="Arial" panose="020B0604020202020204"/>
                <a:sym typeface="Arial" panose="020B0604020202020204"/>
              </a:rPr>
              <a:t>which open more slowly than sodium channels, open in response to the depolarization.</a:t>
            </a:r>
            <a:endParaRPr lang="en-US" sz="2000" b="0" i="0" u="none" strike="noStrike" cap="none" dirty="0">
              <a:solidFill>
                <a:schemeClr val="dk1"/>
              </a:solidFill>
              <a:latin typeface="Arial" panose="020B0604020202020204"/>
              <a:ea typeface="Arial" panose="020B0604020202020204"/>
              <a:cs typeface="Arial" panose="020B0604020202020204"/>
              <a:sym typeface="Arial" panose="020B0604020202020204"/>
            </a:endParaRPr>
          </a:p>
          <a:p>
            <a:pPr marL="342900" marR="0" lvl="0" indent="-342900" algn="l" rtl="0">
              <a:lnSpc>
                <a:spcPct val="80000"/>
              </a:lnSpc>
              <a:spcBef>
                <a:spcPts val="260"/>
              </a:spcBef>
              <a:spcAft>
                <a:spcPts val="0"/>
              </a:spcAft>
              <a:buClr>
                <a:schemeClr val="dk1"/>
              </a:buClr>
              <a:buSzPct val="100000"/>
              <a:buFont typeface="Arial" panose="020B0604020202020204"/>
              <a:buChar char="•"/>
            </a:pPr>
            <a:r>
              <a:rPr lang="en-US" sz="2000" b="0" i="0" u="none" strike="noStrike" cap="none" dirty="0">
                <a:solidFill>
                  <a:schemeClr val="dk1"/>
                </a:solidFill>
                <a:latin typeface="Arial" panose="020B0604020202020204"/>
                <a:ea typeface="Arial" panose="020B0604020202020204"/>
                <a:cs typeface="Arial" panose="020B0604020202020204"/>
                <a:sym typeface="Arial" panose="020B0604020202020204"/>
              </a:rPr>
              <a:t>Closure of the sodium channels alone would restore the membrane potential to its resting level since potassium flux out would then exceed sodium flux in.</a:t>
            </a:r>
            <a:endParaRPr lang="en-US" sz="2000" b="0" i="0" u="none" strike="noStrike" cap="none" dirty="0">
              <a:solidFill>
                <a:schemeClr val="dk1"/>
              </a:solidFill>
              <a:latin typeface="Arial" panose="020B0604020202020204"/>
              <a:ea typeface="Arial" panose="020B0604020202020204"/>
              <a:cs typeface="Arial" panose="020B0604020202020204"/>
              <a:sym typeface="Arial" panose="020B0604020202020204"/>
            </a:endParaRPr>
          </a:p>
          <a:p>
            <a:pPr marL="342900" marR="0" lvl="0" indent="-342900" algn="l" rtl="0">
              <a:spcBef>
                <a:spcPts val="260"/>
              </a:spcBef>
              <a:spcAft>
                <a:spcPts val="0"/>
              </a:spcAft>
              <a:buClr>
                <a:schemeClr val="dk1"/>
              </a:buClr>
              <a:buSzPct val="100000"/>
              <a:buFont typeface="Arial" panose="020B0604020202020204"/>
              <a:buNone/>
            </a:pPr>
            <a:endParaRPr sz="1300" b="0" i="0" u="none" strike="noStrike" cap="none" dirty="0">
              <a:solidFill>
                <a:schemeClr val="dk1"/>
              </a:solidFill>
              <a:latin typeface="Arial" panose="020B0604020202020204"/>
              <a:ea typeface="Arial" panose="020B0604020202020204"/>
              <a:cs typeface="Arial" panose="020B0604020202020204"/>
              <a:sym typeface="Arial" panose="020B0604020202020204"/>
            </a:endParaRPr>
          </a:p>
        </p:txBody>
      </p:sp>
      <p:sp>
        <p:nvSpPr>
          <p:cNvPr id="398" name="Shape 398"/>
          <p:cNvSpPr txBox="1"/>
          <p:nvPr/>
        </p:nvSpPr>
        <p:spPr>
          <a:xfrm>
            <a:off x="8737600" y="6245225"/>
            <a:ext cx="2844800" cy="476250"/>
          </a:xfrm>
          <a:prstGeom prst="rect">
            <a:avLst/>
          </a:prstGeom>
          <a:noFill/>
          <a:ln>
            <a:noFill/>
          </a:ln>
        </p:spPr>
        <p:txBody>
          <a:bodyPr wrap="square" lIns="91425" tIns="45700" rIns="91425" bIns="45700" anchor="t" anchorCtr="0">
            <a:noAutofit/>
          </a:bodyPr>
          <a:lstStyle/>
          <a:p>
            <a:pPr marL="0" marR="0" lvl="0" indent="-63500" algn="r" rtl="0">
              <a:lnSpc>
                <a:spcPct val="100000"/>
              </a:lnSpc>
              <a:spcBef>
                <a:spcPts val="0"/>
              </a:spcBef>
              <a:spcAft>
                <a:spcPts val="0"/>
              </a:spcAft>
              <a:buClr>
                <a:schemeClr val="dk1"/>
              </a:buClr>
              <a:buSzPct val="100000"/>
              <a:buFont typeface="Arial" panose="020B0604020202020204"/>
              <a:buNone/>
            </a:pPr>
            <a:fld id="{00000000-1234-1234-1234-123412341234}" type="slidenum">
              <a:rPr lang="en-US" sz="1000" b="0" i="0" u="none">
                <a:solidFill>
                  <a:schemeClr val="dk1"/>
                </a:solidFill>
                <a:latin typeface="Arial" panose="020B0604020202020204"/>
                <a:ea typeface="Arial" panose="020B0604020202020204"/>
                <a:cs typeface="Arial" panose="020B0604020202020204"/>
                <a:sym typeface="Arial" panose="020B0604020202020204"/>
              </a:rPr>
            </a:fld>
            <a:endParaRPr lang="en-US" sz="1000" b="0" i="0" u="none">
              <a:solidFill>
                <a:schemeClr val="dk1"/>
              </a:solidFill>
              <a:latin typeface="Arial" panose="020B0604020202020204"/>
              <a:ea typeface="Arial" panose="020B0604020202020204"/>
              <a:cs typeface="Arial" panose="020B0604020202020204"/>
              <a:sym typeface="Arial" panose="020B0604020202020204"/>
            </a:endParaRPr>
          </a:p>
        </p:txBody>
      </p:sp>
      <p:pic>
        <p:nvPicPr>
          <p:cNvPr id="400" name="Shape 400"/>
          <p:cNvPicPr preferRelativeResize="0"/>
          <p:nvPr/>
        </p:nvPicPr>
        <p:blipFill rotWithShape="1">
          <a:blip r:embed="rId1"/>
          <a:srcRect/>
          <a:stretch>
            <a:fillRect/>
          </a:stretch>
        </p:blipFill>
        <p:spPr>
          <a:xfrm>
            <a:off x="7243456" y="1939925"/>
            <a:ext cx="3996043" cy="3533775"/>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04"/>
        <p:cNvGrpSpPr/>
        <p:nvPr/>
      </p:nvGrpSpPr>
      <p:grpSpPr>
        <a:xfrm>
          <a:off x="0" y="0"/>
          <a:ext cx="0" cy="0"/>
          <a:chOff x="0" y="0"/>
          <a:chExt cx="0" cy="0"/>
        </a:xfrm>
      </p:grpSpPr>
      <p:sp>
        <p:nvSpPr>
          <p:cNvPr id="405" name="Shape 405"/>
          <p:cNvSpPr txBox="1">
            <a:spLocks noGrp="1"/>
          </p:cNvSpPr>
          <p:nvPr>
            <p:ph type="title"/>
          </p:nvPr>
        </p:nvSpPr>
        <p:spPr>
          <a:prstGeom prst="rect">
            <a:avLst/>
          </a:prstGeom>
          <a:noFill/>
          <a:ln>
            <a:noFill/>
          </a:ln>
        </p:spPr>
        <p:txBody>
          <a:bodyPr wrap="square" lIns="91425" tIns="45700" rIns="91425" bIns="45700" anchor="ctr" anchorCtr="0">
            <a:noAutofit/>
          </a:bodyPr>
          <a:lstStyle/>
          <a:p>
            <a:pPr marL="0" marR="0" lvl="0" indent="-133350" algn="ctr" rtl="0">
              <a:lnSpc>
                <a:spcPct val="100000"/>
              </a:lnSpc>
              <a:spcBef>
                <a:spcPts val="0"/>
              </a:spcBef>
              <a:spcAft>
                <a:spcPts val="0"/>
              </a:spcAft>
              <a:buClr>
                <a:schemeClr val="dk2"/>
              </a:buClr>
              <a:buSzPct val="100000"/>
              <a:buFont typeface="Arial" panose="020B0604020202020204"/>
              <a:buNone/>
            </a:pPr>
            <a:r>
              <a:rPr lang="en-US" sz="2100" b="1" i="0" u="none" strike="noStrike" cap="none">
                <a:solidFill>
                  <a:schemeClr val="dk2"/>
                </a:solidFill>
                <a:latin typeface="Arial" panose="020B0604020202020204"/>
                <a:ea typeface="Arial" panose="020B0604020202020204"/>
                <a:cs typeface="Arial" panose="020B0604020202020204"/>
                <a:sym typeface="Arial" panose="020B0604020202020204"/>
              </a:rPr>
              <a:t>ACTION POTENTIAL</a:t>
            </a:r>
            <a:endParaRPr lang="en-US" sz="2100" b="1" i="0" u="none" strike="noStrike" cap="none">
              <a:solidFill>
                <a:schemeClr val="dk2"/>
              </a:solidFill>
              <a:latin typeface="Arial" panose="020B0604020202020204"/>
              <a:ea typeface="Arial" panose="020B0604020202020204"/>
              <a:cs typeface="Arial" panose="020B0604020202020204"/>
              <a:sym typeface="Arial" panose="020B0604020202020204"/>
            </a:endParaRPr>
          </a:p>
        </p:txBody>
      </p:sp>
      <p:sp>
        <p:nvSpPr>
          <p:cNvPr id="407" name="Shape 407"/>
          <p:cNvSpPr txBox="1">
            <a:spLocks noGrp="1"/>
          </p:cNvSpPr>
          <p:nvPr>
            <p:ph type="body" idx="1"/>
          </p:nvPr>
        </p:nvSpPr>
        <p:spPr>
          <a:xfrm>
            <a:off x="609600" y="1868889"/>
            <a:ext cx="6843712" cy="4200525"/>
          </a:xfrm>
          <a:prstGeom prst="rect">
            <a:avLst/>
          </a:prstGeom>
          <a:noFill/>
          <a:ln>
            <a:noFill/>
          </a:ln>
        </p:spPr>
        <p:txBody>
          <a:bodyPr wrap="square" lIns="91425" tIns="45700" rIns="91425" bIns="45700" anchor="t" anchorCtr="0">
            <a:noAutofit/>
          </a:bodyPr>
          <a:lstStyle/>
          <a:p>
            <a:pPr marL="342900" marR="0" lvl="0" indent="-342900" algn="l" rtl="0">
              <a:lnSpc>
                <a:spcPct val="80000"/>
              </a:lnSpc>
              <a:spcBef>
                <a:spcPts val="0"/>
              </a:spcBef>
              <a:spcAft>
                <a:spcPts val="0"/>
              </a:spcAft>
              <a:buClr>
                <a:schemeClr val="dk1"/>
              </a:buClr>
              <a:buSzPct val="100000"/>
              <a:buFont typeface="Arial" panose="020B0604020202020204"/>
              <a:buChar char="•"/>
            </a:pPr>
            <a:r>
              <a:rPr lang="tr-TR" sz="2000" dirty="0"/>
              <a:t>T</a:t>
            </a:r>
            <a:r>
              <a:rPr lang="en-US" sz="2000" b="0" i="0" u="none" strike="noStrike" cap="none" dirty="0">
                <a:solidFill>
                  <a:schemeClr val="dk1"/>
                </a:solidFill>
                <a:latin typeface="Arial" panose="020B0604020202020204"/>
                <a:ea typeface="Arial" panose="020B0604020202020204"/>
                <a:cs typeface="Arial" panose="020B0604020202020204"/>
                <a:sym typeface="Arial" panose="020B0604020202020204"/>
              </a:rPr>
              <a:t>he process is speeded up by the simultaneous increase in potassium permeability. </a:t>
            </a:r>
            <a:endParaRPr lang="en-US" sz="2000" b="0" i="0" u="none" strike="noStrike" cap="none" dirty="0">
              <a:solidFill>
                <a:schemeClr val="dk1"/>
              </a:solidFill>
              <a:latin typeface="Arial" panose="020B0604020202020204"/>
              <a:ea typeface="Arial" panose="020B0604020202020204"/>
              <a:cs typeface="Arial" panose="020B0604020202020204"/>
              <a:sym typeface="Arial" panose="020B0604020202020204"/>
            </a:endParaRPr>
          </a:p>
          <a:p>
            <a:pPr marL="342900" marR="0" lvl="0" indent="-342900" algn="l" rtl="0">
              <a:lnSpc>
                <a:spcPct val="80000"/>
              </a:lnSpc>
              <a:spcBef>
                <a:spcPts val="300"/>
              </a:spcBef>
              <a:spcAft>
                <a:spcPts val="0"/>
              </a:spcAft>
              <a:buClr>
                <a:schemeClr val="dk1"/>
              </a:buClr>
              <a:buSzPct val="100000"/>
              <a:buFont typeface="Arial" panose="020B0604020202020204"/>
              <a:buChar char="•"/>
            </a:pPr>
            <a:r>
              <a:rPr lang="en-US" sz="2000" b="0" i="0" u="none" strike="noStrike" cap="none" dirty="0">
                <a:solidFill>
                  <a:schemeClr val="dk1"/>
                </a:solidFill>
                <a:latin typeface="Arial" panose="020B0604020202020204"/>
                <a:ea typeface="Arial" panose="020B0604020202020204"/>
                <a:cs typeface="Arial" panose="020B0604020202020204"/>
                <a:sym typeface="Arial" panose="020B0604020202020204"/>
              </a:rPr>
              <a:t>Potassium diffusion out of the cell is then much greater than the sodium diffusion in, rapidly returning the membrane potential to its resting level. </a:t>
            </a:r>
            <a:endParaRPr lang="en-US" sz="2000" b="0" i="0" u="none" strike="noStrike" cap="none" dirty="0">
              <a:solidFill>
                <a:schemeClr val="dk1"/>
              </a:solidFill>
              <a:latin typeface="Arial" panose="020B0604020202020204"/>
              <a:ea typeface="Arial" panose="020B0604020202020204"/>
              <a:cs typeface="Arial" panose="020B0604020202020204"/>
              <a:sym typeface="Arial" panose="020B0604020202020204"/>
            </a:endParaRPr>
          </a:p>
          <a:p>
            <a:pPr marL="342900" marR="0" lvl="0" indent="-342900" algn="l" rtl="0">
              <a:lnSpc>
                <a:spcPct val="80000"/>
              </a:lnSpc>
              <a:spcBef>
                <a:spcPts val="300"/>
              </a:spcBef>
              <a:spcAft>
                <a:spcPts val="0"/>
              </a:spcAft>
              <a:buClr>
                <a:schemeClr val="dk1"/>
              </a:buClr>
              <a:buSzPct val="100000"/>
              <a:buFont typeface="Arial" panose="020B0604020202020204"/>
              <a:buChar char="•"/>
            </a:pPr>
            <a:r>
              <a:rPr lang="en-US" sz="2000" b="0" i="0" u="none" strike="noStrike" cap="none" dirty="0">
                <a:solidFill>
                  <a:schemeClr val="dk1"/>
                </a:solidFill>
                <a:latin typeface="Arial" panose="020B0604020202020204"/>
                <a:ea typeface="Arial" panose="020B0604020202020204"/>
                <a:cs typeface="Arial" panose="020B0604020202020204"/>
                <a:sym typeface="Arial" panose="020B0604020202020204"/>
              </a:rPr>
              <a:t>In fact, after the sodium channels have closed, some of the voltage-gated potassium channels are still open</a:t>
            </a:r>
            <a:endParaRPr lang="en-US" sz="2000" b="0" i="0" u="none" strike="noStrike" cap="none" dirty="0">
              <a:solidFill>
                <a:schemeClr val="dk1"/>
              </a:solidFill>
              <a:latin typeface="Arial" panose="020B0604020202020204"/>
              <a:ea typeface="Arial" panose="020B0604020202020204"/>
              <a:cs typeface="Arial" panose="020B0604020202020204"/>
              <a:sym typeface="Arial" panose="020B0604020202020204"/>
            </a:endParaRPr>
          </a:p>
          <a:p>
            <a:pPr marL="342900" marR="0" lvl="0" indent="-342900" algn="l" rtl="0">
              <a:lnSpc>
                <a:spcPct val="80000"/>
              </a:lnSpc>
              <a:spcBef>
                <a:spcPts val="300"/>
              </a:spcBef>
              <a:spcAft>
                <a:spcPts val="0"/>
              </a:spcAft>
              <a:buClr>
                <a:schemeClr val="dk1"/>
              </a:buClr>
              <a:buSzPct val="100000"/>
              <a:buFont typeface="Arial" panose="020B0604020202020204"/>
              <a:buChar char="•"/>
            </a:pPr>
            <a:r>
              <a:rPr lang="en-US" sz="2000" b="0" i="0" u="none" strike="noStrike" cap="none" dirty="0">
                <a:solidFill>
                  <a:schemeClr val="dk1"/>
                </a:solidFill>
                <a:latin typeface="Arial" panose="020B0604020202020204"/>
                <a:ea typeface="Arial" panose="020B0604020202020204"/>
                <a:cs typeface="Arial" panose="020B0604020202020204"/>
                <a:sym typeface="Arial" panose="020B0604020202020204"/>
              </a:rPr>
              <a:t>in nerve cells there is generally a small hyperpolarization of the membrane potential beyond the resting level</a:t>
            </a:r>
            <a:endParaRPr lang="en-US" sz="2000" b="0" i="0" u="none" strike="noStrike" cap="none" dirty="0">
              <a:solidFill>
                <a:schemeClr val="dk1"/>
              </a:solidFill>
              <a:latin typeface="Arial" panose="020B0604020202020204"/>
              <a:ea typeface="Arial" panose="020B0604020202020204"/>
              <a:cs typeface="Arial" panose="020B0604020202020204"/>
              <a:sym typeface="Arial" panose="020B0604020202020204"/>
            </a:endParaRPr>
          </a:p>
          <a:p>
            <a:pPr marL="342900" marR="0" lvl="0" indent="-342900" algn="l" rtl="0">
              <a:lnSpc>
                <a:spcPct val="80000"/>
              </a:lnSpc>
              <a:spcBef>
                <a:spcPts val="300"/>
              </a:spcBef>
              <a:spcAft>
                <a:spcPts val="0"/>
              </a:spcAft>
              <a:buClr>
                <a:schemeClr val="dk1"/>
              </a:buClr>
              <a:buSzPct val="100000"/>
              <a:buFont typeface="Arial" panose="020B0604020202020204"/>
              <a:buChar char="•"/>
            </a:pPr>
            <a:r>
              <a:rPr lang="en-US" sz="2000" b="0" i="0" u="none" strike="noStrike" cap="none" dirty="0">
                <a:solidFill>
                  <a:schemeClr val="dk1"/>
                </a:solidFill>
                <a:latin typeface="Arial" panose="020B0604020202020204"/>
                <a:ea typeface="Arial" panose="020B0604020202020204"/>
                <a:cs typeface="Arial" panose="020B0604020202020204"/>
                <a:sym typeface="Arial" panose="020B0604020202020204"/>
              </a:rPr>
              <a:t>cellular accumulation of sodium and loss of potassium are prevented by the continuous action of the membrane </a:t>
            </a:r>
            <a:r>
              <a:rPr lang="en-US" sz="2000" b="0" i="0" u="none" strike="noStrike" cap="none" dirty="0" err="1">
                <a:solidFill>
                  <a:schemeClr val="dk1"/>
                </a:solidFill>
                <a:latin typeface="Arial" panose="020B0604020202020204"/>
                <a:ea typeface="Arial" panose="020B0604020202020204"/>
                <a:cs typeface="Arial" panose="020B0604020202020204"/>
                <a:sym typeface="Arial" panose="020B0604020202020204"/>
              </a:rPr>
              <a:t>Na,K</a:t>
            </a:r>
            <a:r>
              <a:rPr lang="en-US" sz="2000" b="0" i="0" u="none" strike="noStrike" cap="none" dirty="0">
                <a:solidFill>
                  <a:schemeClr val="dk1"/>
                </a:solidFill>
                <a:latin typeface="Arial" panose="020B0604020202020204"/>
                <a:ea typeface="Arial" panose="020B0604020202020204"/>
                <a:cs typeface="Arial" panose="020B0604020202020204"/>
                <a:sym typeface="Arial" panose="020B0604020202020204"/>
              </a:rPr>
              <a:t>-ATPase pumps.</a:t>
            </a:r>
            <a:endParaRPr lang="en-US" sz="2000" b="0" i="0" u="none" strike="noStrike" cap="none" dirty="0">
              <a:solidFill>
                <a:schemeClr val="dk1"/>
              </a:solidFill>
              <a:latin typeface="Arial" panose="020B0604020202020204"/>
              <a:ea typeface="Arial" panose="020B0604020202020204"/>
              <a:cs typeface="Arial" panose="020B0604020202020204"/>
              <a:sym typeface="Arial" panose="020B0604020202020204"/>
            </a:endParaRPr>
          </a:p>
        </p:txBody>
      </p:sp>
      <p:sp>
        <p:nvSpPr>
          <p:cNvPr id="406" name="Shape 406"/>
          <p:cNvSpPr txBox="1"/>
          <p:nvPr/>
        </p:nvSpPr>
        <p:spPr>
          <a:xfrm>
            <a:off x="8737600" y="6245225"/>
            <a:ext cx="2844800" cy="476250"/>
          </a:xfrm>
          <a:prstGeom prst="rect">
            <a:avLst/>
          </a:prstGeom>
          <a:noFill/>
          <a:ln>
            <a:noFill/>
          </a:ln>
        </p:spPr>
        <p:txBody>
          <a:bodyPr wrap="square" lIns="91425" tIns="45700" rIns="91425" bIns="45700" anchor="t" anchorCtr="0">
            <a:noAutofit/>
          </a:bodyPr>
          <a:lstStyle/>
          <a:p>
            <a:pPr marL="0" marR="0" lvl="0" indent="-63500" algn="r" rtl="0">
              <a:lnSpc>
                <a:spcPct val="100000"/>
              </a:lnSpc>
              <a:spcBef>
                <a:spcPts val="0"/>
              </a:spcBef>
              <a:spcAft>
                <a:spcPts val="0"/>
              </a:spcAft>
              <a:buClr>
                <a:schemeClr val="dk1"/>
              </a:buClr>
              <a:buSzPct val="100000"/>
              <a:buFont typeface="Arial" panose="020B0604020202020204"/>
              <a:buNone/>
            </a:pPr>
            <a:fld id="{00000000-1234-1234-1234-123412341234}" type="slidenum">
              <a:rPr lang="en-US" sz="1000" b="0" i="0" u="none">
                <a:solidFill>
                  <a:schemeClr val="dk1"/>
                </a:solidFill>
                <a:latin typeface="Arial" panose="020B0604020202020204"/>
                <a:ea typeface="Arial" panose="020B0604020202020204"/>
                <a:cs typeface="Arial" panose="020B0604020202020204"/>
                <a:sym typeface="Arial" panose="020B0604020202020204"/>
              </a:rPr>
            </a:fld>
            <a:endParaRPr lang="en-US" sz="1000" b="0" i="0" u="none">
              <a:solidFill>
                <a:schemeClr val="dk1"/>
              </a:solidFill>
              <a:latin typeface="Arial" panose="020B0604020202020204"/>
              <a:ea typeface="Arial" panose="020B0604020202020204"/>
              <a:cs typeface="Arial" panose="020B0604020202020204"/>
              <a:sym typeface="Arial" panose="020B0604020202020204"/>
            </a:endParaRPr>
          </a:p>
        </p:txBody>
      </p:sp>
      <p:pic>
        <p:nvPicPr>
          <p:cNvPr id="408" name="Shape 408"/>
          <p:cNvPicPr preferRelativeResize="0"/>
          <p:nvPr/>
        </p:nvPicPr>
        <p:blipFill rotWithShape="1">
          <a:blip r:embed="rId1"/>
          <a:srcRect/>
          <a:stretch>
            <a:fillRect/>
          </a:stretch>
        </p:blipFill>
        <p:spPr>
          <a:xfrm>
            <a:off x="7453312" y="989414"/>
            <a:ext cx="4446588" cy="508000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12"/>
        <p:cNvGrpSpPr/>
        <p:nvPr/>
      </p:nvGrpSpPr>
      <p:grpSpPr>
        <a:xfrm>
          <a:off x="0" y="0"/>
          <a:ext cx="0" cy="0"/>
          <a:chOff x="0" y="0"/>
          <a:chExt cx="0" cy="0"/>
        </a:xfrm>
      </p:grpSpPr>
      <p:sp>
        <p:nvSpPr>
          <p:cNvPr id="413" name="Shape 413"/>
          <p:cNvSpPr txBox="1">
            <a:spLocks noGrp="1"/>
          </p:cNvSpPr>
          <p:nvPr>
            <p:ph type="title"/>
          </p:nvPr>
        </p:nvSpPr>
        <p:spPr>
          <a:prstGeom prst="rect">
            <a:avLst/>
          </a:prstGeom>
          <a:noFill/>
          <a:ln>
            <a:noFill/>
          </a:ln>
        </p:spPr>
        <p:txBody>
          <a:bodyPr wrap="square" lIns="91425" tIns="45700" rIns="91425" bIns="45700" anchor="ctr" anchorCtr="0">
            <a:noAutofit/>
          </a:bodyPr>
          <a:lstStyle/>
          <a:p>
            <a:pPr marL="0" marR="0" lvl="0" indent="-133350" algn="ctr" rtl="0">
              <a:lnSpc>
                <a:spcPct val="100000"/>
              </a:lnSpc>
              <a:spcBef>
                <a:spcPts val="0"/>
              </a:spcBef>
              <a:spcAft>
                <a:spcPts val="0"/>
              </a:spcAft>
              <a:buClr>
                <a:schemeClr val="dk2"/>
              </a:buClr>
              <a:buSzPct val="100000"/>
              <a:buFont typeface="Arial" panose="020B0604020202020204"/>
              <a:buNone/>
            </a:pPr>
            <a:r>
              <a:rPr lang="en-US" sz="2100" b="1" i="0" u="none" strike="noStrike" cap="none">
                <a:solidFill>
                  <a:schemeClr val="dk2"/>
                </a:solidFill>
                <a:latin typeface="Arial" panose="020B0604020202020204"/>
                <a:ea typeface="Arial" panose="020B0604020202020204"/>
                <a:cs typeface="Arial" panose="020B0604020202020204"/>
                <a:sym typeface="Arial" panose="020B0604020202020204"/>
              </a:rPr>
              <a:t>Mechanism of Ion-channel Changes</a:t>
            </a:r>
            <a:endParaRPr lang="en-US" sz="2100" b="1" i="0" u="none" strike="noStrike" cap="none">
              <a:solidFill>
                <a:schemeClr val="dk2"/>
              </a:solidFill>
              <a:latin typeface="Arial" panose="020B0604020202020204"/>
              <a:ea typeface="Arial" panose="020B0604020202020204"/>
              <a:cs typeface="Arial" panose="020B0604020202020204"/>
              <a:sym typeface="Arial" panose="020B0604020202020204"/>
            </a:endParaRPr>
          </a:p>
        </p:txBody>
      </p:sp>
      <p:sp>
        <p:nvSpPr>
          <p:cNvPr id="415" name="Shape 415"/>
          <p:cNvSpPr txBox="1">
            <a:spLocks noGrp="1"/>
          </p:cNvSpPr>
          <p:nvPr>
            <p:ph type="body" idx="1"/>
          </p:nvPr>
        </p:nvSpPr>
        <p:spPr>
          <a:xfrm>
            <a:off x="609600" y="1417638"/>
            <a:ext cx="5545137" cy="4332287"/>
          </a:xfrm>
          <a:prstGeom prst="rect">
            <a:avLst/>
          </a:prstGeom>
          <a:noFill/>
          <a:ln>
            <a:noFill/>
          </a:ln>
        </p:spPr>
        <p:txBody>
          <a:bodyPr wrap="square" lIns="91425" tIns="45700" rIns="91425" bIns="45700" anchor="t" anchorCtr="0">
            <a:noAutofit/>
          </a:bodyPr>
          <a:lstStyle/>
          <a:p>
            <a:pPr marL="342900" marR="0" lvl="0" indent="-342900" algn="l" rtl="0">
              <a:lnSpc>
                <a:spcPct val="80000"/>
              </a:lnSpc>
              <a:spcBef>
                <a:spcPts val="0"/>
              </a:spcBef>
              <a:spcAft>
                <a:spcPts val="0"/>
              </a:spcAft>
              <a:buClr>
                <a:schemeClr val="dk1"/>
              </a:buClr>
              <a:buSzPct val="100000"/>
              <a:buFont typeface="Arial" panose="020B0604020202020204"/>
              <a:buChar char="•"/>
            </a:pPr>
            <a:r>
              <a:rPr lang="en-US" sz="2000" b="0" i="0" u="none" strike="noStrike" cap="none" dirty="0">
                <a:solidFill>
                  <a:schemeClr val="dk1"/>
                </a:solidFill>
                <a:latin typeface="Arial" panose="020B0604020202020204"/>
                <a:ea typeface="Arial" panose="020B0604020202020204"/>
                <a:cs typeface="Arial" panose="020B0604020202020204"/>
                <a:sym typeface="Arial" panose="020B0604020202020204"/>
              </a:rPr>
              <a:t>The potassium channels that open during an action potential are also voltage-gated.</a:t>
            </a:r>
            <a:endParaRPr lang="en-US" sz="2000" b="0" i="0" u="none" strike="noStrike" cap="none" dirty="0">
              <a:solidFill>
                <a:schemeClr val="dk1"/>
              </a:solidFill>
              <a:latin typeface="Arial" panose="020B0604020202020204"/>
              <a:ea typeface="Arial" panose="020B0604020202020204"/>
              <a:cs typeface="Arial" panose="020B0604020202020204"/>
              <a:sym typeface="Arial" panose="020B0604020202020204"/>
            </a:endParaRPr>
          </a:p>
          <a:p>
            <a:pPr marL="342900" marR="0" lvl="0" indent="-342900" algn="l" rtl="0">
              <a:lnSpc>
                <a:spcPct val="80000"/>
              </a:lnSpc>
              <a:spcBef>
                <a:spcPts val="300"/>
              </a:spcBef>
              <a:spcAft>
                <a:spcPts val="0"/>
              </a:spcAft>
              <a:buClr>
                <a:schemeClr val="dk1"/>
              </a:buClr>
              <a:buSzPct val="100000"/>
              <a:buFont typeface="Arial" panose="020B0604020202020204"/>
              <a:buChar char="•"/>
            </a:pPr>
            <a:r>
              <a:rPr lang="en-US" sz="2000" b="0" i="0" u="none" strike="noStrike" cap="none" dirty="0">
                <a:solidFill>
                  <a:schemeClr val="dk1"/>
                </a:solidFill>
                <a:latin typeface="Arial" panose="020B0604020202020204"/>
                <a:ea typeface="Arial" panose="020B0604020202020204"/>
                <a:cs typeface="Arial" panose="020B0604020202020204"/>
                <a:sym typeface="Arial" panose="020B0604020202020204"/>
              </a:rPr>
              <a:t> In fact, their opening is triggered by the same depolarization that opens the sodium channels, but the potassium channel opening is slightly delayed.</a:t>
            </a:r>
            <a:endParaRPr lang="en-US" sz="2000" b="0" i="0" u="none" strike="noStrike" cap="none" dirty="0">
              <a:solidFill>
                <a:schemeClr val="dk1"/>
              </a:solidFill>
              <a:latin typeface="Arial" panose="020B0604020202020204"/>
              <a:ea typeface="Arial" panose="020B0604020202020204"/>
              <a:cs typeface="Arial" panose="020B0604020202020204"/>
              <a:sym typeface="Arial" panose="020B0604020202020204"/>
            </a:endParaRPr>
          </a:p>
          <a:p>
            <a:pPr marL="342900" marR="0" lvl="0" indent="-342900" algn="l" rtl="0">
              <a:lnSpc>
                <a:spcPct val="80000"/>
              </a:lnSpc>
              <a:spcBef>
                <a:spcPts val="300"/>
              </a:spcBef>
              <a:spcAft>
                <a:spcPts val="0"/>
              </a:spcAft>
              <a:buClr>
                <a:schemeClr val="dk1"/>
              </a:buClr>
              <a:buSzPct val="100000"/>
              <a:buFont typeface="Arial" panose="020B0604020202020204"/>
              <a:buChar char="•"/>
            </a:pPr>
            <a:r>
              <a:rPr lang="en-US" sz="2000" b="1" i="0" u="none" strike="noStrike" cap="none" dirty="0">
                <a:solidFill>
                  <a:schemeClr val="dk1"/>
                </a:solidFill>
                <a:latin typeface="Arial" panose="020B0604020202020204"/>
                <a:ea typeface="Arial" panose="020B0604020202020204"/>
                <a:cs typeface="Arial" panose="020B0604020202020204"/>
                <a:sym typeface="Arial" panose="020B0604020202020204"/>
              </a:rPr>
              <a:t>What about the inactivation of the voltage-gated sodium channels that opened during the rising phase of the action potential?</a:t>
            </a:r>
            <a:endParaRPr lang="en-US" sz="2000" b="1" i="0" u="none" strike="noStrike" cap="none" dirty="0">
              <a:solidFill>
                <a:schemeClr val="dk1"/>
              </a:solidFill>
              <a:latin typeface="Arial" panose="020B0604020202020204"/>
              <a:ea typeface="Arial" panose="020B0604020202020204"/>
              <a:cs typeface="Arial" panose="020B0604020202020204"/>
              <a:sym typeface="Arial" panose="020B0604020202020204"/>
            </a:endParaRPr>
          </a:p>
          <a:p>
            <a:pPr marL="342900" marR="0" lvl="0" indent="-342900" algn="l" rtl="0">
              <a:lnSpc>
                <a:spcPct val="80000"/>
              </a:lnSpc>
              <a:spcBef>
                <a:spcPts val="300"/>
              </a:spcBef>
              <a:spcAft>
                <a:spcPts val="0"/>
              </a:spcAft>
              <a:buClr>
                <a:schemeClr val="dk1"/>
              </a:buClr>
              <a:buSzPct val="100000"/>
              <a:buFont typeface="Arial" panose="020B0604020202020204"/>
              <a:buChar char="•"/>
            </a:pPr>
            <a:r>
              <a:rPr lang="en-US" sz="2000" b="0" i="0" u="none" strike="noStrike" cap="none" dirty="0">
                <a:solidFill>
                  <a:schemeClr val="dk1"/>
                </a:solidFill>
                <a:latin typeface="Arial" panose="020B0604020202020204"/>
                <a:ea typeface="Arial" panose="020B0604020202020204"/>
                <a:cs typeface="Arial" panose="020B0604020202020204"/>
                <a:sym typeface="Arial" panose="020B0604020202020204"/>
              </a:rPr>
              <a:t>This is the result of a voltage induced change in the conformation of the proteins that constitute the channel, which closes the channel after its brief opening.</a:t>
            </a:r>
            <a:endParaRPr lang="en-US" sz="2000" b="0" i="0" u="none" strike="noStrike" cap="none" dirty="0">
              <a:solidFill>
                <a:schemeClr val="dk1"/>
              </a:solidFill>
              <a:latin typeface="Arial" panose="020B0604020202020204"/>
              <a:ea typeface="Arial" panose="020B0604020202020204"/>
              <a:cs typeface="Arial" panose="020B0604020202020204"/>
              <a:sym typeface="Arial" panose="020B0604020202020204"/>
            </a:endParaRPr>
          </a:p>
          <a:p>
            <a:pPr marL="342900" marR="0" lvl="0" indent="-342900" algn="l" rtl="0">
              <a:spcBef>
                <a:spcPts val="300"/>
              </a:spcBef>
              <a:spcAft>
                <a:spcPts val="0"/>
              </a:spcAft>
              <a:buClr>
                <a:schemeClr val="dk1"/>
              </a:buClr>
              <a:buSzPct val="100000"/>
              <a:buFont typeface="Arial" panose="020B0604020202020204"/>
              <a:buNone/>
            </a:pPr>
            <a:endParaRPr sz="1500" b="0" i="0" u="none" strike="noStrike" cap="none" dirty="0">
              <a:solidFill>
                <a:schemeClr val="dk1"/>
              </a:solidFill>
              <a:latin typeface="Arial" panose="020B0604020202020204"/>
              <a:ea typeface="Arial" panose="020B0604020202020204"/>
              <a:cs typeface="Arial" panose="020B0604020202020204"/>
              <a:sym typeface="Arial" panose="020B0604020202020204"/>
            </a:endParaRPr>
          </a:p>
        </p:txBody>
      </p:sp>
      <p:sp>
        <p:nvSpPr>
          <p:cNvPr id="414" name="Shape 414"/>
          <p:cNvSpPr txBox="1"/>
          <p:nvPr/>
        </p:nvSpPr>
        <p:spPr>
          <a:xfrm>
            <a:off x="8737600" y="6245225"/>
            <a:ext cx="2844800" cy="476250"/>
          </a:xfrm>
          <a:prstGeom prst="rect">
            <a:avLst/>
          </a:prstGeom>
          <a:noFill/>
          <a:ln>
            <a:noFill/>
          </a:ln>
        </p:spPr>
        <p:txBody>
          <a:bodyPr wrap="square" lIns="91425" tIns="45700" rIns="91425" bIns="45700" anchor="t" anchorCtr="0">
            <a:noAutofit/>
          </a:bodyPr>
          <a:lstStyle/>
          <a:p>
            <a:pPr marL="0" marR="0" lvl="0" indent="-63500" algn="r" rtl="0">
              <a:lnSpc>
                <a:spcPct val="100000"/>
              </a:lnSpc>
              <a:spcBef>
                <a:spcPts val="0"/>
              </a:spcBef>
              <a:spcAft>
                <a:spcPts val="0"/>
              </a:spcAft>
              <a:buClr>
                <a:schemeClr val="dk1"/>
              </a:buClr>
              <a:buSzPct val="100000"/>
              <a:buFont typeface="Arial" panose="020B0604020202020204"/>
              <a:buNone/>
            </a:pPr>
            <a:fld id="{00000000-1234-1234-1234-123412341234}" type="slidenum">
              <a:rPr lang="en-US" sz="1000" b="0" i="0" u="none">
                <a:solidFill>
                  <a:schemeClr val="dk1"/>
                </a:solidFill>
                <a:latin typeface="Arial" panose="020B0604020202020204"/>
                <a:ea typeface="Arial" panose="020B0604020202020204"/>
                <a:cs typeface="Arial" panose="020B0604020202020204"/>
                <a:sym typeface="Arial" panose="020B0604020202020204"/>
              </a:rPr>
            </a:fld>
            <a:endParaRPr lang="en-US" sz="1000" b="0" i="0" u="none">
              <a:solidFill>
                <a:schemeClr val="dk1"/>
              </a:solidFill>
              <a:latin typeface="Arial" panose="020B0604020202020204"/>
              <a:ea typeface="Arial" panose="020B0604020202020204"/>
              <a:cs typeface="Arial" panose="020B0604020202020204"/>
              <a:sym typeface="Arial" panose="020B0604020202020204"/>
            </a:endParaRPr>
          </a:p>
        </p:txBody>
      </p:sp>
      <p:pic>
        <p:nvPicPr>
          <p:cNvPr id="416" name="Shape 416"/>
          <p:cNvPicPr preferRelativeResize="0"/>
          <p:nvPr/>
        </p:nvPicPr>
        <p:blipFill rotWithShape="1">
          <a:blip r:embed="rId1"/>
          <a:srcRect/>
          <a:stretch>
            <a:fillRect/>
          </a:stretch>
        </p:blipFill>
        <p:spPr>
          <a:xfrm>
            <a:off x="6880224" y="2222000"/>
            <a:ext cx="4448175" cy="276910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sp>
        <p:nvSpPr>
          <p:cNvPr id="421" name="Shape 421"/>
          <p:cNvSpPr/>
          <p:nvPr/>
        </p:nvSpPr>
        <p:spPr>
          <a:xfrm>
            <a:off x="1524000" y="857250"/>
            <a:ext cx="9144000" cy="5143500"/>
          </a:xfrm>
          <a:prstGeom prst="rect">
            <a:avLst/>
          </a:prstGeom>
          <a:solidFill>
            <a:schemeClr val="lt1"/>
          </a:solidFill>
          <a:ln>
            <a:noFill/>
          </a:ln>
        </p:spPr>
        <p:txBody>
          <a:bodyPr wrap="square" lIns="91425" tIns="45700" rIns="91425" bIns="45700" anchor="ctr" anchorCtr="0">
            <a:noAutofit/>
          </a:bodyPr>
          <a:lstStyle/>
          <a:p>
            <a:pPr marL="0" marR="0" lvl="0" indent="0" algn="l" rtl="0">
              <a:lnSpc>
                <a:spcPct val="100000"/>
              </a:lnSpc>
              <a:spcBef>
                <a:spcPts val="0"/>
              </a:spcBef>
              <a:spcAft>
                <a:spcPts val="0"/>
              </a:spcAft>
              <a:buSzPct val="25000"/>
              <a:buNone/>
            </a:pPr>
            <a:endParaRPr sz="1800" b="0" i="0" u="none">
              <a:solidFill>
                <a:schemeClr val="dk1"/>
              </a:solidFill>
              <a:latin typeface="Arial" panose="020B0604020202020204"/>
              <a:ea typeface="Arial" panose="020B0604020202020204"/>
              <a:cs typeface="Arial" panose="020B0604020202020204"/>
              <a:sym typeface="Arial" panose="020B0604020202020204"/>
            </a:endParaRPr>
          </a:p>
        </p:txBody>
      </p:sp>
      <p:pic>
        <p:nvPicPr>
          <p:cNvPr id="422" name="Shape 422"/>
          <p:cNvPicPr preferRelativeResize="0"/>
          <p:nvPr/>
        </p:nvPicPr>
        <p:blipFill rotWithShape="1">
          <a:blip r:embed="rId1"/>
          <a:srcRect/>
          <a:stretch>
            <a:fillRect/>
          </a:stretch>
        </p:blipFill>
        <p:spPr>
          <a:xfrm>
            <a:off x="8642350" y="711201"/>
            <a:ext cx="3232150" cy="2665972"/>
          </a:xfrm>
          <a:prstGeom prst="rect">
            <a:avLst/>
          </a:prstGeom>
          <a:noFill/>
          <a:ln>
            <a:noFill/>
          </a:ln>
        </p:spPr>
      </p:pic>
      <p:grpSp>
        <p:nvGrpSpPr>
          <p:cNvPr id="423" name="Shape 423"/>
          <p:cNvGrpSpPr/>
          <p:nvPr/>
        </p:nvGrpSpPr>
        <p:grpSpPr>
          <a:xfrm>
            <a:off x="8429625" y="3057525"/>
            <a:ext cx="2236787" cy="2406650"/>
            <a:chOff x="0" y="0"/>
            <a:chExt cx="2147483647" cy="2147483647"/>
          </a:xfrm>
        </p:grpSpPr>
        <p:cxnSp>
          <p:nvCxnSpPr>
            <p:cNvPr id="424" name="Shape 424"/>
            <p:cNvCxnSpPr/>
            <p:nvPr/>
          </p:nvCxnSpPr>
          <p:spPr>
            <a:xfrm flipH="1">
              <a:off x="1490089733" y="0"/>
              <a:ext cx="657393188" cy="610885046"/>
            </a:xfrm>
            <a:prstGeom prst="straightConnector1">
              <a:avLst/>
            </a:prstGeom>
            <a:noFill/>
            <a:ln w="9525" cap="flat" cmpd="sng">
              <a:solidFill>
                <a:schemeClr val="dk1"/>
              </a:solidFill>
              <a:prstDash val="solid"/>
              <a:miter lim="800000"/>
              <a:headEnd type="none" w="med" len="med"/>
              <a:tailEnd type="none" w="med" len="med"/>
            </a:ln>
          </p:spPr>
        </p:cxnSp>
        <p:cxnSp>
          <p:nvCxnSpPr>
            <p:cNvPr id="425" name="Shape 425"/>
            <p:cNvCxnSpPr/>
            <p:nvPr/>
          </p:nvCxnSpPr>
          <p:spPr>
            <a:xfrm flipH="1">
              <a:off x="0" y="151923546"/>
              <a:ext cx="2147011200" cy="1995560100"/>
            </a:xfrm>
            <a:prstGeom prst="straightConnector1">
              <a:avLst/>
            </a:prstGeom>
            <a:noFill/>
            <a:ln w="9525" cap="flat" cmpd="sng">
              <a:solidFill>
                <a:schemeClr val="dk1"/>
              </a:solidFill>
              <a:prstDash val="solid"/>
              <a:miter lim="800000"/>
              <a:headEnd type="none" w="med" len="med"/>
              <a:tailEnd type="none" w="med" len="med"/>
            </a:ln>
          </p:spPr>
        </p:cxnSp>
        <p:cxnSp>
          <p:nvCxnSpPr>
            <p:cNvPr id="426" name="Shape 426"/>
            <p:cNvCxnSpPr/>
            <p:nvPr/>
          </p:nvCxnSpPr>
          <p:spPr>
            <a:xfrm flipH="1">
              <a:off x="781631207" y="215315436"/>
              <a:ext cx="1365851713" cy="1269224778"/>
            </a:xfrm>
            <a:prstGeom prst="straightConnector1">
              <a:avLst/>
            </a:prstGeom>
            <a:noFill/>
            <a:ln w="9525" cap="flat" cmpd="sng">
              <a:solidFill>
                <a:schemeClr val="dk1"/>
              </a:solidFill>
              <a:prstDash val="solid"/>
              <a:miter lim="800000"/>
              <a:headEnd type="none" w="med" len="med"/>
              <a:tailEnd type="none" w="med" len="med"/>
            </a:ln>
          </p:spPr>
        </p:cxnSp>
        <p:cxnSp>
          <p:nvCxnSpPr>
            <p:cNvPr id="427" name="Shape 427"/>
            <p:cNvCxnSpPr/>
            <p:nvPr/>
          </p:nvCxnSpPr>
          <p:spPr>
            <a:xfrm flipH="1">
              <a:off x="890242738" y="112262049"/>
              <a:ext cx="1257239456" cy="1168295602"/>
            </a:xfrm>
            <a:prstGeom prst="straightConnector1">
              <a:avLst/>
            </a:prstGeom>
            <a:noFill/>
            <a:ln w="28575" cap="flat" cmpd="sng">
              <a:solidFill>
                <a:schemeClr val="dk1"/>
              </a:solidFill>
              <a:prstDash val="solid"/>
              <a:miter lim="800000"/>
              <a:headEnd type="none" w="med" len="med"/>
              <a:tailEnd type="none" w="med" len="med"/>
            </a:ln>
          </p:spPr>
        </p:cxnSp>
        <p:cxnSp>
          <p:nvCxnSpPr>
            <p:cNvPr id="428" name="Shape 428"/>
            <p:cNvCxnSpPr/>
            <p:nvPr/>
          </p:nvCxnSpPr>
          <p:spPr>
            <a:xfrm flipH="1">
              <a:off x="1232850437" y="481626394"/>
              <a:ext cx="914633209" cy="849926799"/>
            </a:xfrm>
            <a:prstGeom prst="straightConnector1">
              <a:avLst/>
            </a:prstGeom>
            <a:noFill/>
            <a:ln w="28575" cap="flat" cmpd="sng">
              <a:solidFill>
                <a:schemeClr val="dk1"/>
              </a:solidFill>
              <a:prstDash val="solid"/>
              <a:miter lim="800000"/>
              <a:headEnd type="none" w="med" len="med"/>
              <a:tailEnd type="none" w="med" len="med"/>
            </a:ln>
          </p:spPr>
        </p:cxnSp>
      </p:grpSp>
      <p:sp>
        <p:nvSpPr>
          <p:cNvPr id="429" name="Shape 429"/>
          <p:cNvSpPr txBox="1">
            <a:spLocks noGrp="1"/>
          </p:cNvSpPr>
          <p:nvPr>
            <p:ph type="title"/>
          </p:nvPr>
        </p:nvSpPr>
        <p:spPr>
          <a:xfrm>
            <a:off x="2028825" y="5292725"/>
            <a:ext cx="6400800" cy="1130300"/>
          </a:xfrm>
          <a:prstGeom prst="rect">
            <a:avLst/>
          </a:prstGeom>
          <a:noFill/>
          <a:ln>
            <a:noFill/>
          </a:ln>
        </p:spPr>
        <p:txBody>
          <a:bodyPr wrap="square" lIns="91425" tIns="45700" rIns="91425" bIns="45700" anchor="ctr" anchorCtr="0">
            <a:noAutofit/>
          </a:bodyPr>
          <a:lstStyle/>
          <a:p>
            <a:pPr marL="0" marR="0" lvl="0" indent="-279400" algn="l" rtl="0">
              <a:lnSpc>
                <a:spcPct val="90000"/>
              </a:lnSpc>
              <a:spcBef>
                <a:spcPts val="0"/>
              </a:spcBef>
              <a:spcAft>
                <a:spcPts val="0"/>
              </a:spcAft>
              <a:buClr>
                <a:schemeClr val="dk1"/>
              </a:buClr>
              <a:buSzPct val="100000"/>
              <a:buFont typeface="Calibri" panose="020F0502020204030204"/>
              <a:buNone/>
            </a:pPr>
            <a:r>
              <a:rPr lang="en-US" sz="4400" b="1" i="0" u="none" strike="noStrike" cap="none" dirty="0">
                <a:solidFill>
                  <a:schemeClr val="dk1"/>
                </a:solidFill>
                <a:latin typeface="Calibri" panose="020F0502020204030204"/>
                <a:ea typeface="Calibri" panose="020F0502020204030204"/>
                <a:cs typeface="Calibri" panose="020F0502020204030204"/>
                <a:sym typeface="Calibri" panose="020F0502020204030204"/>
              </a:rPr>
              <a:t>Threshold </a:t>
            </a:r>
            <a:r>
              <a:rPr lang="en-US" sz="4400" b="1" i="0" u="none" strike="noStrike" cap="none" dirty="0" err="1">
                <a:solidFill>
                  <a:schemeClr val="dk1"/>
                </a:solidFill>
                <a:latin typeface="Calibri" panose="020F0502020204030204"/>
                <a:ea typeface="Calibri" panose="020F0502020204030204"/>
                <a:cs typeface="Calibri" panose="020F0502020204030204"/>
                <a:sym typeface="Calibri" panose="020F0502020204030204"/>
              </a:rPr>
              <a:t>potentıal</a:t>
            </a:r>
            <a:endParaRPr lang="en-US" sz="4400" b="1" i="0" u="none" strike="noStrike" cap="none" dirty="0">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430" name="Shape 430"/>
          <p:cNvSpPr txBox="1">
            <a:spLocks noGrp="1"/>
          </p:cNvSpPr>
          <p:nvPr>
            <p:ph idx="1"/>
          </p:nvPr>
        </p:nvSpPr>
        <p:spPr>
          <a:xfrm>
            <a:off x="2036762" y="1371600"/>
            <a:ext cx="5876925" cy="3178175"/>
          </a:xfrm>
          <a:prstGeom prst="rect">
            <a:avLst/>
          </a:prstGeom>
          <a:noFill/>
          <a:ln>
            <a:noFill/>
          </a:ln>
        </p:spPr>
        <p:txBody>
          <a:bodyPr wrap="square" lIns="91425" tIns="45700" rIns="91425" bIns="45700" anchor="t" anchorCtr="0">
            <a:noAutofit/>
          </a:bodyPr>
          <a:lstStyle/>
          <a:p>
            <a:pPr marL="228600" marR="0" lvl="0" indent="-228600" algn="l" rtl="0">
              <a:lnSpc>
                <a:spcPct val="90000"/>
              </a:lnSpc>
              <a:spcBef>
                <a:spcPts val="0"/>
              </a:spcBef>
              <a:spcAft>
                <a:spcPts val="0"/>
              </a:spcAft>
              <a:buClr>
                <a:schemeClr val="dk1"/>
              </a:buClr>
              <a:buSzPct val="100000"/>
              <a:buFont typeface="Arial" panose="020B0604020202020204"/>
              <a:buChar char="•"/>
            </a:pPr>
            <a:r>
              <a:rPr lang="en-US" sz="2000" b="0" i="0" u="none" strike="noStrike" cap="none" dirty="0">
                <a:solidFill>
                  <a:schemeClr val="dk1"/>
                </a:solidFill>
                <a:latin typeface="Calibri" panose="020F0502020204030204"/>
                <a:ea typeface="Calibri" panose="020F0502020204030204"/>
                <a:cs typeface="Calibri" panose="020F0502020204030204"/>
                <a:sym typeface="Calibri" panose="020F0502020204030204"/>
              </a:rPr>
              <a:t>Action potentials occur only when the </a:t>
            </a:r>
            <a:r>
              <a:rPr lang="en-US" sz="2000" b="0" i="1" u="none" strike="noStrike" cap="none" dirty="0">
                <a:solidFill>
                  <a:schemeClr val="dk1"/>
                </a:solidFill>
                <a:latin typeface="Calibri" panose="020F0502020204030204"/>
                <a:ea typeface="Calibri" panose="020F0502020204030204"/>
                <a:cs typeface="Calibri" panose="020F0502020204030204"/>
                <a:sym typeface="Calibri" panose="020F0502020204030204"/>
              </a:rPr>
              <a:t>net </a:t>
            </a:r>
            <a:r>
              <a:rPr lang="en-US" sz="2000" b="0" i="0" u="none" strike="noStrike" cap="none" dirty="0">
                <a:solidFill>
                  <a:schemeClr val="dk1"/>
                </a:solidFill>
                <a:latin typeface="Calibri" panose="020F0502020204030204"/>
                <a:ea typeface="Calibri" panose="020F0502020204030204"/>
                <a:cs typeface="Calibri" panose="020F0502020204030204"/>
                <a:sym typeface="Calibri" panose="020F0502020204030204"/>
              </a:rPr>
              <a:t>movement of positive charge through ion channels is inward. </a:t>
            </a:r>
            <a:endParaRPr lang="en-US" sz="2000" b="0" i="0" u="none" strike="noStrike" cap="none" dirty="0">
              <a:solidFill>
                <a:schemeClr val="dk1"/>
              </a:solidFill>
              <a:latin typeface="Calibri" panose="020F0502020204030204"/>
              <a:ea typeface="Calibri" panose="020F0502020204030204"/>
              <a:cs typeface="Calibri" panose="020F0502020204030204"/>
              <a:sym typeface="Calibri" panose="020F0502020204030204"/>
            </a:endParaRPr>
          </a:p>
          <a:p>
            <a:pPr marL="228600" marR="0" lvl="0" indent="-228600" algn="l" rtl="0">
              <a:lnSpc>
                <a:spcPct val="90000"/>
              </a:lnSpc>
              <a:spcBef>
                <a:spcPts val="1000"/>
              </a:spcBef>
              <a:spcAft>
                <a:spcPts val="0"/>
              </a:spcAft>
              <a:buClr>
                <a:schemeClr val="dk1"/>
              </a:buClr>
              <a:buSzPct val="100000"/>
              <a:buFont typeface="Arial" panose="020B0604020202020204"/>
              <a:buChar char="•"/>
            </a:pPr>
            <a:r>
              <a:rPr lang="en-US" sz="2000" b="0" i="0" u="none" strike="noStrike" cap="none" dirty="0">
                <a:solidFill>
                  <a:schemeClr val="dk1"/>
                </a:solidFill>
                <a:latin typeface="Calibri" panose="020F0502020204030204"/>
                <a:ea typeface="Calibri" panose="020F0502020204030204"/>
                <a:cs typeface="Calibri" panose="020F0502020204030204"/>
                <a:sym typeface="Calibri" panose="020F0502020204030204"/>
              </a:rPr>
              <a:t>The membrane potential at which this occurs is called the </a:t>
            </a:r>
            <a:r>
              <a:rPr lang="en-US" sz="2000" b="1" i="0" u="none" strike="noStrike" cap="none" dirty="0">
                <a:solidFill>
                  <a:schemeClr val="dk1"/>
                </a:solidFill>
                <a:latin typeface="Calibri" panose="020F0502020204030204"/>
                <a:ea typeface="Calibri" panose="020F0502020204030204"/>
                <a:cs typeface="Calibri" panose="020F0502020204030204"/>
                <a:sym typeface="Calibri" panose="020F0502020204030204"/>
              </a:rPr>
              <a:t>threshold potential, </a:t>
            </a:r>
            <a:endParaRPr lang="en-US" sz="2000" b="1" i="0" u="none" strike="noStrike" cap="none" dirty="0">
              <a:solidFill>
                <a:schemeClr val="dk1"/>
              </a:solidFill>
              <a:latin typeface="Calibri" panose="020F0502020204030204"/>
              <a:ea typeface="Calibri" panose="020F0502020204030204"/>
              <a:cs typeface="Calibri" panose="020F0502020204030204"/>
              <a:sym typeface="Calibri" panose="020F0502020204030204"/>
            </a:endParaRPr>
          </a:p>
          <a:p>
            <a:pPr marL="228600" marR="0" lvl="0" indent="-228600" algn="l" rtl="0">
              <a:lnSpc>
                <a:spcPct val="90000"/>
              </a:lnSpc>
              <a:spcBef>
                <a:spcPts val="1000"/>
              </a:spcBef>
              <a:spcAft>
                <a:spcPts val="0"/>
              </a:spcAft>
              <a:buClr>
                <a:schemeClr val="dk1"/>
              </a:buClr>
              <a:buSzPct val="100000"/>
              <a:buFont typeface="Arial" panose="020B0604020202020204"/>
              <a:buChar char="•"/>
            </a:pPr>
            <a:r>
              <a:rPr lang="en-US" sz="2000" b="0" i="0" u="none" strike="noStrike" cap="none" dirty="0">
                <a:solidFill>
                  <a:schemeClr val="dk1"/>
                </a:solidFill>
                <a:latin typeface="Calibri" panose="020F0502020204030204"/>
                <a:ea typeface="Calibri" panose="020F0502020204030204"/>
                <a:cs typeface="Calibri" panose="020F0502020204030204"/>
                <a:sym typeface="Calibri" panose="020F0502020204030204"/>
              </a:rPr>
              <a:t>Stimuli that are just strong enough to depolarize the membrane to this level are </a:t>
            </a:r>
            <a:r>
              <a:rPr lang="en-US" sz="2000" b="1" i="0" u="none" strike="noStrike" cap="none" dirty="0">
                <a:solidFill>
                  <a:schemeClr val="dk1"/>
                </a:solidFill>
                <a:latin typeface="Calibri" panose="020F0502020204030204"/>
                <a:ea typeface="Calibri" panose="020F0502020204030204"/>
                <a:cs typeface="Calibri" panose="020F0502020204030204"/>
                <a:sym typeface="Calibri" panose="020F0502020204030204"/>
              </a:rPr>
              <a:t>threshold stimuli</a:t>
            </a:r>
            <a:endParaRPr lang="en-US" sz="2000" b="1" i="0" u="none" strike="noStrike" cap="none" dirty="0">
              <a:solidFill>
                <a:schemeClr val="dk1"/>
              </a:solidFill>
              <a:latin typeface="Calibri" panose="020F0502020204030204"/>
              <a:ea typeface="Calibri" panose="020F0502020204030204"/>
              <a:cs typeface="Calibri" panose="020F0502020204030204"/>
              <a:sym typeface="Calibri" panose="020F0502020204030204"/>
            </a:endParaRPr>
          </a:p>
          <a:p>
            <a:pPr marL="228600" marR="0" lvl="0" indent="-228600" algn="l" rtl="0">
              <a:lnSpc>
                <a:spcPct val="90000"/>
              </a:lnSpc>
              <a:spcBef>
                <a:spcPts val="1000"/>
              </a:spcBef>
              <a:spcAft>
                <a:spcPts val="0"/>
              </a:spcAft>
              <a:buClr>
                <a:schemeClr val="dk1"/>
              </a:buClr>
              <a:buSzPct val="100000"/>
              <a:buFont typeface="Arial" panose="020B0604020202020204"/>
              <a:buChar char="•"/>
            </a:pPr>
            <a:r>
              <a:rPr lang="en-US" sz="2000" b="0" i="0" u="none" strike="noStrike" cap="none" dirty="0">
                <a:solidFill>
                  <a:schemeClr val="dk1"/>
                </a:solidFill>
                <a:latin typeface="Calibri" panose="020F0502020204030204"/>
                <a:ea typeface="Calibri" panose="020F0502020204030204"/>
                <a:cs typeface="Calibri" panose="020F0502020204030204"/>
                <a:sym typeface="Calibri" panose="020F0502020204030204"/>
              </a:rPr>
              <a:t>The threshold of most excitable membranes is about 15 mV less negative than the resting membrane potential. </a:t>
            </a:r>
            <a:endParaRPr lang="en-US" sz="2000" b="0" i="0" u="none" strike="noStrike" cap="none" dirty="0">
              <a:solidFill>
                <a:schemeClr val="dk1"/>
              </a:solidFill>
              <a:latin typeface="Calibri" panose="020F0502020204030204"/>
              <a:ea typeface="Calibri" panose="020F0502020204030204"/>
              <a:cs typeface="Calibri" panose="020F0502020204030204"/>
              <a:sym typeface="Calibri" panose="020F0502020204030204"/>
            </a:endParaRPr>
          </a:p>
          <a:p>
            <a:pPr marL="228600" marR="0" lvl="0" indent="-228600" algn="l" rtl="0">
              <a:lnSpc>
                <a:spcPct val="90000"/>
              </a:lnSpc>
              <a:spcBef>
                <a:spcPts val="1000"/>
              </a:spcBef>
              <a:spcAft>
                <a:spcPts val="0"/>
              </a:spcAft>
              <a:buClr>
                <a:schemeClr val="dk1"/>
              </a:buClr>
              <a:buSzPct val="100000"/>
              <a:buFont typeface="Arial" panose="020B0604020202020204"/>
              <a:buChar char="•"/>
            </a:pPr>
            <a:r>
              <a:rPr lang="en-US" sz="2000" b="0" i="0" u="none" strike="noStrike" cap="none" dirty="0">
                <a:solidFill>
                  <a:schemeClr val="dk1"/>
                </a:solidFill>
                <a:latin typeface="Calibri" panose="020F0502020204030204"/>
                <a:ea typeface="Calibri" panose="020F0502020204030204"/>
                <a:cs typeface="Calibri" panose="020F0502020204030204"/>
                <a:sym typeface="Calibri" panose="020F0502020204030204"/>
              </a:rPr>
              <a:t>Thus, if the resting potential of a neuron is 70 mV, the threshold potential may be 55 mV.</a:t>
            </a:r>
            <a:endParaRPr lang="en-US" sz="2000" b="0" i="0" u="none" strike="noStrike" cap="none" dirty="0">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431" name="Shape 431"/>
          <p:cNvSpPr txBox="1"/>
          <p:nvPr/>
        </p:nvSpPr>
        <p:spPr>
          <a:xfrm>
            <a:off x="9296400" y="5041900"/>
            <a:ext cx="857250" cy="501650"/>
          </a:xfrm>
          <a:prstGeom prst="rect">
            <a:avLst/>
          </a:prstGeom>
          <a:noFill/>
          <a:ln>
            <a:noFill/>
          </a:ln>
        </p:spPr>
        <p:txBody>
          <a:bodyPr wrap="square" lIns="91425" tIns="45700" rIns="91425" bIns="45700" anchor="ctr" anchorCtr="0">
            <a:noAutofit/>
          </a:bodyPr>
          <a:lstStyle/>
          <a:p>
            <a:pPr marL="0" marR="0" lvl="0" indent="-76200" algn="r" rtl="0">
              <a:lnSpc>
                <a:spcPct val="100000"/>
              </a:lnSpc>
              <a:spcBef>
                <a:spcPts val="0"/>
              </a:spcBef>
              <a:spcAft>
                <a:spcPts val="0"/>
              </a:spcAft>
              <a:buClr>
                <a:srgbClr val="404040"/>
              </a:buClr>
              <a:buSzPct val="100000"/>
              <a:buFont typeface="Arial" panose="020B0604020202020204"/>
              <a:buNone/>
            </a:pPr>
            <a:fld id="{00000000-1234-1234-1234-123412341234}" type="slidenum">
              <a:rPr lang="en-US" sz="1200" b="0" i="0" u="none">
                <a:solidFill>
                  <a:srgbClr val="404040"/>
                </a:solidFill>
                <a:latin typeface="Arial" panose="020B0604020202020204"/>
                <a:ea typeface="Arial" panose="020B0604020202020204"/>
                <a:cs typeface="Arial" panose="020B0604020202020204"/>
                <a:sym typeface="Arial" panose="020B0604020202020204"/>
              </a:rPr>
            </a:fld>
            <a:endParaRPr lang="en-US" sz="1200" b="0" i="0" u="none">
              <a:solidFill>
                <a:srgbClr val="404040"/>
              </a:solidFill>
              <a:latin typeface="Arial" panose="020B0604020202020204"/>
              <a:ea typeface="Arial" panose="020B0604020202020204"/>
              <a:cs typeface="Arial" panose="020B0604020202020204"/>
              <a:sym typeface="Arial" panose="020B0604020202020204"/>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35"/>
        <p:cNvGrpSpPr/>
        <p:nvPr/>
      </p:nvGrpSpPr>
      <p:grpSpPr>
        <a:xfrm>
          <a:off x="0" y="0"/>
          <a:ext cx="0" cy="0"/>
          <a:chOff x="0" y="0"/>
          <a:chExt cx="0" cy="0"/>
        </a:xfrm>
      </p:grpSpPr>
      <p:pic>
        <p:nvPicPr>
          <p:cNvPr id="436" name="Shape 436"/>
          <p:cNvPicPr preferRelativeResize="0"/>
          <p:nvPr/>
        </p:nvPicPr>
        <p:blipFill rotWithShape="1">
          <a:blip r:embed="rId1"/>
          <a:srcRect/>
          <a:stretch>
            <a:fillRect/>
          </a:stretch>
        </p:blipFill>
        <p:spPr>
          <a:xfrm>
            <a:off x="6242050" y="4432300"/>
            <a:ext cx="3054350" cy="2146684"/>
          </a:xfrm>
          <a:prstGeom prst="rect">
            <a:avLst/>
          </a:prstGeom>
          <a:noFill/>
          <a:ln>
            <a:noFill/>
          </a:ln>
        </p:spPr>
      </p:pic>
      <p:sp>
        <p:nvSpPr>
          <p:cNvPr id="437" name="Shape 437"/>
          <p:cNvSpPr txBox="1">
            <a:spLocks noGrp="1"/>
          </p:cNvSpPr>
          <p:nvPr>
            <p:ph type="title"/>
          </p:nvPr>
        </p:nvSpPr>
        <p:spPr>
          <a:xfrm>
            <a:off x="1223962" y="2779708"/>
            <a:ext cx="3652838" cy="1785117"/>
          </a:xfrm>
          <a:prstGeom prst="rect">
            <a:avLst/>
          </a:prstGeom>
          <a:noFill/>
          <a:ln>
            <a:noFill/>
          </a:ln>
        </p:spPr>
        <p:txBody>
          <a:bodyPr wrap="square" lIns="91425" tIns="45700" rIns="91425" bIns="45700" anchor="ctr" anchorCtr="0">
            <a:noAutofit/>
          </a:bodyPr>
          <a:lstStyle/>
          <a:p>
            <a:pPr marL="0" marR="0" lvl="0" indent="-279400" algn="l" rtl="0">
              <a:lnSpc>
                <a:spcPct val="90000"/>
              </a:lnSpc>
              <a:spcBef>
                <a:spcPts val="0"/>
              </a:spcBef>
              <a:spcAft>
                <a:spcPts val="0"/>
              </a:spcAft>
              <a:buClr>
                <a:schemeClr val="dk1"/>
              </a:buClr>
              <a:buSzPct val="100000"/>
              <a:buFont typeface="Calibri" panose="020F0502020204030204"/>
              <a:buNone/>
            </a:pPr>
            <a:r>
              <a:rPr lang="en-US" sz="4400" b="1" i="0" u="none" strike="noStrike" cap="none" dirty="0">
                <a:solidFill>
                  <a:schemeClr val="dk1"/>
                </a:solidFill>
                <a:latin typeface="Calibri" panose="020F0502020204030204"/>
                <a:ea typeface="Calibri" panose="020F0502020204030204"/>
                <a:cs typeface="Calibri" panose="020F0502020204030204"/>
                <a:sym typeface="Calibri" panose="020F0502020204030204"/>
              </a:rPr>
              <a:t>Threshold </a:t>
            </a:r>
            <a:r>
              <a:rPr lang="en-US" sz="4400" b="1" i="0" u="none" strike="noStrike" cap="none" dirty="0" err="1">
                <a:solidFill>
                  <a:schemeClr val="dk1"/>
                </a:solidFill>
                <a:latin typeface="Calibri" panose="020F0502020204030204"/>
                <a:ea typeface="Calibri" panose="020F0502020204030204"/>
                <a:cs typeface="Calibri" panose="020F0502020204030204"/>
                <a:sym typeface="Calibri" panose="020F0502020204030204"/>
              </a:rPr>
              <a:t>potentıal</a:t>
            </a:r>
            <a:endParaRPr lang="en-US" sz="4400" b="1" i="0" u="none" strike="noStrike" cap="none" dirty="0">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438" name="Shape 438"/>
          <p:cNvSpPr txBox="1">
            <a:spLocks noGrp="1"/>
          </p:cNvSpPr>
          <p:nvPr>
            <p:ph idx="1"/>
          </p:nvPr>
        </p:nvSpPr>
        <p:spPr>
          <a:xfrm>
            <a:off x="4768850" y="1408112"/>
            <a:ext cx="4945062" cy="3156713"/>
          </a:xfrm>
          <a:prstGeom prst="rect">
            <a:avLst/>
          </a:prstGeom>
          <a:noFill/>
          <a:ln>
            <a:noFill/>
          </a:ln>
        </p:spPr>
        <p:txBody>
          <a:bodyPr wrap="square" lIns="91425" tIns="45700" rIns="91425" bIns="45700" anchor="t" anchorCtr="0">
            <a:noAutofit/>
          </a:bodyPr>
          <a:lstStyle/>
          <a:p>
            <a:pPr marL="228600" marR="0" lvl="0" indent="-228600" algn="l" rtl="0">
              <a:lnSpc>
                <a:spcPct val="70000"/>
              </a:lnSpc>
              <a:spcBef>
                <a:spcPts val="0"/>
              </a:spcBef>
              <a:spcAft>
                <a:spcPts val="0"/>
              </a:spcAft>
              <a:buClr>
                <a:schemeClr val="dk1"/>
              </a:buClr>
              <a:buSzPct val="100000"/>
              <a:buFont typeface="Arial" panose="020B0604020202020204"/>
              <a:buChar char="•"/>
            </a:pPr>
            <a:r>
              <a:rPr lang="en-US" sz="2000" b="1" i="0" u="none" strike="noStrike" cap="none" dirty="0">
                <a:solidFill>
                  <a:schemeClr val="dk1"/>
                </a:solidFill>
                <a:latin typeface="Calibri" panose="020F0502020204030204"/>
                <a:ea typeface="Calibri" panose="020F0502020204030204"/>
                <a:cs typeface="Calibri" panose="020F0502020204030204"/>
                <a:sym typeface="Calibri" panose="020F0502020204030204"/>
              </a:rPr>
              <a:t>At depolarizations less than threshold</a:t>
            </a:r>
            <a:r>
              <a:rPr lang="en-US" sz="2000" b="0" i="0" u="none" strike="noStrike" cap="none" dirty="0">
                <a:solidFill>
                  <a:schemeClr val="dk1"/>
                </a:solidFill>
                <a:latin typeface="Calibri" panose="020F0502020204030204"/>
                <a:ea typeface="Calibri" panose="020F0502020204030204"/>
                <a:cs typeface="Calibri" panose="020F0502020204030204"/>
                <a:sym typeface="Calibri" panose="020F0502020204030204"/>
              </a:rPr>
              <a:t>, outward potassium movement still exceeds sodium entry, and the positive-feedback cycle cannot get started despite the increase in sodium entry.</a:t>
            </a:r>
            <a:endParaRPr lang="en-US" sz="2000" b="0" i="0" u="none" strike="noStrike" cap="none" dirty="0">
              <a:solidFill>
                <a:schemeClr val="dk1"/>
              </a:solidFill>
              <a:latin typeface="Calibri" panose="020F0502020204030204"/>
              <a:ea typeface="Calibri" panose="020F0502020204030204"/>
              <a:cs typeface="Calibri" panose="020F0502020204030204"/>
              <a:sym typeface="Calibri" panose="020F0502020204030204"/>
            </a:endParaRPr>
          </a:p>
          <a:p>
            <a:pPr marL="228600" marR="0" lvl="0" indent="-228600" algn="l" rtl="0">
              <a:lnSpc>
                <a:spcPct val="70000"/>
              </a:lnSpc>
              <a:spcBef>
                <a:spcPts val="1000"/>
              </a:spcBef>
              <a:spcAft>
                <a:spcPts val="0"/>
              </a:spcAft>
              <a:buClr>
                <a:schemeClr val="dk1"/>
              </a:buClr>
              <a:buSzPct val="100000"/>
              <a:buFont typeface="Arial" panose="020B0604020202020204"/>
              <a:buChar char="•"/>
            </a:pPr>
            <a:r>
              <a:rPr lang="en-US" sz="2000" b="0" i="0" u="none" strike="noStrike" cap="none" dirty="0">
                <a:solidFill>
                  <a:schemeClr val="dk1"/>
                </a:solidFill>
                <a:latin typeface="Calibri" panose="020F0502020204030204"/>
                <a:ea typeface="Calibri" panose="020F0502020204030204"/>
                <a:cs typeface="Calibri" panose="020F0502020204030204"/>
                <a:sym typeface="Calibri" panose="020F0502020204030204"/>
              </a:rPr>
              <a:t>In such cases, the membrane will return to its resting level as soon as the stimulus is removed, and </a:t>
            </a:r>
            <a:r>
              <a:rPr lang="en-US" sz="2000" b="1" i="0" u="none" strike="noStrike" cap="none" dirty="0">
                <a:solidFill>
                  <a:schemeClr val="dk1"/>
                </a:solidFill>
                <a:latin typeface="Calibri" panose="020F0502020204030204"/>
                <a:ea typeface="Calibri" panose="020F0502020204030204"/>
                <a:cs typeface="Calibri" panose="020F0502020204030204"/>
                <a:sym typeface="Calibri" panose="020F0502020204030204"/>
              </a:rPr>
              <a:t>no action potential is generated</a:t>
            </a:r>
            <a:r>
              <a:rPr lang="en-US" sz="2000" b="0" i="0" u="none" strike="noStrike" cap="none" dirty="0">
                <a:solidFill>
                  <a:schemeClr val="dk1"/>
                </a:solidFill>
                <a:latin typeface="Calibri" panose="020F0502020204030204"/>
                <a:ea typeface="Calibri" panose="020F0502020204030204"/>
                <a:cs typeface="Calibri" panose="020F0502020204030204"/>
                <a:sym typeface="Calibri" panose="020F0502020204030204"/>
              </a:rPr>
              <a:t>.</a:t>
            </a:r>
            <a:endParaRPr lang="en-US" sz="2000" b="0" i="0" u="none" strike="noStrike" cap="none" dirty="0">
              <a:solidFill>
                <a:schemeClr val="dk1"/>
              </a:solidFill>
              <a:latin typeface="Calibri" panose="020F0502020204030204"/>
              <a:ea typeface="Calibri" panose="020F0502020204030204"/>
              <a:cs typeface="Calibri" panose="020F0502020204030204"/>
              <a:sym typeface="Calibri" panose="020F0502020204030204"/>
            </a:endParaRPr>
          </a:p>
          <a:p>
            <a:pPr marL="228600" marR="0" lvl="0" indent="-228600" algn="l" rtl="0">
              <a:lnSpc>
                <a:spcPct val="70000"/>
              </a:lnSpc>
              <a:spcBef>
                <a:spcPts val="1000"/>
              </a:spcBef>
              <a:spcAft>
                <a:spcPts val="0"/>
              </a:spcAft>
              <a:buClr>
                <a:schemeClr val="dk1"/>
              </a:buClr>
              <a:buSzPct val="100000"/>
              <a:buFont typeface="Arial" panose="020B0604020202020204"/>
              <a:buChar char="•"/>
            </a:pPr>
            <a:r>
              <a:rPr lang="en-US" sz="2000" b="0" i="0" u="none" strike="noStrike" cap="none" dirty="0">
                <a:solidFill>
                  <a:schemeClr val="dk1"/>
                </a:solidFill>
                <a:latin typeface="Calibri" panose="020F0502020204030204"/>
                <a:ea typeface="Calibri" panose="020F0502020204030204"/>
                <a:cs typeface="Calibri" panose="020F0502020204030204"/>
                <a:sym typeface="Calibri" panose="020F0502020204030204"/>
              </a:rPr>
              <a:t>These weak depolarizations are </a:t>
            </a:r>
            <a:r>
              <a:rPr lang="en-US" sz="2000" b="1" i="0" u="none" strike="noStrike" cap="none" dirty="0">
                <a:solidFill>
                  <a:schemeClr val="dk1"/>
                </a:solidFill>
                <a:latin typeface="Calibri" panose="020F0502020204030204"/>
                <a:ea typeface="Calibri" panose="020F0502020204030204"/>
                <a:cs typeface="Calibri" panose="020F0502020204030204"/>
                <a:sym typeface="Calibri" panose="020F0502020204030204"/>
              </a:rPr>
              <a:t>subthreshold potentials</a:t>
            </a:r>
            <a:r>
              <a:rPr lang="en-US" sz="2000" b="0" i="0" u="none" strike="noStrike" cap="none" dirty="0">
                <a:solidFill>
                  <a:schemeClr val="dk1"/>
                </a:solidFill>
                <a:latin typeface="Calibri" panose="020F0502020204030204"/>
                <a:ea typeface="Calibri" panose="020F0502020204030204"/>
                <a:cs typeface="Calibri" panose="020F0502020204030204"/>
                <a:sym typeface="Calibri" panose="020F0502020204030204"/>
              </a:rPr>
              <a:t>, and the stimuli that cause them are </a:t>
            </a:r>
            <a:r>
              <a:rPr lang="en-US" sz="2000" b="1" i="0" u="none" strike="noStrike" cap="none" dirty="0">
                <a:solidFill>
                  <a:schemeClr val="dk1"/>
                </a:solidFill>
                <a:latin typeface="Calibri" panose="020F0502020204030204"/>
                <a:ea typeface="Calibri" panose="020F0502020204030204"/>
                <a:cs typeface="Calibri" panose="020F0502020204030204"/>
                <a:sym typeface="Calibri" panose="020F0502020204030204"/>
              </a:rPr>
              <a:t>subthreshold stimuli</a:t>
            </a:r>
            <a:r>
              <a:rPr lang="en-US" sz="2000" b="0" i="0" u="none" strike="noStrike" cap="none" dirty="0">
                <a:solidFill>
                  <a:schemeClr val="dk1"/>
                </a:solidFill>
                <a:latin typeface="Calibri" panose="020F0502020204030204"/>
                <a:ea typeface="Calibri" panose="020F0502020204030204"/>
                <a:cs typeface="Calibri" panose="020F0502020204030204"/>
                <a:sym typeface="Calibri" panose="020F0502020204030204"/>
              </a:rPr>
              <a:t>.</a:t>
            </a:r>
            <a:endParaRPr lang="en-US" sz="2000" b="0" i="0" u="none" strike="noStrike" cap="none" dirty="0">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439" name="Shape 439"/>
          <p:cNvSpPr txBox="1"/>
          <p:nvPr/>
        </p:nvSpPr>
        <p:spPr>
          <a:xfrm>
            <a:off x="9296400" y="5041900"/>
            <a:ext cx="857250" cy="501650"/>
          </a:xfrm>
          <a:prstGeom prst="rect">
            <a:avLst/>
          </a:prstGeom>
          <a:noFill/>
          <a:ln>
            <a:noFill/>
          </a:ln>
        </p:spPr>
        <p:txBody>
          <a:bodyPr wrap="square" lIns="91425" tIns="45700" rIns="91425" bIns="45700" anchor="ctr" anchorCtr="0">
            <a:noAutofit/>
          </a:bodyPr>
          <a:lstStyle/>
          <a:p>
            <a:pPr marL="0" marR="0" lvl="0" indent="-76200" algn="r" rtl="0">
              <a:lnSpc>
                <a:spcPct val="100000"/>
              </a:lnSpc>
              <a:spcBef>
                <a:spcPts val="0"/>
              </a:spcBef>
              <a:spcAft>
                <a:spcPts val="0"/>
              </a:spcAft>
              <a:buClr>
                <a:srgbClr val="404040"/>
              </a:buClr>
              <a:buSzPct val="100000"/>
              <a:buFont typeface="Arial" panose="020B0604020202020204"/>
              <a:buNone/>
            </a:pPr>
            <a:fld id="{00000000-1234-1234-1234-123412341234}" type="slidenum">
              <a:rPr lang="en-US" sz="1200" b="0" i="0" u="none">
                <a:solidFill>
                  <a:srgbClr val="404040"/>
                </a:solidFill>
                <a:latin typeface="Arial" panose="020B0604020202020204"/>
                <a:ea typeface="Arial" panose="020B0604020202020204"/>
                <a:cs typeface="Arial" panose="020B0604020202020204"/>
                <a:sym typeface="Arial" panose="020B0604020202020204"/>
              </a:rPr>
            </a:fld>
            <a:endParaRPr lang="en-US" sz="1200" b="0" i="0" u="none">
              <a:solidFill>
                <a:srgbClr val="404040"/>
              </a:solidFill>
              <a:latin typeface="Arial" panose="020B0604020202020204"/>
              <a:ea typeface="Arial" panose="020B0604020202020204"/>
              <a:cs typeface="Arial" panose="020B0604020202020204"/>
              <a:sym typeface="Arial" panose="020B0604020202020204"/>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43"/>
        <p:cNvGrpSpPr/>
        <p:nvPr/>
      </p:nvGrpSpPr>
      <p:grpSpPr>
        <a:xfrm>
          <a:off x="0" y="0"/>
          <a:ext cx="0" cy="0"/>
          <a:chOff x="0" y="0"/>
          <a:chExt cx="0" cy="0"/>
        </a:xfrm>
      </p:grpSpPr>
      <p:sp>
        <p:nvSpPr>
          <p:cNvPr id="444" name="Shape 444"/>
          <p:cNvSpPr txBox="1">
            <a:spLocks noGrp="1"/>
          </p:cNvSpPr>
          <p:nvPr>
            <p:ph type="title"/>
          </p:nvPr>
        </p:nvSpPr>
        <p:spPr>
          <a:xfrm>
            <a:off x="1898650" y="857250"/>
            <a:ext cx="8769350" cy="1130300"/>
          </a:xfrm>
          <a:prstGeom prst="rect">
            <a:avLst/>
          </a:prstGeom>
          <a:noFill/>
          <a:ln>
            <a:noFill/>
          </a:ln>
        </p:spPr>
        <p:txBody>
          <a:bodyPr wrap="square" lIns="91425" tIns="45700" rIns="91425" bIns="45700" anchor="ctr" anchorCtr="0">
            <a:noAutofit/>
          </a:bodyPr>
          <a:lstStyle/>
          <a:p>
            <a:pPr marL="0" marR="0" lvl="0" indent="-279400" algn="l" rtl="0">
              <a:lnSpc>
                <a:spcPct val="90000"/>
              </a:lnSpc>
              <a:spcBef>
                <a:spcPts val="0"/>
              </a:spcBef>
              <a:spcAft>
                <a:spcPts val="0"/>
              </a:spcAft>
              <a:buClr>
                <a:schemeClr val="dk1"/>
              </a:buClr>
              <a:buSzPct val="100000"/>
              <a:buFont typeface="Calibri" panose="020F0502020204030204"/>
              <a:buNone/>
            </a:pPr>
            <a:r>
              <a:rPr lang="en-US" sz="4400" b="1" i="0" u="none" strike="noStrike" cap="none">
                <a:solidFill>
                  <a:schemeClr val="dk1"/>
                </a:solidFill>
                <a:latin typeface="Calibri" panose="020F0502020204030204"/>
                <a:ea typeface="Calibri" panose="020F0502020204030204"/>
                <a:cs typeface="Calibri" panose="020F0502020204030204"/>
                <a:sym typeface="Calibri" panose="020F0502020204030204"/>
              </a:rPr>
              <a:t>All – or-none</a:t>
            </a:r>
            <a:endParaRPr lang="en-US" sz="4400" b="1"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445" name="Shape 445"/>
          <p:cNvSpPr txBox="1">
            <a:spLocks noGrp="1"/>
          </p:cNvSpPr>
          <p:nvPr>
            <p:ph idx="1"/>
          </p:nvPr>
        </p:nvSpPr>
        <p:spPr>
          <a:xfrm>
            <a:off x="7061199" y="1617172"/>
            <a:ext cx="4515643" cy="4739178"/>
          </a:xfrm>
          <a:prstGeom prst="rect">
            <a:avLst/>
          </a:prstGeom>
          <a:noFill/>
          <a:ln>
            <a:noFill/>
          </a:ln>
        </p:spPr>
        <p:txBody>
          <a:bodyPr wrap="square" lIns="91425" tIns="45700" rIns="91425" bIns="45700" anchor="t" anchorCtr="0">
            <a:noAutofit/>
          </a:bodyPr>
          <a:lstStyle/>
          <a:p>
            <a:pPr marL="228600" marR="0" lvl="0" indent="-228600" algn="l" rtl="0">
              <a:lnSpc>
                <a:spcPct val="70000"/>
              </a:lnSpc>
              <a:spcBef>
                <a:spcPts val="0"/>
              </a:spcBef>
              <a:spcAft>
                <a:spcPts val="0"/>
              </a:spcAft>
              <a:buClr>
                <a:schemeClr val="dk1"/>
              </a:buClr>
              <a:buSzPct val="100000"/>
              <a:buFont typeface="Arial" panose="020B0604020202020204"/>
              <a:buChar char="•"/>
            </a:pPr>
            <a:r>
              <a:rPr lang="en-US" sz="2000" b="0" i="0" u="none" strike="noStrike" cap="none" dirty="0">
                <a:solidFill>
                  <a:schemeClr val="dk1"/>
                </a:solidFill>
                <a:latin typeface="Calibri" panose="020F0502020204030204"/>
                <a:ea typeface="Calibri" panose="020F0502020204030204"/>
                <a:cs typeface="Calibri" panose="020F0502020204030204"/>
                <a:sym typeface="Calibri" panose="020F0502020204030204"/>
              </a:rPr>
              <a:t>Stimuli of more than threshold magnitude also elicit action potentials, </a:t>
            </a:r>
            <a:endParaRPr lang="en-US" sz="2000" b="0" i="0" u="none" strike="noStrike" cap="none" dirty="0">
              <a:solidFill>
                <a:schemeClr val="dk1"/>
              </a:solidFill>
              <a:latin typeface="Calibri" panose="020F0502020204030204"/>
              <a:ea typeface="Calibri" panose="020F0502020204030204"/>
              <a:cs typeface="Calibri" panose="020F0502020204030204"/>
              <a:sym typeface="Calibri" panose="020F0502020204030204"/>
            </a:endParaRPr>
          </a:p>
          <a:p>
            <a:pPr marL="228600" marR="0" lvl="0" indent="-228600" algn="l" rtl="0">
              <a:lnSpc>
                <a:spcPct val="70000"/>
              </a:lnSpc>
              <a:spcBef>
                <a:spcPts val="1000"/>
              </a:spcBef>
              <a:spcAft>
                <a:spcPts val="0"/>
              </a:spcAft>
              <a:buClr>
                <a:schemeClr val="dk1"/>
              </a:buClr>
              <a:buSzPct val="100000"/>
              <a:buFont typeface="Arial" panose="020B0604020202020204"/>
              <a:buChar char="•"/>
            </a:pPr>
            <a:r>
              <a:rPr lang="en-US" sz="2000" b="0" i="0" u="none" strike="noStrike" cap="none" dirty="0">
                <a:solidFill>
                  <a:schemeClr val="dk1"/>
                </a:solidFill>
                <a:latin typeface="Calibri" panose="020F0502020204030204"/>
                <a:ea typeface="Calibri" panose="020F0502020204030204"/>
                <a:cs typeface="Calibri" panose="020F0502020204030204"/>
                <a:sym typeface="Calibri" panose="020F0502020204030204"/>
              </a:rPr>
              <a:t>The action potentials resulting from such stimuli have </a:t>
            </a:r>
            <a:r>
              <a:rPr lang="en-US" sz="2000" b="1" i="0" u="none" strike="noStrike" cap="none" dirty="0">
                <a:solidFill>
                  <a:schemeClr val="dk1"/>
                </a:solidFill>
                <a:latin typeface="Calibri" panose="020F0502020204030204"/>
                <a:ea typeface="Calibri" panose="020F0502020204030204"/>
                <a:cs typeface="Calibri" panose="020F0502020204030204"/>
                <a:sym typeface="Calibri" panose="020F0502020204030204"/>
              </a:rPr>
              <a:t>exactly the same amplitud</a:t>
            </a:r>
            <a:r>
              <a:rPr lang="en-US" sz="2000" b="0" i="0" u="none" strike="noStrike" cap="none" dirty="0">
                <a:solidFill>
                  <a:schemeClr val="dk1"/>
                </a:solidFill>
                <a:latin typeface="Calibri" panose="020F0502020204030204"/>
                <a:ea typeface="Calibri" panose="020F0502020204030204"/>
                <a:cs typeface="Calibri" panose="020F0502020204030204"/>
                <a:sym typeface="Calibri" panose="020F0502020204030204"/>
              </a:rPr>
              <a:t>e as those caused by threshold stimuli.</a:t>
            </a:r>
            <a:endParaRPr lang="en-US" sz="2000" b="0" i="0" u="none" strike="noStrike" cap="none" dirty="0">
              <a:solidFill>
                <a:schemeClr val="dk1"/>
              </a:solidFill>
              <a:latin typeface="Calibri" panose="020F0502020204030204"/>
              <a:ea typeface="Calibri" panose="020F0502020204030204"/>
              <a:cs typeface="Calibri" panose="020F0502020204030204"/>
              <a:sym typeface="Calibri" panose="020F0502020204030204"/>
            </a:endParaRPr>
          </a:p>
          <a:p>
            <a:pPr marL="228600" marR="0" lvl="0" indent="-228600" algn="l" rtl="0">
              <a:lnSpc>
                <a:spcPct val="70000"/>
              </a:lnSpc>
              <a:spcBef>
                <a:spcPts val="1000"/>
              </a:spcBef>
              <a:spcAft>
                <a:spcPts val="0"/>
              </a:spcAft>
              <a:buClr>
                <a:schemeClr val="dk1"/>
              </a:buClr>
              <a:buSzPct val="100000"/>
              <a:buFont typeface="Arial" panose="020B0604020202020204"/>
              <a:buChar char="•"/>
            </a:pPr>
            <a:r>
              <a:rPr lang="en-US" sz="2000" b="1" i="0" u="none" strike="noStrike" cap="none" dirty="0">
                <a:solidFill>
                  <a:schemeClr val="dk1"/>
                </a:solidFill>
                <a:latin typeface="Calibri" panose="020F0502020204030204"/>
                <a:ea typeface="Calibri" panose="020F0502020204030204"/>
                <a:cs typeface="Calibri" panose="020F0502020204030204"/>
                <a:sym typeface="Calibri" panose="020F0502020204030204"/>
              </a:rPr>
              <a:t>This is because once threshold is reached, membrane events are no longer dependent upon stimulus strength. </a:t>
            </a:r>
            <a:endParaRPr lang="en-US" sz="2000" b="1" i="0" u="none" strike="noStrike" cap="none" dirty="0">
              <a:solidFill>
                <a:schemeClr val="dk1"/>
              </a:solidFill>
              <a:latin typeface="Calibri" panose="020F0502020204030204"/>
              <a:ea typeface="Calibri" panose="020F0502020204030204"/>
              <a:cs typeface="Calibri" panose="020F0502020204030204"/>
              <a:sym typeface="Calibri" panose="020F0502020204030204"/>
            </a:endParaRPr>
          </a:p>
          <a:p>
            <a:pPr marL="228600" marR="0" lvl="0" indent="-228600" algn="l" rtl="0">
              <a:lnSpc>
                <a:spcPct val="70000"/>
              </a:lnSpc>
              <a:spcBef>
                <a:spcPts val="1000"/>
              </a:spcBef>
              <a:spcAft>
                <a:spcPts val="0"/>
              </a:spcAft>
              <a:buClr>
                <a:schemeClr val="dk1"/>
              </a:buClr>
              <a:buSzPct val="100000"/>
              <a:buFont typeface="Arial" panose="020B0604020202020204"/>
              <a:buChar char="•"/>
            </a:pPr>
            <a:r>
              <a:rPr lang="en-US" sz="2000" b="0" i="0" u="none" strike="noStrike" cap="none" dirty="0">
                <a:solidFill>
                  <a:schemeClr val="dk1"/>
                </a:solidFill>
                <a:latin typeface="Calibri" panose="020F0502020204030204"/>
                <a:ea typeface="Calibri" panose="020F0502020204030204"/>
                <a:cs typeface="Calibri" panose="020F0502020204030204"/>
                <a:sym typeface="Calibri" panose="020F0502020204030204"/>
              </a:rPr>
              <a:t>Rather, the depolarization generates an action potential because the positive-feedback cycle is operating. </a:t>
            </a:r>
            <a:endParaRPr lang="en-US" sz="2000" b="0" i="0" u="none" strike="noStrike" cap="none" dirty="0">
              <a:solidFill>
                <a:schemeClr val="dk1"/>
              </a:solidFill>
              <a:latin typeface="Calibri" panose="020F0502020204030204"/>
              <a:ea typeface="Calibri" panose="020F0502020204030204"/>
              <a:cs typeface="Calibri" panose="020F0502020204030204"/>
              <a:sym typeface="Calibri" panose="020F0502020204030204"/>
            </a:endParaRPr>
          </a:p>
          <a:p>
            <a:pPr marL="228600" marR="0" lvl="0" indent="-228600" algn="l" rtl="0">
              <a:lnSpc>
                <a:spcPct val="70000"/>
              </a:lnSpc>
              <a:spcBef>
                <a:spcPts val="1000"/>
              </a:spcBef>
              <a:spcAft>
                <a:spcPts val="0"/>
              </a:spcAft>
              <a:buClr>
                <a:schemeClr val="dk1"/>
              </a:buClr>
              <a:buSzPct val="100000"/>
              <a:buFont typeface="Arial" panose="020B0604020202020204"/>
              <a:buChar char="•"/>
            </a:pPr>
            <a:r>
              <a:rPr lang="en-US" sz="2000" b="0" i="0" u="none" strike="noStrike" cap="none" dirty="0">
                <a:solidFill>
                  <a:schemeClr val="dk1"/>
                </a:solidFill>
                <a:latin typeface="Calibri" panose="020F0502020204030204"/>
                <a:ea typeface="Calibri" panose="020F0502020204030204"/>
                <a:cs typeface="Calibri" panose="020F0502020204030204"/>
                <a:sym typeface="Calibri" panose="020F0502020204030204"/>
              </a:rPr>
              <a:t>Action potentials either occur maximally or they do not occur at all. </a:t>
            </a:r>
            <a:endParaRPr lang="en-US" sz="2000" b="0" i="0" u="none" strike="noStrike" cap="none" dirty="0">
              <a:solidFill>
                <a:schemeClr val="dk1"/>
              </a:solidFill>
              <a:latin typeface="Calibri" panose="020F0502020204030204"/>
              <a:ea typeface="Calibri" panose="020F0502020204030204"/>
              <a:cs typeface="Calibri" panose="020F0502020204030204"/>
              <a:sym typeface="Calibri" panose="020F0502020204030204"/>
            </a:endParaRPr>
          </a:p>
          <a:p>
            <a:pPr marL="228600" marR="0" lvl="0" indent="-228600" algn="l" rtl="0">
              <a:lnSpc>
                <a:spcPct val="70000"/>
              </a:lnSpc>
              <a:spcBef>
                <a:spcPts val="1000"/>
              </a:spcBef>
              <a:spcAft>
                <a:spcPts val="0"/>
              </a:spcAft>
              <a:buClr>
                <a:schemeClr val="dk1"/>
              </a:buClr>
              <a:buSzPct val="100000"/>
              <a:buFont typeface="Arial" panose="020B0604020202020204"/>
              <a:buChar char="•"/>
            </a:pPr>
            <a:r>
              <a:rPr lang="en-US" sz="2000" b="0" i="0" u="none" strike="noStrike" cap="none" dirty="0">
                <a:solidFill>
                  <a:schemeClr val="dk1"/>
                </a:solidFill>
                <a:latin typeface="Calibri" panose="020F0502020204030204"/>
                <a:ea typeface="Calibri" panose="020F0502020204030204"/>
                <a:cs typeface="Calibri" panose="020F0502020204030204"/>
                <a:sym typeface="Calibri" panose="020F0502020204030204"/>
              </a:rPr>
              <a:t>Another way of saying this is that action potentials are </a:t>
            </a:r>
            <a:r>
              <a:rPr lang="en-US" sz="2000" b="1" i="0" u="none" strike="noStrike" cap="none" dirty="0">
                <a:solidFill>
                  <a:schemeClr val="dk1"/>
                </a:solidFill>
                <a:latin typeface="Calibri" panose="020F0502020204030204"/>
                <a:ea typeface="Calibri" panose="020F0502020204030204"/>
                <a:cs typeface="Calibri" panose="020F0502020204030204"/>
                <a:sym typeface="Calibri" panose="020F0502020204030204"/>
              </a:rPr>
              <a:t>all-or-none</a:t>
            </a:r>
            <a:r>
              <a:rPr lang="en-US" sz="2000" b="0" i="0" u="none" strike="noStrike" cap="none" dirty="0">
                <a:solidFill>
                  <a:schemeClr val="dk1"/>
                </a:solidFill>
                <a:latin typeface="Calibri" panose="020F0502020204030204"/>
                <a:ea typeface="Calibri" panose="020F0502020204030204"/>
                <a:cs typeface="Calibri" panose="020F0502020204030204"/>
                <a:sym typeface="Calibri" panose="020F0502020204030204"/>
              </a:rPr>
              <a:t>.</a:t>
            </a:r>
            <a:endParaRPr lang="en-US" sz="2000" b="0" i="0" u="none" strike="noStrike" cap="none" dirty="0">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446" name="Shape 446"/>
          <p:cNvSpPr txBox="1"/>
          <p:nvPr/>
        </p:nvSpPr>
        <p:spPr>
          <a:xfrm>
            <a:off x="8610600" y="6356350"/>
            <a:ext cx="2743200" cy="365125"/>
          </a:xfrm>
          <a:prstGeom prst="rect">
            <a:avLst/>
          </a:prstGeom>
          <a:noFill/>
          <a:ln>
            <a:noFill/>
          </a:ln>
        </p:spPr>
        <p:txBody>
          <a:bodyPr wrap="square" lIns="91425" tIns="45700" rIns="91425" bIns="45700" anchor="ctr" anchorCtr="0">
            <a:noAutofit/>
          </a:bodyPr>
          <a:lstStyle/>
          <a:p>
            <a:pPr marL="0" marR="0" lvl="0" indent="-63500" algn="r" rtl="0">
              <a:lnSpc>
                <a:spcPct val="100000"/>
              </a:lnSpc>
              <a:spcBef>
                <a:spcPts val="0"/>
              </a:spcBef>
              <a:spcAft>
                <a:spcPts val="0"/>
              </a:spcAft>
              <a:buClr>
                <a:schemeClr val="dk1"/>
              </a:buClr>
              <a:buSzPct val="100000"/>
              <a:buFont typeface="Arial" panose="020B0604020202020204"/>
              <a:buNone/>
            </a:pPr>
            <a:fld id="{00000000-1234-1234-1234-123412341234}" type="slidenum">
              <a:rPr lang="en-US" sz="1000" b="0" i="0" u="none">
                <a:solidFill>
                  <a:schemeClr val="dk1"/>
                </a:solidFill>
                <a:latin typeface="Arial" panose="020B0604020202020204"/>
                <a:ea typeface="Arial" panose="020B0604020202020204"/>
                <a:cs typeface="Arial" panose="020B0604020202020204"/>
                <a:sym typeface="Arial" panose="020B0604020202020204"/>
              </a:rPr>
            </a:fld>
            <a:endParaRPr lang="en-US" sz="1000" b="0" i="0" u="none">
              <a:solidFill>
                <a:schemeClr val="dk1"/>
              </a:solidFill>
              <a:latin typeface="Arial" panose="020B0604020202020204"/>
              <a:ea typeface="Arial" panose="020B0604020202020204"/>
              <a:cs typeface="Arial" panose="020B0604020202020204"/>
              <a:sym typeface="Arial" panose="020B0604020202020204"/>
            </a:endParaRPr>
          </a:p>
        </p:txBody>
      </p:sp>
      <p:pic>
        <p:nvPicPr>
          <p:cNvPr id="447" name="Shape 447"/>
          <p:cNvPicPr preferRelativeResize="0"/>
          <p:nvPr/>
        </p:nvPicPr>
        <p:blipFill rotWithShape="1">
          <a:blip r:embed="rId1"/>
          <a:srcRect/>
          <a:stretch>
            <a:fillRect/>
          </a:stretch>
        </p:blipFill>
        <p:spPr>
          <a:xfrm>
            <a:off x="615156" y="1617172"/>
            <a:ext cx="6446043" cy="4279899"/>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51"/>
        <p:cNvGrpSpPr/>
        <p:nvPr/>
      </p:nvGrpSpPr>
      <p:grpSpPr>
        <a:xfrm>
          <a:off x="0" y="0"/>
          <a:ext cx="0" cy="0"/>
          <a:chOff x="0" y="0"/>
          <a:chExt cx="0" cy="0"/>
        </a:xfrm>
      </p:grpSpPr>
      <p:pic>
        <p:nvPicPr>
          <p:cNvPr id="452" name="Shape 452"/>
          <p:cNvPicPr preferRelativeResize="0"/>
          <p:nvPr/>
        </p:nvPicPr>
        <p:blipFill rotWithShape="1">
          <a:blip r:embed="rId1"/>
          <a:srcRect/>
          <a:stretch>
            <a:fillRect/>
          </a:stretch>
        </p:blipFill>
        <p:spPr>
          <a:xfrm>
            <a:off x="5848350" y="3822854"/>
            <a:ext cx="3846493" cy="2137148"/>
          </a:xfrm>
          <a:prstGeom prst="rect">
            <a:avLst/>
          </a:prstGeom>
          <a:noFill/>
          <a:ln>
            <a:noFill/>
          </a:ln>
        </p:spPr>
      </p:pic>
      <p:sp>
        <p:nvSpPr>
          <p:cNvPr id="453" name="Shape 453"/>
          <p:cNvSpPr txBox="1">
            <a:spLocks noGrp="1"/>
          </p:cNvSpPr>
          <p:nvPr>
            <p:ph type="title"/>
          </p:nvPr>
        </p:nvSpPr>
        <p:spPr>
          <a:xfrm>
            <a:off x="1084262" y="2959099"/>
            <a:ext cx="6400800" cy="1130300"/>
          </a:xfrm>
          <a:prstGeom prst="rect">
            <a:avLst/>
          </a:prstGeom>
          <a:noFill/>
          <a:ln>
            <a:noFill/>
          </a:ln>
        </p:spPr>
        <p:txBody>
          <a:bodyPr wrap="square" lIns="91425" tIns="45700" rIns="91425" bIns="45700" anchor="ctr" anchorCtr="0">
            <a:noAutofit/>
          </a:bodyPr>
          <a:lstStyle/>
          <a:p>
            <a:pPr marL="0" marR="0" lvl="0" indent="-279400" algn="l" rtl="0">
              <a:lnSpc>
                <a:spcPct val="90000"/>
              </a:lnSpc>
              <a:spcBef>
                <a:spcPts val="0"/>
              </a:spcBef>
              <a:spcAft>
                <a:spcPts val="0"/>
              </a:spcAft>
              <a:buClr>
                <a:schemeClr val="dk1"/>
              </a:buClr>
              <a:buSzPct val="100000"/>
              <a:buFont typeface="Calibri" panose="020F0502020204030204"/>
              <a:buNone/>
            </a:pPr>
            <a:r>
              <a:rPr lang="en-US" sz="4400" b="1" i="0" u="none" strike="noStrike" cap="none" dirty="0">
                <a:solidFill>
                  <a:schemeClr val="dk1"/>
                </a:solidFill>
                <a:latin typeface="Calibri" panose="020F0502020204030204"/>
                <a:ea typeface="Calibri" panose="020F0502020204030204"/>
                <a:cs typeface="Calibri" panose="020F0502020204030204"/>
                <a:sym typeface="Calibri" panose="020F0502020204030204"/>
              </a:rPr>
              <a:t>All – or-none</a:t>
            </a:r>
            <a:endParaRPr lang="en-US" sz="4400" b="1" i="0" u="none" strike="noStrike" cap="none" dirty="0">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454" name="Shape 454"/>
          <p:cNvSpPr txBox="1">
            <a:spLocks noGrp="1"/>
          </p:cNvSpPr>
          <p:nvPr>
            <p:ph idx="1"/>
          </p:nvPr>
        </p:nvSpPr>
        <p:spPr>
          <a:xfrm>
            <a:off x="4768850" y="1408112"/>
            <a:ext cx="6851650" cy="3217336"/>
          </a:xfrm>
          <a:prstGeom prst="rect">
            <a:avLst/>
          </a:prstGeom>
          <a:noFill/>
          <a:ln>
            <a:noFill/>
          </a:ln>
        </p:spPr>
        <p:txBody>
          <a:bodyPr wrap="square" lIns="91425" tIns="45700" rIns="91425" bIns="45700" anchor="t" anchorCtr="0">
            <a:noAutofit/>
          </a:bodyPr>
          <a:lstStyle/>
          <a:p>
            <a:pPr marL="228600" marR="0" lvl="0" indent="-228600" algn="l" rtl="0">
              <a:lnSpc>
                <a:spcPct val="70000"/>
              </a:lnSpc>
              <a:spcBef>
                <a:spcPts val="0"/>
              </a:spcBef>
              <a:spcAft>
                <a:spcPts val="0"/>
              </a:spcAft>
              <a:buClr>
                <a:schemeClr val="dk1"/>
              </a:buClr>
              <a:buSzPct val="100000"/>
              <a:buFont typeface="Arial" panose="020B0604020202020204"/>
              <a:buChar char="•"/>
            </a:pPr>
            <a:r>
              <a:rPr lang="en-US" sz="2000" b="0" i="0" u="none" strike="noStrike" cap="none" dirty="0">
                <a:solidFill>
                  <a:schemeClr val="dk1"/>
                </a:solidFill>
                <a:latin typeface="Calibri" panose="020F0502020204030204"/>
                <a:ea typeface="Calibri" panose="020F0502020204030204"/>
                <a:cs typeface="Calibri" panose="020F0502020204030204"/>
                <a:sym typeface="Calibri" panose="020F0502020204030204"/>
              </a:rPr>
              <a:t>T</a:t>
            </a:r>
            <a:r>
              <a:rPr lang="en-US" sz="2400" b="0" i="0" u="none" strike="noStrike" cap="none" dirty="0">
                <a:solidFill>
                  <a:schemeClr val="dk1"/>
                </a:solidFill>
                <a:latin typeface="Calibri" panose="020F0502020204030204"/>
                <a:ea typeface="Calibri" panose="020F0502020204030204"/>
                <a:cs typeface="Calibri" panose="020F0502020204030204"/>
                <a:sym typeface="Calibri" panose="020F0502020204030204"/>
              </a:rPr>
              <a:t>he firing of a gun is a mechanical analogy that shows the principle of all-or-none behavior. </a:t>
            </a:r>
            <a:endParaRPr lang="en-US" sz="2400" b="0" i="0" u="none" strike="noStrike" cap="none" dirty="0">
              <a:solidFill>
                <a:schemeClr val="dk1"/>
              </a:solidFill>
              <a:latin typeface="Calibri" panose="020F0502020204030204"/>
              <a:ea typeface="Calibri" panose="020F0502020204030204"/>
              <a:cs typeface="Calibri" panose="020F0502020204030204"/>
              <a:sym typeface="Calibri" panose="020F0502020204030204"/>
            </a:endParaRPr>
          </a:p>
          <a:p>
            <a:pPr marL="228600" marR="0" lvl="0" indent="-228600" algn="l" rtl="0">
              <a:lnSpc>
                <a:spcPct val="70000"/>
              </a:lnSpc>
              <a:spcBef>
                <a:spcPts val="1000"/>
              </a:spcBef>
              <a:spcAft>
                <a:spcPts val="0"/>
              </a:spcAft>
              <a:buClr>
                <a:schemeClr val="dk1"/>
              </a:buClr>
              <a:buSzPct val="100000"/>
              <a:buFont typeface="Arial" panose="020B0604020202020204"/>
              <a:buChar char="•"/>
            </a:pPr>
            <a:r>
              <a:rPr lang="en-US" sz="2400" b="0" i="0" u="none" strike="noStrike" cap="none" dirty="0">
                <a:solidFill>
                  <a:schemeClr val="dk1"/>
                </a:solidFill>
                <a:latin typeface="Calibri" panose="020F0502020204030204"/>
                <a:ea typeface="Calibri" panose="020F0502020204030204"/>
                <a:cs typeface="Calibri" panose="020F0502020204030204"/>
                <a:sym typeface="Calibri" panose="020F0502020204030204"/>
              </a:rPr>
              <a:t>The magnitude of the explosion and the velocity at which the bullet leaves the gun do not depend on how hard the trigger is squeezed. </a:t>
            </a:r>
            <a:endParaRPr lang="en-US" sz="2400" b="0" i="0" u="none" strike="noStrike" cap="none" dirty="0">
              <a:solidFill>
                <a:schemeClr val="dk1"/>
              </a:solidFill>
              <a:latin typeface="Calibri" panose="020F0502020204030204"/>
              <a:ea typeface="Calibri" panose="020F0502020204030204"/>
              <a:cs typeface="Calibri" panose="020F0502020204030204"/>
              <a:sym typeface="Calibri" panose="020F0502020204030204"/>
            </a:endParaRPr>
          </a:p>
          <a:p>
            <a:pPr marL="228600" marR="0" lvl="0" indent="-228600" algn="l" rtl="0">
              <a:lnSpc>
                <a:spcPct val="70000"/>
              </a:lnSpc>
              <a:spcBef>
                <a:spcPts val="1000"/>
              </a:spcBef>
              <a:spcAft>
                <a:spcPts val="0"/>
              </a:spcAft>
              <a:buClr>
                <a:schemeClr val="dk1"/>
              </a:buClr>
              <a:buSzPct val="100000"/>
              <a:buFont typeface="Arial" panose="020B0604020202020204"/>
              <a:buChar char="•"/>
            </a:pPr>
            <a:r>
              <a:rPr lang="en-US" sz="2400" b="0" i="0" u="none" strike="noStrike" cap="none" dirty="0">
                <a:solidFill>
                  <a:schemeClr val="dk1"/>
                </a:solidFill>
                <a:latin typeface="Calibri" panose="020F0502020204030204"/>
                <a:ea typeface="Calibri" panose="020F0502020204030204"/>
                <a:cs typeface="Calibri" panose="020F0502020204030204"/>
                <a:sym typeface="Calibri" panose="020F0502020204030204"/>
              </a:rPr>
              <a:t>Either the trigger is pulled hard enough to fire the gun, or it is not; the gun cannot be fired halfway</a:t>
            </a:r>
            <a:endParaRPr lang="en-US" sz="2400" b="0" i="0" u="none" strike="noStrike" cap="none" dirty="0">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455" name="Shape 455"/>
          <p:cNvSpPr txBox="1"/>
          <p:nvPr/>
        </p:nvSpPr>
        <p:spPr>
          <a:xfrm>
            <a:off x="9296400" y="5041900"/>
            <a:ext cx="857250" cy="501650"/>
          </a:xfrm>
          <a:prstGeom prst="rect">
            <a:avLst/>
          </a:prstGeom>
          <a:noFill/>
          <a:ln>
            <a:noFill/>
          </a:ln>
        </p:spPr>
        <p:txBody>
          <a:bodyPr wrap="square" lIns="91425" tIns="45700" rIns="91425" bIns="45700" anchor="ctr" anchorCtr="0">
            <a:noAutofit/>
          </a:bodyPr>
          <a:lstStyle/>
          <a:p>
            <a:pPr marL="0" marR="0" lvl="0" indent="-76200" algn="r" rtl="0">
              <a:lnSpc>
                <a:spcPct val="100000"/>
              </a:lnSpc>
              <a:spcBef>
                <a:spcPts val="0"/>
              </a:spcBef>
              <a:spcAft>
                <a:spcPts val="0"/>
              </a:spcAft>
              <a:buClr>
                <a:srgbClr val="404040"/>
              </a:buClr>
              <a:buSzPct val="100000"/>
              <a:buFont typeface="Arial" panose="020B0604020202020204"/>
              <a:buNone/>
            </a:pPr>
            <a:fld id="{00000000-1234-1234-1234-123412341234}" type="slidenum">
              <a:rPr lang="en-US" sz="1200" b="0" i="0" u="none">
                <a:solidFill>
                  <a:srgbClr val="404040"/>
                </a:solidFill>
                <a:latin typeface="Arial" panose="020B0604020202020204"/>
                <a:ea typeface="Arial" panose="020B0604020202020204"/>
                <a:cs typeface="Arial" panose="020B0604020202020204"/>
                <a:sym typeface="Arial" panose="020B0604020202020204"/>
              </a:rPr>
            </a:fld>
            <a:endParaRPr lang="en-US" sz="1200" b="0" i="0" u="none">
              <a:solidFill>
                <a:srgbClr val="404040"/>
              </a:solidFill>
              <a:latin typeface="Arial" panose="020B0604020202020204"/>
              <a:ea typeface="Arial" panose="020B0604020202020204"/>
              <a:cs typeface="Arial" panose="020B0604020202020204"/>
              <a:sym typeface="Arial" panose="020B0604020202020204"/>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59"/>
        <p:cNvGrpSpPr/>
        <p:nvPr/>
      </p:nvGrpSpPr>
      <p:grpSpPr>
        <a:xfrm>
          <a:off x="0" y="0"/>
          <a:ext cx="0" cy="0"/>
          <a:chOff x="0" y="0"/>
          <a:chExt cx="0" cy="0"/>
        </a:xfrm>
      </p:grpSpPr>
      <p:sp>
        <p:nvSpPr>
          <p:cNvPr id="460" name="Shape 460"/>
          <p:cNvSpPr/>
          <p:nvPr/>
        </p:nvSpPr>
        <p:spPr>
          <a:xfrm>
            <a:off x="1524000" y="857250"/>
            <a:ext cx="9144000" cy="5143500"/>
          </a:xfrm>
          <a:prstGeom prst="rect">
            <a:avLst/>
          </a:prstGeom>
          <a:solidFill>
            <a:schemeClr val="lt1"/>
          </a:solidFill>
          <a:ln>
            <a:noFill/>
          </a:ln>
        </p:spPr>
        <p:txBody>
          <a:bodyPr wrap="square" lIns="91425" tIns="45700" rIns="91425" bIns="45700" anchor="ctr" anchorCtr="0">
            <a:noAutofit/>
          </a:bodyPr>
          <a:lstStyle/>
          <a:p>
            <a:pPr marL="0" marR="0" lvl="0" indent="0" algn="l" rtl="0">
              <a:lnSpc>
                <a:spcPct val="100000"/>
              </a:lnSpc>
              <a:spcBef>
                <a:spcPts val="0"/>
              </a:spcBef>
              <a:spcAft>
                <a:spcPts val="0"/>
              </a:spcAft>
              <a:buSzPct val="25000"/>
              <a:buNone/>
            </a:pPr>
            <a:endParaRPr sz="1800" b="0" i="0" u="none">
              <a:solidFill>
                <a:schemeClr val="dk1"/>
              </a:solidFill>
              <a:latin typeface="Arial" panose="020B0604020202020204"/>
              <a:ea typeface="Arial" panose="020B0604020202020204"/>
              <a:cs typeface="Arial" panose="020B0604020202020204"/>
              <a:sym typeface="Arial" panose="020B0604020202020204"/>
            </a:endParaRPr>
          </a:p>
        </p:txBody>
      </p:sp>
      <p:grpSp>
        <p:nvGrpSpPr>
          <p:cNvPr id="461" name="Shape 461"/>
          <p:cNvGrpSpPr/>
          <p:nvPr/>
        </p:nvGrpSpPr>
        <p:grpSpPr>
          <a:xfrm>
            <a:off x="8429625" y="3079750"/>
            <a:ext cx="2236787" cy="2406650"/>
            <a:chOff x="0" y="0"/>
            <a:chExt cx="2147483647" cy="2147483647"/>
          </a:xfrm>
        </p:grpSpPr>
        <p:cxnSp>
          <p:nvCxnSpPr>
            <p:cNvPr id="462" name="Shape 462"/>
            <p:cNvCxnSpPr/>
            <p:nvPr/>
          </p:nvCxnSpPr>
          <p:spPr>
            <a:xfrm flipH="1">
              <a:off x="1490089733" y="0"/>
              <a:ext cx="657393188" cy="610885046"/>
            </a:xfrm>
            <a:prstGeom prst="straightConnector1">
              <a:avLst/>
            </a:prstGeom>
            <a:noFill/>
            <a:ln w="9525" cap="flat" cmpd="sng">
              <a:solidFill>
                <a:schemeClr val="dk1"/>
              </a:solidFill>
              <a:prstDash val="solid"/>
              <a:miter lim="800000"/>
              <a:headEnd type="none" w="med" len="med"/>
              <a:tailEnd type="none" w="med" len="med"/>
            </a:ln>
          </p:spPr>
        </p:cxnSp>
        <p:cxnSp>
          <p:nvCxnSpPr>
            <p:cNvPr id="463" name="Shape 463"/>
            <p:cNvCxnSpPr/>
            <p:nvPr/>
          </p:nvCxnSpPr>
          <p:spPr>
            <a:xfrm flipH="1">
              <a:off x="0" y="151923546"/>
              <a:ext cx="2147011200" cy="1995560100"/>
            </a:xfrm>
            <a:prstGeom prst="straightConnector1">
              <a:avLst/>
            </a:prstGeom>
            <a:noFill/>
            <a:ln w="9525" cap="flat" cmpd="sng">
              <a:solidFill>
                <a:schemeClr val="dk1"/>
              </a:solidFill>
              <a:prstDash val="solid"/>
              <a:miter lim="800000"/>
              <a:headEnd type="none" w="med" len="med"/>
              <a:tailEnd type="none" w="med" len="med"/>
            </a:ln>
          </p:spPr>
        </p:cxnSp>
        <p:cxnSp>
          <p:nvCxnSpPr>
            <p:cNvPr id="464" name="Shape 464"/>
            <p:cNvCxnSpPr/>
            <p:nvPr/>
          </p:nvCxnSpPr>
          <p:spPr>
            <a:xfrm flipH="1">
              <a:off x="781631207" y="215315436"/>
              <a:ext cx="1365851713" cy="1269224778"/>
            </a:xfrm>
            <a:prstGeom prst="straightConnector1">
              <a:avLst/>
            </a:prstGeom>
            <a:noFill/>
            <a:ln w="9525" cap="flat" cmpd="sng">
              <a:solidFill>
                <a:schemeClr val="dk1"/>
              </a:solidFill>
              <a:prstDash val="solid"/>
              <a:miter lim="800000"/>
              <a:headEnd type="none" w="med" len="med"/>
              <a:tailEnd type="none" w="med" len="med"/>
            </a:ln>
          </p:spPr>
        </p:cxnSp>
        <p:cxnSp>
          <p:nvCxnSpPr>
            <p:cNvPr id="465" name="Shape 465"/>
            <p:cNvCxnSpPr/>
            <p:nvPr/>
          </p:nvCxnSpPr>
          <p:spPr>
            <a:xfrm flipH="1">
              <a:off x="890242738" y="112262049"/>
              <a:ext cx="1257239456" cy="1168295602"/>
            </a:xfrm>
            <a:prstGeom prst="straightConnector1">
              <a:avLst/>
            </a:prstGeom>
            <a:noFill/>
            <a:ln w="28575" cap="flat" cmpd="sng">
              <a:solidFill>
                <a:schemeClr val="dk1"/>
              </a:solidFill>
              <a:prstDash val="solid"/>
              <a:miter lim="800000"/>
              <a:headEnd type="none" w="med" len="med"/>
              <a:tailEnd type="none" w="med" len="med"/>
            </a:ln>
          </p:spPr>
        </p:cxnSp>
        <p:cxnSp>
          <p:nvCxnSpPr>
            <p:cNvPr id="466" name="Shape 466"/>
            <p:cNvCxnSpPr/>
            <p:nvPr/>
          </p:nvCxnSpPr>
          <p:spPr>
            <a:xfrm flipH="1">
              <a:off x="1232850437" y="481626394"/>
              <a:ext cx="914633209" cy="849926799"/>
            </a:xfrm>
            <a:prstGeom prst="straightConnector1">
              <a:avLst/>
            </a:prstGeom>
            <a:noFill/>
            <a:ln w="28575" cap="flat" cmpd="sng">
              <a:solidFill>
                <a:schemeClr val="dk1"/>
              </a:solidFill>
              <a:prstDash val="solid"/>
              <a:miter lim="800000"/>
              <a:headEnd type="none" w="med" len="med"/>
              <a:tailEnd type="none" w="med" len="med"/>
            </a:ln>
          </p:spPr>
        </p:cxnSp>
      </p:grpSp>
      <p:grpSp>
        <p:nvGrpSpPr>
          <p:cNvPr id="467" name="Shape 467"/>
          <p:cNvGrpSpPr/>
          <p:nvPr/>
        </p:nvGrpSpPr>
        <p:grpSpPr>
          <a:xfrm>
            <a:off x="2000250" y="1322387"/>
            <a:ext cx="3833559" cy="3949192"/>
            <a:chOff x="2000250" y="1322387"/>
            <a:chExt cx="3833559" cy="3949192"/>
          </a:xfrm>
        </p:grpSpPr>
        <p:pic>
          <p:nvPicPr>
            <p:cNvPr id="468" name="Shape 468"/>
            <p:cNvPicPr preferRelativeResize="0"/>
            <p:nvPr/>
          </p:nvPicPr>
          <p:blipFill rotWithShape="1">
            <a:blip r:embed="rId1"/>
            <a:srcRect/>
            <a:stretch>
              <a:fillRect/>
            </a:stretch>
          </p:blipFill>
          <p:spPr>
            <a:xfrm>
              <a:off x="2000250" y="1322387"/>
              <a:ext cx="3833559" cy="3949192"/>
            </a:xfrm>
            <a:prstGeom prst="rect">
              <a:avLst/>
            </a:prstGeom>
            <a:noFill/>
            <a:ln>
              <a:noFill/>
            </a:ln>
          </p:spPr>
        </p:pic>
        <p:sp>
          <p:nvSpPr>
            <p:cNvPr id="469" name="Shape 469"/>
            <p:cNvSpPr txBox="1"/>
            <p:nvPr/>
          </p:nvSpPr>
          <p:spPr>
            <a:xfrm>
              <a:off x="2220912" y="1544637"/>
              <a:ext cx="3409950" cy="3522662"/>
            </a:xfrm>
            <a:prstGeom prst="rect">
              <a:avLst/>
            </a:prstGeom>
            <a:noFill/>
            <a:ln>
              <a:noFill/>
            </a:ln>
          </p:spPr>
          <p:txBody>
            <a:bodyPr wrap="square" lIns="91425" tIns="45700" rIns="91425" bIns="45700" anchor="ctr" anchorCtr="0">
              <a:noAutofit/>
            </a:bodyPr>
            <a:lstStyle/>
            <a:p>
              <a:pPr marL="0" marR="0" lvl="0" indent="0" algn="l" rtl="0">
                <a:lnSpc>
                  <a:spcPct val="100000"/>
                </a:lnSpc>
                <a:spcBef>
                  <a:spcPts val="0"/>
                </a:spcBef>
                <a:spcAft>
                  <a:spcPts val="0"/>
                </a:spcAft>
                <a:buSzPct val="25000"/>
                <a:buNone/>
              </a:pPr>
              <a:endParaRPr sz="1800" b="0" i="0" u="none">
                <a:solidFill>
                  <a:schemeClr val="dk1"/>
                </a:solidFill>
                <a:latin typeface="Arial" panose="020B0604020202020204"/>
                <a:ea typeface="Arial" panose="020B0604020202020204"/>
                <a:cs typeface="Arial" panose="020B0604020202020204"/>
                <a:sym typeface="Arial" panose="020B0604020202020204"/>
              </a:endParaRPr>
            </a:p>
          </p:txBody>
        </p:sp>
      </p:grpSp>
      <p:pic>
        <p:nvPicPr>
          <p:cNvPr id="470" name="Shape 470"/>
          <p:cNvPicPr preferRelativeResize="0"/>
          <p:nvPr/>
        </p:nvPicPr>
        <p:blipFill rotWithShape="1">
          <a:blip r:embed="rId2"/>
          <a:srcRect/>
          <a:stretch>
            <a:fillRect/>
          </a:stretch>
        </p:blipFill>
        <p:spPr>
          <a:xfrm>
            <a:off x="2366962" y="2268537"/>
            <a:ext cx="3113665" cy="2070943"/>
          </a:xfrm>
          <a:prstGeom prst="rect">
            <a:avLst/>
          </a:prstGeom>
          <a:noFill/>
          <a:ln>
            <a:noFill/>
          </a:ln>
        </p:spPr>
      </p:pic>
      <p:sp>
        <p:nvSpPr>
          <p:cNvPr id="472" name="Shape 472"/>
          <p:cNvSpPr txBox="1">
            <a:spLocks noGrp="1"/>
          </p:cNvSpPr>
          <p:nvPr>
            <p:ph idx="1"/>
          </p:nvPr>
        </p:nvSpPr>
        <p:spPr>
          <a:xfrm>
            <a:off x="6096000" y="1371599"/>
            <a:ext cx="5816600" cy="3371851"/>
          </a:xfrm>
          <a:prstGeom prst="rect">
            <a:avLst/>
          </a:prstGeom>
          <a:noFill/>
          <a:ln>
            <a:noFill/>
          </a:ln>
        </p:spPr>
        <p:txBody>
          <a:bodyPr wrap="square" lIns="91425" tIns="45700" rIns="91425" bIns="45700" anchor="t" anchorCtr="0">
            <a:noAutofit/>
          </a:bodyPr>
          <a:lstStyle/>
          <a:p>
            <a:pPr marL="228600" marR="0" lvl="0" indent="-228600" algn="l" rtl="0">
              <a:lnSpc>
                <a:spcPct val="90000"/>
              </a:lnSpc>
              <a:spcBef>
                <a:spcPts val="0"/>
              </a:spcBef>
              <a:spcAft>
                <a:spcPts val="0"/>
              </a:spcAft>
              <a:buClr>
                <a:schemeClr val="dk1"/>
              </a:buClr>
              <a:buSzPct val="100000"/>
              <a:buFont typeface="Arial" panose="020B0604020202020204"/>
              <a:buChar char="•"/>
            </a:pPr>
            <a:r>
              <a:rPr lang="en-US" sz="2400" b="1" i="0" u="none" strike="noStrike" cap="none" dirty="0">
                <a:solidFill>
                  <a:schemeClr val="dk1"/>
                </a:solidFill>
                <a:latin typeface="Calibri" panose="020F0502020204030204"/>
                <a:ea typeface="Calibri" panose="020F0502020204030204"/>
                <a:cs typeface="Calibri" panose="020F0502020204030204"/>
                <a:sym typeface="Calibri" panose="020F0502020204030204"/>
              </a:rPr>
              <a:t>How does one distinguish between a loud noise and a whisper, a light touch and a pinch? </a:t>
            </a:r>
            <a:endParaRPr lang="en-US" sz="2400" b="1" i="0" u="none" strike="noStrike" cap="none" dirty="0">
              <a:solidFill>
                <a:schemeClr val="dk1"/>
              </a:solidFill>
              <a:latin typeface="Calibri" panose="020F0502020204030204"/>
              <a:ea typeface="Calibri" panose="020F0502020204030204"/>
              <a:cs typeface="Calibri" panose="020F0502020204030204"/>
              <a:sym typeface="Calibri" panose="020F0502020204030204"/>
            </a:endParaRPr>
          </a:p>
          <a:p>
            <a:pPr marL="228600" marR="0" lvl="0" indent="-342900" algn="l" rtl="0">
              <a:lnSpc>
                <a:spcPct val="90000"/>
              </a:lnSpc>
              <a:spcBef>
                <a:spcPts val="1000"/>
              </a:spcBef>
              <a:spcAft>
                <a:spcPts val="0"/>
              </a:spcAft>
              <a:buClr>
                <a:schemeClr val="dk1"/>
              </a:buClr>
              <a:buSzPct val="100000"/>
              <a:buFont typeface="Arial" panose="020B0604020202020204"/>
              <a:buNone/>
            </a:pPr>
            <a:endParaRPr sz="2400" b="1" i="0" u="none" strike="noStrike" cap="none" dirty="0">
              <a:solidFill>
                <a:schemeClr val="dk1"/>
              </a:solidFill>
              <a:latin typeface="Calibri" panose="020F0502020204030204"/>
              <a:ea typeface="Calibri" panose="020F0502020204030204"/>
              <a:cs typeface="Calibri" panose="020F0502020204030204"/>
              <a:sym typeface="Calibri" panose="020F0502020204030204"/>
            </a:endParaRPr>
          </a:p>
          <a:p>
            <a:pPr marL="228600" marR="0" lvl="0" indent="-228600" algn="l" rtl="0">
              <a:lnSpc>
                <a:spcPct val="90000"/>
              </a:lnSpc>
              <a:spcBef>
                <a:spcPts val="1000"/>
              </a:spcBef>
              <a:spcAft>
                <a:spcPts val="0"/>
              </a:spcAft>
              <a:buClr>
                <a:schemeClr val="dk1"/>
              </a:buClr>
              <a:buSzPct val="100000"/>
              <a:buFont typeface="Arial" panose="020B0604020202020204"/>
              <a:buChar char="•"/>
            </a:pPr>
            <a:r>
              <a:rPr lang="en-US" sz="2400" b="0" i="0" u="none" strike="noStrike" cap="none" dirty="0">
                <a:solidFill>
                  <a:schemeClr val="dk1"/>
                </a:solidFill>
                <a:latin typeface="Calibri" panose="020F0502020204030204"/>
                <a:ea typeface="Calibri" panose="020F0502020204030204"/>
                <a:cs typeface="Calibri" panose="020F0502020204030204"/>
                <a:sym typeface="Calibri" panose="020F0502020204030204"/>
              </a:rPr>
              <a:t>This information depends upon the number and pattern of action potentials transmitted per unit of time and not upon their magnitude.</a:t>
            </a:r>
            <a:endParaRPr lang="en-US" sz="2400" b="0" i="0" u="none" strike="noStrike" cap="none" dirty="0">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473" name="Shape 473"/>
          <p:cNvSpPr txBox="1"/>
          <p:nvPr/>
        </p:nvSpPr>
        <p:spPr>
          <a:xfrm>
            <a:off x="9296400" y="5041900"/>
            <a:ext cx="857250" cy="501650"/>
          </a:xfrm>
          <a:prstGeom prst="rect">
            <a:avLst/>
          </a:prstGeom>
          <a:noFill/>
          <a:ln>
            <a:noFill/>
          </a:ln>
        </p:spPr>
        <p:txBody>
          <a:bodyPr wrap="square" lIns="91425" tIns="45700" rIns="91425" bIns="45700" anchor="ctr" anchorCtr="0">
            <a:noAutofit/>
          </a:bodyPr>
          <a:lstStyle/>
          <a:p>
            <a:pPr marL="0" marR="0" lvl="0" indent="-76200" algn="r" rtl="0">
              <a:lnSpc>
                <a:spcPct val="100000"/>
              </a:lnSpc>
              <a:spcBef>
                <a:spcPts val="0"/>
              </a:spcBef>
              <a:spcAft>
                <a:spcPts val="0"/>
              </a:spcAft>
              <a:buClr>
                <a:srgbClr val="404040"/>
              </a:buClr>
              <a:buSzPct val="100000"/>
              <a:buFont typeface="Arial" panose="020B0604020202020204"/>
              <a:buNone/>
            </a:pPr>
            <a:fld id="{00000000-1234-1234-1234-123412341234}" type="slidenum">
              <a:rPr lang="en-US" sz="1200" b="0" i="0" u="none">
                <a:solidFill>
                  <a:srgbClr val="404040"/>
                </a:solidFill>
                <a:latin typeface="Arial" panose="020B0604020202020204"/>
                <a:ea typeface="Arial" panose="020B0604020202020204"/>
                <a:cs typeface="Arial" panose="020B0604020202020204"/>
                <a:sym typeface="Arial" panose="020B0604020202020204"/>
              </a:rPr>
            </a:fld>
            <a:endParaRPr lang="en-US" sz="1200" b="0" i="0" u="none">
              <a:solidFill>
                <a:srgbClr val="404040"/>
              </a:solidFill>
              <a:latin typeface="Arial" panose="020B0604020202020204"/>
              <a:ea typeface="Arial" panose="020B0604020202020204"/>
              <a:cs typeface="Arial" panose="020B0604020202020204"/>
              <a:sym typeface="Arial" panose="020B0604020202020204"/>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77"/>
        <p:cNvGrpSpPr/>
        <p:nvPr/>
      </p:nvGrpSpPr>
      <p:grpSpPr>
        <a:xfrm>
          <a:off x="0" y="0"/>
          <a:ext cx="0" cy="0"/>
          <a:chOff x="0" y="0"/>
          <a:chExt cx="0" cy="0"/>
        </a:xfrm>
      </p:grpSpPr>
      <p:pic>
        <p:nvPicPr>
          <p:cNvPr id="478" name="Shape 478"/>
          <p:cNvPicPr preferRelativeResize="0"/>
          <p:nvPr/>
        </p:nvPicPr>
        <p:blipFill rotWithShape="1">
          <a:blip r:embed="rId1"/>
          <a:srcRect/>
          <a:stretch>
            <a:fillRect/>
          </a:stretch>
        </p:blipFill>
        <p:spPr>
          <a:xfrm>
            <a:off x="101600" y="152400"/>
            <a:ext cx="4667250" cy="3276600"/>
          </a:xfrm>
          <a:prstGeom prst="rect">
            <a:avLst/>
          </a:prstGeom>
          <a:noFill/>
          <a:ln>
            <a:noFill/>
          </a:ln>
        </p:spPr>
      </p:pic>
      <p:sp>
        <p:nvSpPr>
          <p:cNvPr id="479" name="Shape 479"/>
          <p:cNvSpPr txBox="1">
            <a:spLocks noGrp="1"/>
          </p:cNvSpPr>
          <p:nvPr>
            <p:ph type="title"/>
          </p:nvPr>
        </p:nvSpPr>
        <p:spPr>
          <a:xfrm>
            <a:off x="2895600" y="5664200"/>
            <a:ext cx="6400800" cy="1130300"/>
          </a:xfrm>
          <a:prstGeom prst="rect">
            <a:avLst/>
          </a:prstGeom>
          <a:noFill/>
          <a:ln>
            <a:noFill/>
          </a:ln>
        </p:spPr>
        <p:txBody>
          <a:bodyPr wrap="square" lIns="91425" tIns="45700" rIns="91425" bIns="45700" anchor="ctr" anchorCtr="0">
            <a:noAutofit/>
          </a:bodyPr>
          <a:lstStyle/>
          <a:p>
            <a:pPr marL="0" marR="0" lvl="0" indent="-254000" algn="l" rtl="0">
              <a:lnSpc>
                <a:spcPct val="90000"/>
              </a:lnSpc>
              <a:spcBef>
                <a:spcPts val="0"/>
              </a:spcBef>
              <a:spcAft>
                <a:spcPts val="0"/>
              </a:spcAft>
              <a:buClr>
                <a:schemeClr val="dk1"/>
              </a:buClr>
              <a:buSzPct val="100000"/>
              <a:buFont typeface="Calibri" panose="020F0502020204030204"/>
              <a:buNone/>
            </a:pPr>
            <a:r>
              <a:rPr lang="en-US" sz="4000" b="1" i="0" u="none" strike="noStrike" cap="none" dirty="0">
                <a:solidFill>
                  <a:schemeClr val="dk1"/>
                </a:solidFill>
                <a:latin typeface="Calibri" panose="020F0502020204030204"/>
                <a:ea typeface="Calibri" panose="020F0502020204030204"/>
                <a:cs typeface="Calibri" panose="020F0502020204030204"/>
                <a:sym typeface="Calibri" panose="020F0502020204030204"/>
              </a:rPr>
              <a:t>ABSOLUTE Refractory </a:t>
            </a:r>
            <a:r>
              <a:rPr lang="en-US" sz="4000" b="1" i="0" u="none" strike="noStrike" cap="none" dirty="0" err="1">
                <a:solidFill>
                  <a:schemeClr val="dk1"/>
                </a:solidFill>
                <a:latin typeface="Calibri" panose="020F0502020204030204"/>
                <a:ea typeface="Calibri" panose="020F0502020204030204"/>
                <a:cs typeface="Calibri" panose="020F0502020204030204"/>
                <a:sym typeface="Calibri" panose="020F0502020204030204"/>
              </a:rPr>
              <a:t>PerIod</a:t>
            </a:r>
            <a:endParaRPr lang="en-US" sz="4000" b="1" i="0" u="none" strike="noStrike" cap="none" dirty="0">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480" name="Shape 480"/>
          <p:cNvSpPr txBox="1">
            <a:spLocks noGrp="1"/>
          </p:cNvSpPr>
          <p:nvPr>
            <p:ph idx="1"/>
          </p:nvPr>
        </p:nvSpPr>
        <p:spPr>
          <a:xfrm>
            <a:off x="4768850" y="1408112"/>
            <a:ext cx="6400800" cy="3633788"/>
          </a:xfrm>
          <a:prstGeom prst="rect">
            <a:avLst/>
          </a:prstGeom>
          <a:noFill/>
          <a:ln>
            <a:noFill/>
          </a:ln>
        </p:spPr>
        <p:txBody>
          <a:bodyPr wrap="square" lIns="91425" tIns="45700" rIns="91425" bIns="45700" anchor="t" anchorCtr="0">
            <a:noAutofit/>
          </a:bodyPr>
          <a:lstStyle/>
          <a:p>
            <a:pPr marL="228600" marR="0" lvl="0" indent="-228600" algn="l" rtl="0">
              <a:lnSpc>
                <a:spcPct val="70000"/>
              </a:lnSpc>
              <a:spcBef>
                <a:spcPts val="0"/>
              </a:spcBef>
              <a:spcAft>
                <a:spcPts val="0"/>
              </a:spcAft>
              <a:buClr>
                <a:schemeClr val="dk1"/>
              </a:buClr>
              <a:buSzPct val="100000"/>
              <a:buFont typeface="Arial" panose="020B0604020202020204"/>
              <a:buChar char="•"/>
            </a:pPr>
            <a:r>
              <a:rPr lang="en-US" sz="2400" b="0" i="0" u="none" strike="noStrike" cap="none" dirty="0">
                <a:solidFill>
                  <a:schemeClr val="dk1"/>
                </a:solidFill>
                <a:latin typeface="Calibri" panose="020F0502020204030204"/>
                <a:ea typeface="Calibri" panose="020F0502020204030204"/>
                <a:cs typeface="Calibri" panose="020F0502020204030204"/>
                <a:sym typeface="Calibri" panose="020F0502020204030204"/>
              </a:rPr>
              <a:t>During the action potential, the membrane is said to be in its </a:t>
            </a:r>
            <a:r>
              <a:rPr lang="en-US" sz="2400" b="1" i="0" u="none" strike="noStrike" cap="none" dirty="0">
                <a:solidFill>
                  <a:schemeClr val="dk1"/>
                </a:solidFill>
                <a:latin typeface="Calibri" panose="020F0502020204030204"/>
                <a:ea typeface="Calibri" panose="020F0502020204030204"/>
                <a:cs typeface="Calibri" panose="020F0502020204030204"/>
                <a:sym typeface="Calibri" panose="020F0502020204030204"/>
              </a:rPr>
              <a:t>absolute</a:t>
            </a:r>
            <a:r>
              <a:rPr lang="en-US" sz="2400" b="0" i="0" u="none" strike="noStrike" cap="none" dirty="0">
                <a:solidFill>
                  <a:schemeClr val="dk1"/>
                </a:solidFill>
                <a:latin typeface="Calibri" panose="020F0502020204030204"/>
                <a:ea typeface="Calibri" panose="020F0502020204030204"/>
                <a:cs typeface="Calibri" panose="020F0502020204030204"/>
                <a:sym typeface="Calibri" panose="020F0502020204030204"/>
              </a:rPr>
              <a:t> </a:t>
            </a:r>
            <a:r>
              <a:rPr lang="en-US" sz="2400" b="1" i="0" u="none" strike="noStrike" cap="none" dirty="0">
                <a:solidFill>
                  <a:schemeClr val="dk1"/>
                </a:solidFill>
                <a:latin typeface="Calibri" panose="020F0502020204030204"/>
                <a:ea typeface="Calibri" panose="020F0502020204030204"/>
                <a:cs typeface="Calibri" panose="020F0502020204030204"/>
                <a:sym typeface="Calibri" panose="020F0502020204030204"/>
              </a:rPr>
              <a:t>refractory period.</a:t>
            </a:r>
            <a:endParaRPr lang="en-US" sz="2400" b="1" i="0" u="none" strike="noStrike" cap="none" dirty="0">
              <a:solidFill>
                <a:schemeClr val="dk1"/>
              </a:solidFill>
              <a:latin typeface="Calibri" panose="020F0502020204030204"/>
              <a:ea typeface="Calibri" panose="020F0502020204030204"/>
              <a:cs typeface="Calibri" panose="020F0502020204030204"/>
              <a:sym typeface="Calibri" panose="020F0502020204030204"/>
            </a:endParaRPr>
          </a:p>
          <a:p>
            <a:pPr marL="228600" marR="0" lvl="0" indent="-228600" algn="l" rtl="0">
              <a:lnSpc>
                <a:spcPct val="70000"/>
              </a:lnSpc>
              <a:spcBef>
                <a:spcPts val="1000"/>
              </a:spcBef>
              <a:spcAft>
                <a:spcPts val="0"/>
              </a:spcAft>
              <a:buClr>
                <a:schemeClr val="dk1"/>
              </a:buClr>
              <a:buSzPct val="100000"/>
              <a:buFont typeface="Arial" panose="020B0604020202020204"/>
              <a:buChar char="•"/>
            </a:pPr>
            <a:r>
              <a:rPr lang="en-US" sz="2400" b="0" i="0" u="none" strike="noStrike" cap="none" dirty="0">
                <a:solidFill>
                  <a:schemeClr val="dk1"/>
                </a:solidFill>
                <a:latin typeface="Calibri" panose="020F0502020204030204"/>
                <a:ea typeface="Calibri" panose="020F0502020204030204"/>
                <a:cs typeface="Calibri" panose="020F0502020204030204"/>
                <a:sym typeface="Calibri" panose="020F0502020204030204"/>
              </a:rPr>
              <a:t>A second stimulus, no matter how strong, will not produce a second action potential</a:t>
            </a:r>
            <a:endParaRPr lang="en-US" sz="2400" b="0" i="0" u="none" strike="noStrike" cap="none" dirty="0">
              <a:solidFill>
                <a:schemeClr val="dk1"/>
              </a:solidFill>
              <a:latin typeface="Calibri" panose="020F0502020204030204"/>
              <a:ea typeface="Calibri" panose="020F0502020204030204"/>
              <a:cs typeface="Calibri" panose="020F0502020204030204"/>
              <a:sym typeface="Calibri" panose="020F0502020204030204"/>
            </a:endParaRPr>
          </a:p>
          <a:p>
            <a:pPr marL="228600" marR="0" lvl="0" indent="-228600" algn="l" rtl="0">
              <a:lnSpc>
                <a:spcPct val="70000"/>
              </a:lnSpc>
              <a:spcBef>
                <a:spcPts val="1000"/>
              </a:spcBef>
              <a:spcAft>
                <a:spcPts val="0"/>
              </a:spcAft>
              <a:buClr>
                <a:schemeClr val="dk1"/>
              </a:buClr>
              <a:buSzPct val="100000"/>
              <a:buFont typeface="Arial" panose="020B0604020202020204"/>
              <a:buChar char="•"/>
            </a:pPr>
            <a:r>
              <a:rPr lang="en-US" sz="2400" b="0" i="0" u="none" strike="noStrike" cap="none" dirty="0">
                <a:solidFill>
                  <a:schemeClr val="dk1"/>
                </a:solidFill>
                <a:latin typeface="Calibri" panose="020F0502020204030204"/>
                <a:ea typeface="Calibri" panose="020F0502020204030204"/>
                <a:cs typeface="Calibri" panose="020F0502020204030204"/>
                <a:sym typeface="Calibri" panose="020F0502020204030204"/>
              </a:rPr>
              <a:t>This occurs because the voltage-gated sodium channels enter a </a:t>
            </a:r>
            <a:r>
              <a:rPr lang="en-US" sz="2400" b="1" i="0" u="none" strike="noStrike" cap="none" dirty="0">
                <a:solidFill>
                  <a:schemeClr val="dk1"/>
                </a:solidFill>
                <a:latin typeface="Calibri" panose="020F0502020204030204"/>
                <a:ea typeface="Calibri" panose="020F0502020204030204"/>
                <a:cs typeface="Calibri" panose="020F0502020204030204"/>
                <a:sym typeface="Calibri" panose="020F0502020204030204"/>
              </a:rPr>
              <a:t>closed, inactive state </a:t>
            </a:r>
            <a:r>
              <a:rPr lang="en-US" sz="2400" b="0" i="0" u="none" strike="noStrike" cap="none" dirty="0">
                <a:solidFill>
                  <a:schemeClr val="dk1"/>
                </a:solidFill>
                <a:latin typeface="Calibri" panose="020F0502020204030204"/>
                <a:ea typeface="Calibri" panose="020F0502020204030204"/>
                <a:cs typeface="Calibri" panose="020F0502020204030204"/>
                <a:sym typeface="Calibri" panose="020F0502020204030204"/>
              </a:rPr>
              <a:t>at the peak of the action potential.</a:t>
            </a:r>
            <a:endParaRPr lang="en-US" sz="2400" b="0" i="0" u="none" strike="noStrike" cap="none" dirty="0">
              <a:solidFill>
                <a:schemeClr val="dk1"/>
              </a:solidFill>
              <a:latin typeface="Calibri" panose="020F0502020204030204"/>
              <a:ea typeface="Calibri" panose="020F0502020204030204"/>
              <a:cs typeface="Calibri" panose="020F0502020204030204"/>
              <a:sym typeface="Calibri" panose="020F0502020204030204"/>
            </a:endParaRPr>
          </a:p>
          <a:p>
            <a:pPr marL="228600" marR="0" lvl="0" indent="-228600" algn="l" rtl="0">
              <a:lnSpc>
                <a:spcPct val="70000"/>
              </a:lnSpc>
              <a:spcBef>
                <a:spcPts val="1000"/>
              </a:spcBef>
              <a:spcAft>
                <a:spcPts val="0"/>
              </a:spcAft>
              <a:buClr>
                <a:schemeClr val="dk1"/>
              </a:buClr>
              <a:buSzPct val="100000"/>
              <a:buFont typeface="Arial" panose="020B0604020202020204"/>
              <a:buChar char="•"/>
            </a:pPr>
            <a:r>
              <a:rPr lang="en-US" sz="2400" b="0" i="0" u="none" strike="noStrike" cap="none" dirty="0">
                <a:solidFill>
                  <a:schemeClr val="dk1"/>
                </a:solidFill>
                <a:latin typeface="Calibri" panose="020F0502020204030204"/>
                <a:ea typeface="Calibri" panose="020F0502020204030204"/>
                <a:cs typeface="Calibri" panose="020F0502020204030204"/>
                <a:sym typeface="Calibri" panose="020F0502020204030204"/>
              </a:rPr>
              <a:t>The membrane must </a:t>
            </a:r>
            <a:r>
              <a:rPr lang="en-US" sz="2400" b="1" i="0" u="none" strike="noStrike" cap="none" dirty="0">
                <a:solidFill>
                  <a:schemeClr val="dk1"/>
                </a:solidFill>
                <a:latin typeface="Calibri" panose="020F0502020204030204"/>
                <a:ea typeface="Calibri" panose="020F0502020204030204"/>
                <a:cs typeface="Calibri" panose="020F0502020204030204"/>
                <a:sym typeface="Calibri" panose="020F0502020204030204"/>
              </a:rPr>
              <a:t>repolarize</a:t>
            </a:r>
            <a:r>
              <a:rPr lang="en-US" sz="2400" b="0" i="0" u="none" strike="noStrike" cap="none" dirty="0">
                <a:solidFill>
                  <a:schemeClr val="dk1"/>
                </a:solidFill>
                <a:latin typeface="Calibri" panose="020F0502020204030204"/>
                <a:ea typeface="Calibri" panose="020F0502020204030204"/>
                <a:cs typeface="Calibri" panose="020F0502020204030204"/>
                <a:sym typeface="Calibri" panose="020F0502020204030204"/>
              </a:rPr>
              <a:t> before the sodium channel proteins return to the state in which they can be opened again by depolarization.</a:t>
            </a:r>
            <a:endParaRPr lang="en-US" sz="2400" b="0" i="0" u="none" strike="noStrike" cap="none" dirty="0">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481" name="Shape 481"/>
          <p:cNvSpPr txBox="1"/>
          <p:nvPr/>
        </p:nvSpPr>
        <p:spPr>
          <a:xfrm>
            <a:off x="9296400" y="5041900"/>
            <a:ext cx="857250" cy="501650"/>
          </a:xfrm>
          <a:prstGeom prst="rect">
            <a:avLst/>
          </a:prstGeom>
          <a:noFill/>
          <a:ln>
            <a:noFill/>
          </a:ln>
        </p:spPr>
        <p:txBody>
          <a:bodyPr wrap="square" lIns="91425" tIns="45700" rIns="91425" bIns="45700" anchor="ctr" anchorCtr="0">
            <a:noAutofit/>
          </a:bodyPr>
          <a:lstStyle/>
          <a:p>
            <a:pPr marL="0" marR="0" lvl="0" indent="-76200" algn="r" rtl="0">
              <a:lnSpc>
                <a:spcPct val="100000"/>
              </a:lnSpc>
              <a:spcBef>
                <a:spcPts val="0"/>
              </a:spcBef>
              <a:spcAft>
                <a:spcPts val="0"/>
              </a:spcAft>
              <a:buClr>
                <a:srgbClr val="404040"/>
              </a:buClr>
              <a:buSzPct val="100000"/>
              <a:buFont typeface="Arial" panose="020B0604020202020204"/>
              <a:buNone/>
            </a:pPr>
            <a:fld id="{00000000-1234-1234-1234-123412341234}" type="slidenum">
              <a:rPr lang="en-US" sz="1200" b="0" i="0" u="none">
                <a:solidFill>
                  <a:srgbClr val="404040"/>
                </a:solidFill>
                <a:latin typeface="Arial" panose="020B0604020202020204"/>
                <a:ea typeface="Arial" panose="020B0604020202020204"/>
                <a:cs typeface="Arial" panose="020B0604020202020204"/>
                <a:sym typeface="Arial" panose="020B0604020202020204"/>
              </a:rPr>
            </a:fld>
            <a:endParaRPr lang="en-US" sz="1200" b="0" i="0" u="none">
              <a:solidFill>
                <a:srgbClr val="404040"/>
              </a:solidFill>
              <a:latin typeface="Arial" panose="020B0604020202020204"/>
              <a:ea typeface="Arial" panose="020B0604020202020204"/>
              <a:cs typeface="Arial" panose="020B0604020202020204"/>
              <a:sym typeface="Arial" panose="020B0604020202020204"/>
            </a:endParaRPr>
          </a:p>
        </p:txBody>
      </p:sp>
      <p:pic>
        <p:nvPicPr>
          <p:cNvPr id="482" name="Shape 482"/>
          <p:cNvPicPr preferRelativeResize="0"/>
          <p:nvPr/>
        </p:nvPicPr>
        <p:blipFill rotWithShape="1">
          <a:blip r:embed="rId2"/>
          <a:srcRect/>
          <a:stretch>
            <a:fillRect/>
          </a:stretch>
        </p:blipFill>
        <p:spPr>
          <a:xfrm>
            <a:off x="431800" y="3376612"/>
            <a:ext cx="4090758" cy="2166938"/>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86"/>
        <p:cNvGrpSpPr/>
        <p:nvPr/>
      </p:nvGrpSpPr>
      <p:grpSpPr>
        <a:xfrm>
          <a:off x="0" y="0"/>
          <a:ext cx="0" cy="0"/>
          <a:chOff x="0" y="0"/>
          <a:chExt cx="0" cy="0"/>
        </a:xfrm>
      </p:grpSpPr>
      <p:sp>
        <p:nvSpPr>
          <p:cNvPr id="487" name="Shape 487"/>
          <p:cNvSpPr/>
          <p:nvPr/>
        </p:nvSpPr>
        <p:spPr>
          <a:xfrm>
            <a:off x="2090737" y="1487487"/>
            <a:ext cx="2401887" cy="2620962"/>
          </a:xfrm>
          <a:custGeom>
            <a:avLst/>
            <a:gdLst/>
            <a:ahLst/>
            <a:cxnLst/>
            <a:rect l="0" t="0" r="0" b="0"/>
            <a:pathLst>
              <a:path w="120000" h="120000" extrusionOk="0">
                <a:moveTo>
                  <a:pt x="15570" y="0"/>
                </a:moveTo>
                <a:lnTo>
                  <a:pt x="120000" y="0"/>
                </a:lnTo>
                <a:lnTo>
                  <a:pt x="120000" y="105501"/>
                </a:lnTo>
                <a:lnTo>
                  <a:pt x="104137" y="119999"/>
                </a:lnTo>
                <a:lnTo>
                  <a:pt x="0" y="119999"/>
                </a:lnTo>
                <a:lnTo>
                  <a:pt x="0" y="14232"/>
                </a:lnTo>
                <a:close/>
              </a:path>
            </a:pathLst>
          </a:custGeom>
          <a:noFill/>
          <a:ln w="15875" cap="flat" cmpd="sng">
            <a:solidFill>
              <a:srgbClr val="FFFFFF">
                <a:alpha val="40000"/>
              </a:srgbClr>
            </a:solidFill>
            <a:prstDash val="solid"/>
            <a:round/>
            <a:headEnd type="none" w="med" len="med"/>
            <a:tailEnd type="none" w="med" len="med"/>
          </a:ln>
        </p:spPr>
      </p:sp>
      <p:sp>
        <p:nvSpPr>
          <p:cNvPr id="488" name="Shape 488"/>
          <p:cNvSpPr txBox="1">
            <a:spLocks noGrp="1"/>
          </p:cNvSpPr>
          <p:nvPr>
            <p:ph type="title"/>
          </p:nvPr>
        </p:nvSpPr>
        <p:spPr>
          <a:xfrm>
            <a:off x="2219325" y="5348287"/>
            <a:ext cx="6400800" cy="1130300"/>
          </a:xfrm>
          <a:prstGeom prst="rect">
            <a:avLst/>
          </a:prstGeom>
          <a:noFill/>
          <a:ln>
            <a:noFill/>
          </a:ln>
        </p:spPr>
        <p:txBody>
          <a:bodyPr wrap="square" lIns="91425" tIns="45700" rIns="91425" bIns="45700" anchor="ctr" anchorCtr="0">
            <a:noAutofit/>
          </a:bodyPr>
          <a:lstStyle/>
          <a:p>
            <a:pPr marL="0" marR="0" lvl="0" indent="-279400" algn="l" rtl="0">
              <a:lnSpc>
                <a:spcPct val="90000"/>
              </a:lnSpc>
              <a:spcBef>
                <a:spcPts val="0"/>
              </a:spcBef>
              <a:spcAft>
                <a:spcPts val="0"/>
              </a:spcAft>
              <a:buClr>
                <a:schemeClr val="dk1"/>
              </a:buClr>
              <a:buSzPct val="100000"/>
              <a:buFont typeface="Calibri" panose="020F0502020204030204"/>
              <a:buNone/>
            </a:pPr>
            <a:r>
              <a:rPr lang="en-US" sz="4400" b="1" i="0" u="none" strike="noStrike" cap="none" dirty="0">
                <a:solidFill>
                  <a:schemeClr val="dk1"/>
                </a:solidFill>
                <a:latin typeface="Calibri" panose="020F0502020204030204"/>
                <a:ea typeface="Calibri" panose="020F0502020204030204"/>
                <a:cs typeface="Calibri" panose="020F0502020204030204"/>
                <a:sym typeface="Calibri" panose="020F0502020204030204"/>
              </a:rPr>
              <a:t>RELATIVE Refractory </a:t>
            </a:r>
            <a:r>
              <a:rPr lang="en-US" sz="4400" b="1" i="0" u="none" strike="noStrike" cap="none" dirty="0" err="1">
                <a:solidFill>
                  <a:schemeClr val="dk1"/>
                </a:solidFill>
                <a:latin typeface="Calibri" panose="020F0502020204030204"/>
                <a:ea typeface="Calibri" panose="020F0502020204030204"/>
                <a:cs typeface="Calibri" panose="020F0502020204030204"/>
                <a:sym typeface="Calibri" panose="020F0502020204030204"/>
              </a:rPr>
              <a:t>PerIod</a:t>
            </a:r>
            <a:endParaRPr lang="en-US" sz="4400" b="1" i="0" u="none" strike="noStrike" cap="none" dirty="0">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489" name="Shape 489"/>
          <p:cNvSpPr txBox="1">
            <a:spLocks noGrp="1"/>
          </p:cNvSpPr>
          <p:nvPr>
            <p:ph idx="1"/>
          </p:nvPr>
        </p:nvSpPr>
        <p:spPr>
          <a:xfrm>
            <a:off x="5254625" y="330200"/>
            <a:ext cx="6400800" cy="5583237"/>
          </a:xfrm>
          <a:prstGeom prst="rect">
            <a:avLst/>
          </a:prstGeom>
          <a:noFill/>
          <a:ln>
            <a:noFill/>
          </a:ln>
        </p:spPr>
        <p:txBody>
          <a:bodyPr wrap="square" lIns="91425" tIns="45700" rIns="91425" bIns="45700" anchor="t" anchorCtr="0">
            <a:noAutofit/>
          </a:bodyPr>
          <a:lstStyle/>
          <a:p>
            <a:pPr marL="228600" marR="0" lvl="0" indent="-228600" algn="l" rtl="0">
              <a:lnSpc>
                <a:spcPct val="70000"/>
              </a:lnSpc>
              <a:spcBef>
                <a:spcPts val="0"/>
              </a:spcBef>
              <a:spcAft>
                <a:spcPts val="0"/>
              </a:spcAft>
              <a:buClr>
                <a:schemeClr val="dk1"/>
              </a:buClr>
              <a:buSzPct val="100000"/>
              <a:buFont typeface="Arial" panose="020B0604020202020204"/>
              <a:buChar char="•"/>
            </a:pPr>
            <a:r>
              <a:rPr lang="en-US" sz="2400" b="0" i="0" u="none" strike="noStrike" cap="none" dirty="0">
                <a:solidFill>
                  <a:schemeClr val="dk1"/>
                </a:solidFill>
                <a:latin typeface="Calibri" panose="020F0502020204030204"/>
                <a:ea typeface="Calibri" panose="020F0502020204030204"/>
                <a:cs typeface="Calibri" panose="020F0502020204030204"/>
                <a:sym typeface="Calibri" panose="020F0502020204030204"/>
              </a:rPr>
              <a:t>Following the absolute refractory period, there is an interval during which a second action potential can be produced, but only if the stimulus strength is considerably greater than usual. </a:t>
            </a:r>
            <a:endParaRPr lang="en-US" sz="2400" b="0" i="0" u="none" strike="noStrike" cap="none" dirty="0">
              <a:solidFill>
                <a:schemeClr val="dk1"/>
              </a:solidFill>
              <a:latin typeface="Calibri" panose="020F0502020204030204"/>
              <a:ea typeface="Calibri" panose="020F0502020204030204"/>
              <a:cs typeface="Calibri" panose="020F0502020204030204"/>
              <a:sym typeface="Calibri" panose="020F0502020204030204"/>
            </a:endParaRPr>
          </a:p>
          <a:p>
            <a:pPr marL="228600" marR="0" lvl="0" indent="-228600" algn="l" rtl="0">
              <a:lnSpc>
                <a:spcPct val="70000"/>
              </a:lnSpc>
              <a:spcBef>
                <a:spcPts val="1000"/>
              </a:spcBef>
              <a:spcAft>
                <a:spcPts val="0"/>
              </a:spcAft>
              <a:buClr>
                <a:schemeClr val="dk1"/>
              </a:buClr>
              <a:buSzPct val="100000"/>
              <a:buFont typeface="Arial" panose="020B0604020202020204"/>
              <a:buChar char="•"/>
            </a:pPr>
            <a:r>
              <a:rPr lang="en-US" sz="2400" b="0" i="0" u="none" strike="noStrike" cap="none" dirty="0">
                <a:solidFill>
                  <a:schemeClr val="dk1"/>
                </a:solidFill>
                <a:latin typeface="Calibri" panose="020F0502020204030204"/>
                <a:ea typeface="Calibri" panose="020F0502020204030204"/>
                <a:cs typeface="Calibri" panose="020F0502020204030204"/>
                <a:sym typeface="Calibri" panose="020F0502020204030204"/>
              </a:rPr>
              <a:t>This is the </a:t>
            </a:r>
            <a:r>
              <a:rPr lang="en-US" sz="2400" b="1" i="0" u="none" strike="noStrike" cap="none" dirty="0">
                <a:solidFill>
                  <a:schemeClr val="dk1"/>
                </a:solidFill>
                <a:latin typeface="Calibri" panose="020F0502020204030204"/>
                <a:ea typeface="Calibri" panose="020F0502020204030204"/>
                <a:cs typeface="Calibri" panose="020F0502020204030204"/>
                <a:sym typeface="Calibri" panose="020F0502020204030204"/>
              </a:rPr>
              <a:t>relative refractory period, </a:t>
            </a:r>
            <a:r>
              <a:rPr lang="en-US" sz="2400" b="0" i="0" u="none" strike="noStrike" cap="none" dirty="0">
                <a:solidFill>
                  <a:schemeClr val="dk1"/>
                </a:solidFill>
                <a:latin typeface="Calibri" panose="020F0502020204030204"/>
                <a:ea typeface="Calibri" panose="020F0502020204030204"/>
                <a:cs typeface="Calibri" panose="020F0502020204030204"/>
                <a:sym typeface="Calibri" panose="020F0502020204030204"/>
              </a:rPr>
              <a:t>which can last 10 to 15 </a:t>
            </a:r>
            <a:r>
              <a:rPr lang="en-US" sz="2400" b="0" i="0" u="none" strike="noStrike" cap="none" dirty="0" err="1">
                <a:solidFill>
                  <a:schemeClr val="dk1"/>
                </a:solidFill>
                <a:latin typeface="Calibri" panose="020F0502020204030204"/>
                <a:ea typeface="Calibri" panose="020F0502020204030204"/>
                <a:cs typeface="Calibri" panose="020F0502020204030204"/>
                <a:sym typeface="Calibri" panose="020F0502020204030204"/>
              </a:rPr>
              <a:t>ms</a:t>
            </a:r>
            <a:r>
              <a:rPr lang="en-US" sz="2400" b="0" i="0" u="none" strike="noStrike" cap="none" dirty="0">
                <a:solidFill>
                  <a:schemeClr val="dk1"/>
                </a:solidFill>
                <a:latin typeface="Calibri" panose="020F0502020204030204"/>
                <a:ea typeface="Calibri" panose="020F0502020204030204"/>
                <a:cs typeface="Calibri" panose="020F0502020204030204"/>
                <a:sym typeface="Calibri" panose="020F0502020204030204"/>
              </a:rPr>
              <a:t> or longer in neurons </a:t>
            </a:r>
            <a:endParaRPr lang="en-US" sz="2400" b="0" i="0" u="none" strike="noStrike" cap="none" dirty="0">
              <a:solidFill>
                <a:schemeClr val="dk1"/>
              </a:solidFill>
              <a:latin typeface="Calibri" panose="020F0502020204030204"/>
              <a:ea typeface="Calibri" panose="020F0502020204030204"/>
              <a:cs typeface="Calibri" panose="020F0502020204030204"/>
              <a:sym typeface="Calibri" panose="020F0502020204030204"/>
            </a:endParaRPr>
          </a:p>
          <a:p>
            <a:pPr marL="228600" marR="0" lvl="0" indent="-228600" algn="l" rtl="0">
              <a:lnSpc>
                <a:spcPct val="70000"/>
              </a:lnSpc>
              <a:spcBef>
                <a:spcPts val="1000"/>
              </a:spcBef>
              <a:spcAft>
                <a:spcPts val="0"/>
              </a:spcAft>
              <a:buClr>
                <a:schemeClr val="dk1"/>
              </a:buClr>
              <a:buSzPct val="100000"/>
              <a:buFont typeface="Arial" panose="020B0604020202020204"/>
              <a:buChar char="•"/>
            </a:pPr>
            <a:r>
              <a:rPr lang="en-US" sz="2400" b="0" i="0" u="none" strike="noStrike" cap="none" dirty="0">
                <a:solidFill>
                  <a:schemeClr val="dk1"/>
                </a:solidFill>
                <a:latin typeface="Calibri" panose="020F0502020204030204"/>
                <a:ea typeface="Calibri" panose="020F0502020204030204"/>
                <a:cs typeface="Calibri" panose="020F0502020204030204"/>
                <a:sym typeface="Calibri" panose="020F0502020204030204"/>
              </a:rPr>
              <a:t>It coincides roughly with the period of after hyperpolarization.</a:t>
            </a:r>
            <a:endParaRPr lang="en-US" sz="2400" b="0" i="0" u="none" strike="noStrike" cap="none" dirty="0">
              <a:solidFill>
                <a:schemeClr val="dk1"/>
              </a:solidFill>
              <a:latin typeface="Calibri" panose="020F0502020204030204"/>
              <a:ea typeface="Calibri" panose="020F0502020204030204"/>
              <a:cs typeface="Calibri" panose="020F0502020204030204"/>
              <a:sym typeface="Calibri" panose="020F0502020204030204"/>
            </a:endParaRPr>
          </a:p>
          <a:p>
            <a:pPr marL="228600" marR="0" lvl="0" indent="-228600" algn="l" rtl="0">
              <a:lnSpc>
                <a:spcPct val="70000"/>
              </a:lnSpc>
              <a:spcBef>
                <a:spcPts val="1000"/>
              </a:spcBef>
              <a:spcAft>
                <a:spcPts val="0"/>
              </a:spcAft>
              <a:buClr>
                <a:schemeClr val="dk1"/>
              </a:buClr>
              <a:buSzPct val="100000"/>
              <a:buFont typeface="Arial" panose="020B0604020202020204"/>
              <a:buChar char="•"/>
            </a:pPr>
            <a:r>
              <a:rPr lang="en-US" sz="2400" b="0" i="0" u="none" strike="noStrike" cap="none" dirty="0">
                <a:solidFill>
                  <a:schemeClr val="dk1"/>
                </a:solidFill>
                <a:latin typeface="Calibri" panose="020F0502020204030204"/>
                <a:ea typeface="Calibri" panose="020F0502020204030204"/>
                <a:cs typeface="Calibri" panose="020F0502020204030204"/>
                <a:sym typeface="Calibri" panose="020F0502020204030204"/>
              </a:rPr>
              <a:t>During the relative refractory period, there is lingering inactivation of the voltage-gated sodium channels, and an increased number of potassium channels are open. </a:t>
            </a:r>
            <a:endParaRPr lang="en-US" sz="2400" b="0" i="0" u="none" strike="noStrike" cap="none" dirty="0">
              <a:solidFill>
                <a:schemeClr val="dk1"/>
              </a:solidFill>
              <a:latin typeface="Calibri" panose="020F0502020204030204"/>
              <a:ea typeface="Calibri" panose="020F0502020204030204"/>
              <a:cs typeface="Calibri" panose="020F0502020204030204"/>
              <a:sym typeface="Calibri" panose="020F0502020204030204"/>
            </a:endParaRPr>
          </a:p>
          <a:p>
            <a:pPr marL="228600" marR="0" lvl="0" indent="-228600" algn="l" rtl="0">
              <a:lnSpc>
                <a:spcPct val="70000"/>
              </a:lnSpc>
              <a:spcBef>
                <a:spcPts val="1000"/>
              </a:spcBef>
              <a:spcAft>
                <a:spcPts val="0"/>
              </a:spcAft>
              <a:buClr>
                <a:schemeClr val="dk1"/>
              </a:buClr>
              <a:buSzPct val="100000"/>
              <a:buFont typeface="Arial" panose="020B0604020202020204"/>
              <a:buChar char="•"/>
            </a:pPr>
            <a:r>
              <a:rPr lang="en-US" sz="2400" b="0" i="0" u="none" strike="noStrike" cap="none" dirty="0">
                <a:solidFill>
                  <a:schemeClr val="dk1"/>
                </a:solidFill>
                <a:latin typeface="Calibri" panose="020F0502020204030204"/>
                <a:ea typeface="Calibri" panose="020F0502020204030204"/>
                <a:cs typeface="Calibri" panose="020F0502020204030204"/>
                <a:sym typeface="Calibri" panose="020F0502020204030204"/>
              </a:rPr>
              <a:t>If a depolarization exceeds the increased threshold or outlasts the relative refractory period, additional action potentials will be fired.</a:t>
            </a:r>
            <a:endParaRPr lang="en-US" sz="2400" b="0" i="0" u="none" strike="noStrike" cap="none" dirty="0">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490" name="Shape 490"/>
          <p:cNvSpPr txBox="1"/>
          <p:nvPr/>
        </p:nvSpPr>
        <p:spPr>
          <a:xfrm>
            <a:off x="9296400" y="5041900"/>
            <a:ext cx="857250" cy="501650"/>
          </a:xfrm>
          <a:prstGeom prst="rect">
            <a:avLst/>
          </a:prstGeom>
          <a:noFill/>
          <a:ln>
            <a:noFill/>
          </a:ln>
        </p:spPr>
        <p:txBody>
          <a:bodyPr wrap="square" lIns="91425" tIns="45700" rIns="91425" bIns="45700" anchor="ctr" anchorCtr="0">
            <a:noAutofit/>
          </a:bodyPr>
          <a:lstStyle/>
          <a:p>
            <a:pPr marL="0" marR="0" lvl="0" indent="-76200" algn="r" rtl="0">
              <a:lnSpc>
                <a:spcPct val="100000"/>
              </a:lnSpc>
              <a:spcBef>
                <a:spcPts val="0"/>
              </a:spcBef>
              <a:spcAft>
                <a:spcPts val="0"/>
              </a:spcAft>
              <a:buClr>
                <a:srgbClr val="404040"/>
              </a:buClr>
              <a:buSzPct val="100000"/>
              <a:buFont typeface="Arial" panose="020B0604020202020204"/>
              <a:buNone/>
            </a:pPr>
            <a:fld id="{00000000-1234-1234-1234-123412341234}" type="slidenum">
              <a:rPr lang="en-US" sz="1200" b="0" i="0" u="none">
                <a:solidFill>
                  <a:srgbClr val="404040"/>
                </a:solidFill>
                <a:latin typeface="Arial" panose="020B0604020202020204"/>
                <a:ea typeface="Arial" panose="020B0604020202020204"/>
                <a:cs typeface="Arial" panose="020B0604020202020204"/>
                <a:sym typeface="Arial" panose="020B0604020202020204"/>
              </a:rPr>
            </a:fld>
            <a:endParaRPr lang="en-US" sz="1200" b="0" i="0" u="none">
              <a:solidFill>
                <a:srgbClr val="404040"/>
              </a:solidFill>
              <a:latin typeface="Arial" panose="020B0604020202020204"/>
              <a:ea typeface="Arial" panose="020B0604020202020204"/>
              <a:cs typeface="Arial" panose="020B0604020202020204"/>
              <a:sym typeface="Arial" panose="020B0604020202020204"/>
            </a:endParaRPr>
          </a:p>
        </p:txBody>
      </p:sp>
      <p:pic>
        <p:nvPicPr>
          <p:cNvPr id="6" name="Shape 478"/>
          <p:cNvPicPr preferRelativeResize="0"/>
          <p:nvPr/>
        </p:nvPicPr>
        <p:blipFill rotWithShape="1">
          <a:blip r:embed="rId1"/>
          <a:srcRect/>
          <a:stretch>
            <a:fillRect/>
          </a:stretch>
        </p:blipFill>
        <p:spPr>
          <a:xfrm>
            <a:off x="317500" y="1676400"/>
            <a:ext cx="4800600" cy="33655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Resim 4"/>
          <p:cNvPicPr>
            <a:picLocks noChangeAspect="1"/>
          </p:cNvPicPr>
          <p:nvPr/>
        </p:nvPicPr>
        <p:blipFill rotWithShape="1">
          <a:blip r:embed="rId1"/>
          <a:srcRect l="7703" r="15745"/>
          <a:stretch>
            <a:fillRect/>
          </a:stretch>
        </p:blipFill>
        <p:spPr>
          <a:xfrm>
            <a:off x="718727" y="883096"/>
            <a:ext cx="5641848" cy="4919472"/>
          </a:xfrm>
          <a:prstGeom prst="rect">
            <a:avLst/>
          </a:prstGeom>
          <a:ln w="12700">
            <a:noFill/>
          </a:ln>
        </p:spPr>
      </p:pic>
      <p:sp>
        <p:nvSpPr>
          <p:cNvPr id="2" name="Unvan 1"/>
          <p:cNvSpPr>
            <a:spLocks noGrp="1"/>
          </p:cNvSpPr>
          <p:nvPr>
            <p:ph type="title"/>
          </p:nvPr>
        </p:nvSpPr>
        <p:spPr>
          <a:xfrm>
            <a:off x="7269686" y="795527"/>
            <a:ext cx="4123738" cy="1433323"/>
          </a:xfrm>
        </p:spPr>
        <p:txBody>
          <a:bodyPr>
            <a:normAutofit/>
          </a:bodyPr>
          <a:lstStyle/>
          <a:p>
            <a:pPr algn="l"/>
            <a:r>
              <a:rPr lang="en-US" sz="3200" b="1">
                <a:solidFill>
                  <a:schemeClr val="tx2"/>
                </a:solidFill>
                <a:latin typeface="Arial" panose="020B0604020202020204"/>
                <a:ea typeface="Arial" panose="020B0604020202020204"/>
                <a:cs typeface="Arial" panose="020B0604020202020204"/>
                <a:sym typeface="Arial" panose="020B0604020202020204"/>
              </a:rPr>
              <a:t>NEURONS</a:t>
            </a:r>
            <a:endParaRPr lang="tr-TR" sz="3200" b="1">
              <a:solidFill>
                <a:schemeClr val="tx2"/>
              </a:solidFill>
            </a:endParaRPr>
          </a:p>
        </p:txBody>
      </p:sp>
      <p:sp>
        <p:nvSpPr>
          <p:cNvPr id="3" name="İçerik Yer Tutucusu 2"/>
          <p:cNvSpPr>
            <a:spLocks noGrp="1"/>
          </p:cNvSpPr>
          <p:nvPr>
            <p:ph idx="1"/>
          </p:nvPr>
        </p:nvSpPr>
        <p:spPr>
          <a:xfrm>
            <a:off x="7293817" y="2338388"/>
            <a:ext cx="4099607" cy="3678237"/>
          </a:xfrm>
        </p:spPr>
        <p:txBody>
          <a:bodyPr>
            <a:normAutofit/>
          </a:bodyPr>
          <a:lstStyle/>
          <a:p>
            <a:pPr marL="342900" lvl="0" indent="-342900">
              <a:lnSpc>
                <a:spcPct val="110000"/>
              </a:lnSpc>
              <a:spcBef>
                <a:spcPts val="0"/>
              </a:spcBef>
              <a:buClr>
                <a:srgbClr val="5A87BC"/>
              </a:buClr>
              <a:buSzPct val="100000"/>
              <a:buFont typeface="Arial" panose="020B0604020202020204"/>
              <a:buChar char="•"/>
            </a:pPr>
            <a:r>
              <a:rPr lang="en-US">
                <a:latin typeface="Arial" panose="020B0604020202020204"/>
                <a:ea typeface="Arial" panose="020B0604020202020204"/>
                <a:cs typeface="Arial" panose="020B0604020202020204"/>
                <a:sym typeface="Arial" panose="020B0604020202020204"/>
              </a:rPr>
              <a:t>The human body is made up of trillions of cells. </a:t>
            </a:r>
            <a:endParaRPr lang="en-US">
              <a:latin typeface="Arial" panose="020B0604020202020204"/>
              <a:ea typeface="Arial" panose="020B0604020202020204"/>
              <a:cs typeface="Arial" panose="020B0604020202020204"/>
              <a:sym typeface="Arial" panose="020B0604020202020204"/>
            </a:endParaRPr>
          </a:p>
          <a:p>
            <a:pPr marL="342900" lvl="0" indent="-342900">
              <a:lnSpc>
                <a:spcPct val="110000"/>
              </a:lnSpc>
              <a:spcBef>
                <a:spcPts val="640"/>
              </a:spcBef>
              <a:buClr>
                <a:srgbClr val="5A87BC"/>
              </a:buClr>
              <a:buSzPct val="100000"/>
              <a:buFont typeface="Arial" panose="020B0604020202020204"/>
              <a:buChar char="•"/>
            </a:pPr>
            <a:r>
              <a:rPr lang="en-US">
                <a:latin typeface="Arial" panose="020B0604020202020204"/>
                <a:ea typeface="Arial" panose="020B0604020202020204"/>
                <a:cs typeface="Arial" panose="020B0604020202020204"/>
                <a:sym typeface="Arial" panose="020B0604020202020204"/>
              </a:rPr>
              <a:t>Cells of the nervous system, called nerve cells or neurons, are specialized to carry "messages" through an electrochemical process. </a:t>
            </a:r>
            <a:endParaRPr lang="en-US">
              <a:latin typeface="Arial" panose="020B0604020202020204"/>
              <a:ea typeface="Arial" panose="020B0604020202020204"/>
              <a:cs typeface="Arial" panose="020B0604020202020204"/>
              <a:sym typeface="Arial" panose="020B0604020202020204"/>
            </a:endParaRPr>
          </a:p>
          <a:p>
            <a:pPr marL="342900" lvl="0" indent="-342900">
              <a:lnSpc>
                <a:spcPct val="110000"/>
              </a:lnSpc>
              <a:spcBef>
                <a:spcPts val="640"/>
              </a:spcBef>
              <a:buClr>
                <a:srgbClr val="5A87BC"/>
              </a:buClr>
              <a:buSzPct val="100000"/>
              <a:buFont typeface="Arial" panose="020B0604020202020204"/>
              <a:buChar char="•"/>
            </a:pPr>
            <a:r>
              <a:rPr lang="en-US">
                <a:latin typeface="Arial" panose="020B0604020202020204"/>
                <a:ea typeface="Arial" panose="020B0604020202020204"/>
                <a:cs typeface="Arial" panose="020B0604020202020204"/>
                <a:sym typeface="Arial" panose="020B0604020202020204"/>
              </a:rPr>
              <a:t>The human brain has about 100 billion neurons that carry out the nerve impulses through a process called </a:t>
            </a:r>
            <a:r>
              <a:rPr lang="en-US" b="1" u="sng">
                <a:latin typeface="Arial" panose="020B0604020202020204"/>
                <a:ea typeface="Arial" panose="020B0604020202020204"/>
                <a:cs typeface="Arial" panose="020B0604020202020204"/>
                <a:sym typeface="Arial" panose="020B0604020202020204"/>
              </a:rPr>
              <a:t>action potential</a:t>
            </a:r>
            <a:r>
              <a:rPr lang="en-US">
                <a:latin typeface="Arial" panose="020B0604020202020204"/>
                <a:ea typeface="Arial" panose="020B0604020202020204"/>
                <a:cs typeface="Arial" panose="020B0604020202020204"/>
                <a:sym typeface="Arial" panose="020B0604020202020204"/>
              </a:rPr>
              <a:t>. </a:t>
            </a:r>
            <a:endParaRPr lang="en-US">
              <a:latin typeface="Arial" panose="020B0604020202020204"/>
              <a:ea typeface="Arial" panose="020B0604020202020204"/>
              <a:cs typeface="Arial" panose="020B0604020202020204"/>
              <a:sym typeface="Arial" panose="020B0604020202020204"/>
            </a:endParaRPr>
          </a:p>
          <a:p>
            <a:pPr>
              <a:lnSpc>
                <a:spcPct val="110000"/>
              </a:lnSpc>
              <a:buClr>
                <a:srgbClr val="5A87BC"/>
              </a:buClr>
            </a:pPr>
            <a:endParaRPr lang="tr-TR"/>
          </a:p>
        </p:txBody>
      </p:sp>
      <p:sp>
        <p:nvSpPr>
          <p:cNvPr id="4" name="Slayt Numarası Yer Tutucusu 3"/>
          <p:cNvSpPr>
            <a:spLocks noGrp="1"/>
          </p:cNvSpPr>
          <p:nvPr>
            <p:ph type="sldNum" sz="quarter" idx="12"/>
          </p:nvPr>
        </p:nvSpPr>
        <p:spPr/>
        <p:txBody>
          <a:bodyPr>
            <a:normAutofit/>
          </a:bodyPr>
          <a:lstStyle/>
          <a:p>
            <a:pPr marL="0" marR="0" lvl="0" indent="-88900" rtl="0">
              <a:spcBef>
                <a:spcPts val="0"/>
              </a:spcBef>
              <a:spcAft>
                <a:spcPts val="600"/>
              </a:spcAft>
              <a:buClr>
                <a:schemeClr val="dk1"/>
              </a:buClr>
              <a:buSzPct val="100000"/>
              <a:buFont typeface="Arial" panose="020B0604020202020204"/>
              <a:buNone/>
            </a:pPr>
            <a:fld id="{00000000-1234-1234-1234-123412341234}" type="slidenum">
              <a:rPr lang="en-US" b="0" i="0" u="none" strike="noStrike" cap="none" smtClean="0">
                <a:latin typeface="Arial" panose="020B0604020202020204"/>
                <a:ea typeface="Arial" panose="020B0604020202020204"/>
                <a:cs typeface="Arial" panose="020B0604020202020204"/>
                <a:sym typeface="Arial" panose="020B0604020202020204"/>
              </a:rPr>
            </a:fld>
            <a:endParaRPr lang="en-US" b="0" i="0" u="none" strike="noStrike" cap="none">
              <a:latin typeface="Arial" panose="020B0604020202020204"/>
              <a:ea typeface="Arial" panose="020B0604020202020204"/>
              <a:cs typeface="Arial" panose="020B0604020202020204"/>
              <a:sym typeface="Arial" panose="020B0604020202020204"/>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94"/>
        <p:cNvGrpSpPr/>
        <p:nvPr/>
      </p:nvGrpSpPr>
      <p:grpSpPr>
        <a:xfrm>
          <a:off x="0" y="0"/>
          <a:ext cx="0" cy="0"/>
          <a:chOff x="0" y="0"/>
          <a:chExt cx="0" cy="0"/>
        </a:xfrm>
      </p:grpSpPr>
      <p:sp>
        <p:nvSpPr>
          <p:cNvPr id="495" name="Shape 495"/>
          <p:cNvSpPr/>
          <p:nvPr/>
        </p:nvSpPr>
        <p:spPr>
          <a:xfrm>
            <a:off x="1524000" y="857250"/>
            <a:ext cx="9144000" cy="5143500"/>
          </a:xfrm>
          <a:prstGeom prst="rect">
            <a:avLst/>
          </a:prstGeom>
          <a:solidFill>
            <a:schemeClr val="lt1"/>
          </a:solidFill>
          <a:ln>
            <a:noFill/>
          </a:ln>
        </p:spPr>
        <p:txBody>
          <a:bodyPr wrap="square" lIns="91425" tIns="45700" rIns="91425" bIns="45700" anchor="ctr" anchorCtr="0">
            <a:noAutofit/>
          </a:bodyPr>
          <a:lstStyle/>
          <a:p>
            <a:pPr marL="0" marR="0" lvl="0" indent="0" algn="l" rtl="0">
              <a:lnSpc>
                <a:spcPct val="100000"/>
              </a:lnSpc>
              <a:spcBef>
                <a:spcPts val="0"/>
              </a:spcBef>
              <a:spcAft>
                <a:spcPts val="0"/>
              </a:spcAft>
              <a:buSzPct val="25000"/>
              <a:buNone/>
            </a:pPr>
            <a:endParaRPr sz="1800" b="0" i="0" u="none">
              <a:solidFill>
                <a:schemeClr val="dk1"/>
              </a:solidFill>
              <a:latin typeface="Arial" panose="020B0604020202020204"/>
              <a:ea typeface="Arial" panose="020B0604020202020204"/>
              <a:cs typeface="Arial" panose="020B0604020202020204"/>
              <a:sym typeface="Arial" panose="020B0604020202020204"/>
            </a:endParaRPr>
          </a:p>
        </p:txBody>
      </p:sp>
      <p:pic>
        <p:nvPicPr>
          <p:cNvPr id="496" name="Shape 496"/>
          <p:cNvPicPr preferRelativeResize="0"/>
          <p:nvPr/>
        </p:nvPicPr>
        <p:blipFill rotWithShape="1">
          <a:blip r:embed="rId1"/>
          <a:srcRect/>
          <a:stretch>
            <a:fillRect/>
          </a:stretch>
        </p:blipFill>
        <p:spPr>
          <a:xfrm>
            <a:off x="7766050" y="1712912"/>
            <a:ext cx="2382319" cy="2261131"/>
          </a:xfrm>
          <a:prstGeom prst="rect">
            <a:avLst/>
          </a:prstGeom>
          <a:noFill/>
          <a:ln>
            <a:noFill/>
          </a:ln>
        </p:spPr>
      </p:pic>
      <p:grpSp>
        <p:nvGrpSpPr>
          <p:cNvPr id="497" name="Shape 497"/>
          <p:cNvGrpSpPr/>
          <p:nvPr/>
        </p:nvGrpSpPr>
        <p:grpSpPr>
          <a:xfrm>
            <a:off x="8429625" y="3057525"/>
            <a:ext cx="2236787" cy="2406650"/>
            <a:chOff x="0" y="0"/>
            <a:chExt cx="2147483647" cy="2147483647"/>
          </a:xfrm>
        </p:grpSpPr>
        <p:cxnSp>
          <p:nvCxnSpPr>
            <p:cNvPr id="498" name="Shape 498"/>
            <p:cNvCxnSpPr/>
            <p:nvPr/>
          </p:nvCxnSpPr>
          <p:spPr>
            <a:xfrm flipH="1">
              <a:off x="1490089733" y="0"/>
              <a:ext cx="657393188" cy="610885046"/>
            </a:xfrm>
            <a:prstGeom prst="straightConnector1">
              <a:avLst/>
            </a:prstGeom>
            <a:noFill/>
            <a:ln w="9525" cap="flat" cmpd="sng">
              <a:solidFill>
                <a:schemeClr val="dk1"/>
              </a:solidFill>
              <a:prstDash val="solid"/>
              <a:miter lim="800000"/>
              <a:headEnd type="none" w="med" len="med"/>
              <a:tailEnd type="none" w="med" len="med"/>
            </a:ln>
          </p:spPr>
        </p:cxnSp>
        <p:cxnSp>
          <p:nvCxnSpPr>
            <p:cNvPr id="499" name="Shape 499"/>
            <p:cNvCxnSpPr/>
            <p:nvPr/>
          </p:nvCxnSpPr>
          <p:spPr>
            <a:xfrm flipH="1">
              <a:off x="0" y="151923546"/>
              <a:ext cx="2147011200" cy="1995560100"/>
            </a:xfrm>
            <a:prstGeom prst="straightConnector1">
              <a:avLst/>
            </a:prstGeom>
            <a:noFill/>
            <a:ln w="9525" cap="flat" cmpd="sng">
              <a:solidFill>
                <a:schemeClr val="dk1"/>
              </a:solidFill>
              <a:prstDash val="solid"/>
              <a:miter lim="800000"/>
              <a:headEnd type="none" w="med" len="med"/>
              <a:tailEnd type="none" w="med" len="med"/>
            </a:ln>
          </p:spPr>
        </p:cxnSp>
        <p:cxnSp>
          <p:nvCxnSpPr>
            <p:cNvPr id="500" name="Shape 500"/>
            <p:cNvCxnSpPr/>
            <p:nvPr/>
          </p:nvCxnSpPr>
          <p:spPr>
            <a:xfrm flipH="1">
              <a:off x="781631207" y="215315436"/>
              <a:ext cx="1365851713" cy="1269224778"/>
            </a:xfrm>
            <a:prstGeom prst="straightConnector1">
              <a:avLst/>
            </a:prstGeom>
            <a:noFill/>
            <a:ln w="9525" cap="flat" cmpd="sng">
              <a:solidFill>
                <a:schemeClr val="dk1"/>
              </a:solidFill>
              <a:prstDash val="solid"/>
              <a:miter lim="800000"/>
              <a:headEnd type="none" w="med" len="med"/>
              <a:tailEnd type="none" w="med" len="med"/>
            </a:ln>
          </p:spPr>
        </p:cxnSp>
        <p:cxnSp>
          <p:nvCxnSpPr>
            <p:cNvPr id="501" name="Shape 501"/>
            <p:cNvCxnSpPr/>
            <p:nvPr/>
          </p:nvCxnSpPr>
          <p:spPr>
            <a:xfrm flipH="1">
              <a:off x="890242738" y="112262049"/>
              <a:ext cx="1257239456" cy="1168295602"/>
            </a:xfrm>
            <a:prstGeom prst="straightConnector1">
              <a:avLst/>
            </a:prstGeom>
            <a:noFill/>
            <a:ln w="28575" cap="flat" cmpd="sng">
              <a:solidFill>
                <a:schemeClr val="dk1"/>
              </a:solidFill>
              <a:prstDash val="solid"/>
              <a:miter lim="800000"/>
              <a:headEnd type="none" w="med" len="med"/>
              <a:tailEnd type="none" w="med" len="med"/>
            </a:ln>
          </p:spPr>
        </p:cxnSp>
        <p:cxnSp>
          <p:nvCxnSpPr>
            <p:cNvPr id="502" name="Shape 502"/>
            <p:cNvCxnSpPr/>
            <p:nvPr/>
          </p:nvCxnSpPr>
          <p:spPr>
            <a:xfrm flipH="1">
              <a:off x="1232850437" y="481626394"/>
              <a:ext cx="914633209" cy="849926799"/>
            </a:xfrm>
            <a:prstGeom prst="straightConnector1">
              <a:avLst/>
            </a:prstGeom>
            <a:noFill/>
            <a:ln w="28575" cap="flat" cmpd="sng">
              <a:solidFill>
                <a:schemeClr val="dk1"/>
              </a:solidFill>
              <a:prstDash val="solid"/>
              <a:miter lim="800000"/>
              <a:headEnd type="none" w="med" len="med"/>
              <a:tailEnd type="none" w="med" len="med"/>
            </a:ln>
          </p:spPr>
        </p:cxnSp>
      </p:grpSp>
      <p:sp>
        <p:nvSpPr>
          <p:cNvPr id="503" name="Shape 503"/>
          <p:cNvSpPr txBox="1">
            <a:spLocks noGrp="1"/>
          </p:cNvSpPr>
          <p:nvPr>
            <p:ph type="title"/>
          </p:nvPr>
        </p:nvSpPr>
        <p:spPr>
          <a:xfrm>
            <a:off x="2036762" y="5244042"/>
            <a:ext cx="6400800" cy="1130300"/>
          </a:xfrm>
          <a:prstGeom prst="rect">
            <a:avLst/>
          </a:prstGeom>
          <a:noFill/>
          <a:ln>
            <a:noFill/>
          </a:ln>
        </p:spPr>
        <p:txBody>
          <a:bodyPr wrap="square" lIns="91425" tIns="45700" rIns="91425" bIns="45700" anchor="ctr" anchorCtr="0">
            <a:noAutofit/>
          </a:bodyPr>
          <a:lstStyle/>
          <a:p>
            <a:pPr marL="0" marR="0" lvl="0" indent="-254000" algn="l" rtl="0">
              <a:lnSpc>
                <a:spcPct val="90000"/>
              </a:lnSpc>
              <a:spcBef>
                <a:spcPts val="0"/>
              </a:spcBef>
              <a:spcAft>
                <a:spcPts val="0"/>
              </a:spcAft>
              <a:buClr>
                <a:schemeClr val="dk1"/>
              </a:buClr>
              <a:buSzPct val="100000"/>
              <a:buFont typeface="Calibri" panose="020F0502020204030204"/>
              <a:buNone/>
            </a:pPr>
            <a:r>
              <a:rPr lang="en-US" sz="4000" b="1" i="0" u="none" strike="noStrike" cap="none" dirty="0" err="1">
                <a:solidFill>
                  <a:schemeClr val="dk1"/>
                </a:solidFill>
                <a:latin typeface="Calibri" panose="020F0502020204030204"/>
                <a:ea typeface="Calibri" panose="020F0502020204030204"/>
                <a:cs typeface="Calibri" panose="020F0502020204030204"/>
                <a:sym typeface="Calibri" panose="020F0502020204030204"/>
              </a:rPr>
              <a:t>Funct</a:t>
            </a:r>
            <a:r>
              <a:rPr lang="tr-TR" sz="4000" b="1" i="0" u="none" strike="noStrike" cap="none" dirty="0">
                <a:solidFill>
                  <a:schemeClr val="dk1"/>
                </a:solidFill>
                <a:latin typeface="Calibri" panose="020F0502020204030204"/>
                <a:ea typeface="Calibri" panose="020F0502020204030204"/>
                <a:cs typeface="Calibri" panose="020F0502020204030204"/>
                <a:sym typeface="Calibri" panose="020F0502020204030204"/>
              </a:rPr>
              <a:t>i</a:t>
            </a:r>
            <a:r>
              <a:rPr lang="en-US" sz="4000" b="1" i="0" u="none" strike="noStrike" cap="none" dirty="0" err="1">
                <a:solidFill>
                  <a:schemeClr val="dk1"/>
                </a:solidFill>
                <a:latin typeface="Calibri" panose="020F0502020204030204"/>
                <a:ea typeface="Calibri" panose="020F0502020204030204"/>
                <a:cs typeface="Calibri" panose="020F0502020204030204"/>
                <a:sym typeface="Calibri" panose="020F0502020204030204"/>
              </a:rPr>
              <a:t>ons</a:t>
            </a:r>
            <a:r>
              <a:rPr lang="en-US" sz="4000" b="1" i="0" u="none" strike="noStrike" cap="none" dirty="0">
                <a:solidFill>
                  <a:schemeClr val="dk1"/>
                </a:solidFill>
                <a:latin typeface="Calibri" panose="020F0502020204030204"/>
                <a:ea typeface="Calibri" panose="020F0502020204030204"/>
                <a:cs typeface="Calibri" panose="020F0502020204030204"/>
                <a:sym typeface="Calibri" panose="020F0502020204030204"/>
              </a:rPr>
              <a:t>  of refractory </a:t>
            </a:r>
            <a:r>
              <a:rPr lang="en-US" sz="4000" b="1" i="0" u="none" strike="noStrike" cap="none" dirty="0" err="1">
                <a:solidFill>
                  <a:schemeClr val="dk1"/>
                </a:solidFill>
                <a:latin typeface="Calibri" panose="020F0502020204030204"/>
                <a:ea typeface="Calibri" panose="020F0502020204030204"/>
                <a:cs typeface="Calibri" panose="020F0502020204030204"/>
                <a:sym typeface="Calibri" panose="020F0502020204030204"/>
              </a:rPr>
              <a:t>perıod</a:t>
            </a:r>
            <a:endParaRPr lang="en-US" sz="4000" b="1" i="0" u="none" strike="noStrike" cap="none" dirty="0">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504" name="Shape 504"/>
          <p:cNvSpPr txBox="1">
            <a:spLocks noGrp="1"/>
          </p:cNvSpPr>
          <p:nvPr>
            <p:ph idx="1"/>
          </p:nvPr>
        </p:nvSpPr>
        <p:spPr>
          <a:xfrm>
            <a:off x="2036762" y="1371600"/>
            <a:ext cx="5659437" cy="3178175"/>
          </a:xfrm>
          <a:prstGeom prst="rect">
            <a:avLst/>
          </a:prstGeom>
          <a:noFill/>
          <a:ln>
            <a:noFill/>
          </a:ln>
        </p:spPr>
        <p:txBody>
          <a:bodyPr wrap="square" lIns="91425" tIns="45700" rIns="91425" bIns="45700" anchor="t" anchorCtr="0">
            <a:noAutofit/>
          </a:bodyPr>
          <a:lstStyle/>
          <a:p>
            <a:pPr marL="228600" marR="0" lvl="0" indent="-228600" algn="l" rtl="0">
              <a:lnSpc>
                <a:spcPct val="90000"/>
              </a:lnSpc>
              <a:spcBef>
                <a:spcPts val="0"/>
              </a:spcBef>
              <a:spcAft>
                <a:spcPts val="0"/>
              </a:spcAft>
              <a:buClr>
                <a:schemeClr val="dk1"/>
              </a:buClr>
              <a:buSzPct val="100000"/>
              <a:buFont typeface="Arial" panose="020B0604020202020204"/>
              <a:buChar char="•"/>
            </a:pPr>
            <a:r>
              <a:rPr lang="en-US" sz="2400" b="0" i="0" u="none" strike="noStrike" cap="none" dirty="0">
                <a:solidFill>
                  <a:schemeClr val="dk1"/>
                </a:solidFill>
                <a:latin typeface="Calibri" panose="020F0502020204030204"/>
                <a:ea typeface="Calibri" panose="020F0502020204030204"/>
                <a:cs typeface="Calibri" panose="020F0502020204030204"/>
                <a:sym typeface="Calibri" panose="020F0502020204030204"/>
              </a:rPr>
              <a:t>The refractory periods limit the number of action potentials that can be produced by an excitable membrane in a given period of time.</a:t>
            </a:r>
            <a:endParaRPr lang="en-US" sz="2400" b="0" i="0" u="none" strike="noStrike" cap="none" dirty="0">
              <a:solidFill>
                <a:schemeClr val="dk1"/>
              </a:solidFill>
              <a:latin typeface="Calibri" panose="020F0502020204030204"/>
              <a:ea typeface="Calibri" panose="020F0502020204030204"/>
              <a:cs typeface="Calibri" panose="020F0502020204030204"/>
              <a:sym typeface="Calibri" panose="020F0502020204030204"/>
            </a:endParaRPr>
          </a:p>
          <a:p>
            <a:pPr marL="228600" marR="0" lvl="0" indent="-228600" algn="l" rtl="0">
              <a:lnSpc>
                <a:spcPct val="90000"/>
              </a:lnSpc>
              <a:spcBef>
                <a:spcPts val="1000"/>
              </a:spcBef>
              <a:spcAft>
                <a:spcPts val="0"/>
              </a:spcAft>
              <a:buClr>
                <a:schemeClr val="dk1"/>
              </a:buClr>
              <a:buSzPct val="100000"/>
              <a:buFont typeface="Arial" panose="020B0604020202020204"/>
              <a:buChar char="•"/>
            </a:pPr>
            <a:r>
              <a:rPr lang="en-US" sz="2400" b="0" i="0" u="none" strike="noStrike" cap="none" dirty="0">
                <a:solidFill>
                  <a:schemeClr val="dk1"/>
                </a:solidFill>
                <a:latin typeface="Calibri" panose="020F0502020204030204"/>
                <a:ea typeface="Calibri" panose="020F0502020204030204"/>
                <a:cs typeface="Calibri" panose="020F0502020204030204"/>
                <a:sym typeface="Calibri" panose="020F0502020204030204"/>
              </a:rPr>
              <a:t>They also increase the reliability of neural signaling because they help limit extra impulses. </a:t>
            </a:r>
            <a:endParaRPr lang="en-US" sz="2400" b="0" i="0" u="none" strike="noStrike" cap="none" dirty="0">
              <a:solidFill>
                <a:schemeClr val="dk1"/>
              </a:solidFill>
              <a:latin typeface="Calibri" panose="020F0502020204030204"/>
              <a:ea typeface="Calibri" panose="020F0502020204030204"/>
              <a:cs typeface="Calibri" panose="020F0502020204030204"/>
              <a:sym typeface="Calibri" panose="020F0502020204030204"/>
            </a:endParaRPr>
          </a:p>
          <a:p>
            <a:pPr marL="228600" marR="0" lvl="0" indent="-228600" algn="l" rtl="0">
              <a:lnSpc>
                <a:spcPct val="90000"/>
              </a:lnSpc>
              <a:spcBef>
                <a:spcPts val="1000"/>
              </a:spcBef>
              <a:spcAft>
                <a:spcPts val="0"/>
              </a:spcAft>
              <a:buClr>
                <a:schemeClr val="dk1"/>
              </a:buClr>
              <a:buSzPct val="100000"/>
              <a:buFont typeface="Arial" panose="020B0604020202020204"/>
              <a:buChar char="•"/>
            </a:pPr>
            <a:r>
              <a:rPr lang="en-US" sz="2400" b="0" i="0" u="none" strike="noStrike" cap="none" dirty="0">
                <a:solidFill>
                  <a:schemeClr val="dk1"/>
                </a:solidFill>
                <a:latin typeface="Calibri" panose="020F0502020204030204"/>
                <a:ea typeface="Calibri" panose="020F0502020204030204"/>
                <a:cs typeface="Calibri" panose="020F0502020204030204"/>
                <a:sym typeface="Calibri" panose="020F0502020204030204"/>
              </a:rPr>
              <a:t>The refractory periods are key in determining the direction of action potential propagation.</a:t>
            </a:r>
            <a:endParaRPr lang="en-US" sz="2400" b="0" i="0" u="none" strike="noStrike" cap="none" dirty="0">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505" name="Shape 505"/>
          <p:cNvSpPr txBox="1"/>
          <p:nvPr/>
        </p:nvSpPr>
        <p:spPr>
          <a:xfrm>
            <a:off x="9296400" y="5041900"/>
            <a:ext cx="857250" cy="501650"/>
          </a:xfrm>
          <a:prstGeom prst="rect">
            <a:avLst/>
          </a:prstGeom>
          <a:noFill/>
          <a:ln>
            <a:noFill/>
          </a:ln>
        </p:spPr>
        <p:txBody>
          <a:bodyPr wrap="square" lIns="91425" tIns="45700" rIns="91425" bIns="45700" anchor="ctr" anchorCtr="0">
            <a:noAutofit/>
          </a:bodyPr>
          <a:lstStyle/>
          <a:p>
            <a:pPr marL="0" marR="0" lvl="0" indent="-76200" algn="r" rtl="0">
              <a:lnSpc>
                <a:spcPct val="100000"/>
              </a:lnSpc>
              <a:spcBef>
                <a:spcPts val="0"/>
              </a:spcBef>
              <a:spcAft>
                <a:spcPts val="0"/>
              </a:spcAft>
              <a:buClr>
                <a:srgbClr val="404040"/>
              </a:buClr>
              <a:buSzPct val="100000"/>
              <a:buFont typeface="Arial" panose="020B0604020202020204"/>
              <a:buNone/>
            </a:pPr>
            <a:fld id="{00000000-1234-1234-1234-123412341234}" type="slidenum">
              <a:rPr lang="en-US" sz="1200" b="0" i="0" u="none">
                <a:solidFill>
                  <a:srgbClr val="404040"/>
                </a:solidFill>
                <a:latin typeface="Arial" panose="020B0604020202020204"/>
                <a:ea typeface="Arial" panose="020B0604020202020204"/>
                <a:cs typeface="Arial" panose="020B0604020202020204"/>
                <a:sym typeface="Arial" panose="020B0604020202020204"/>
              </a:rPr>
            </a:fld>
            <a:endParaRPr lang="en-US" sz="1200" b="0" i="0" u="none">
              <a:solidFill>
                <a:srgbClr val="404040"/>
              </a:solidFill>
              <a:latin typeface="Arial" panose="020B0604020202020204"/>
              <a:ea typeface="Arial" panose="020B0604020202020204"/>
              <a:cs typeface="Arial" panose="020B0604020202020204"/>
              <a:sym typeface="Arial" panose="020B0604020202020204"/>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09"/>
        <p:cNvGrpSpPr/>
        <p:nvPr/>
      </p:nvGrpSpPr>
      <p:grpSpPr>
        <a:xfrm>
          <a:off x="0" y="0"/>
          <a:ext cx="0" cy="0"/>
          <a:chOff x="0" y="0"/>
          <a:chExt cx="0" cy="0"/>
        </a:xfrm>
      </p:grpSpPr>
      <p:sp>
        <p:nvSpPr>
          <p:cNvPr id="510" name="Shape 510"/>
          <p:cNvSpPr txBox="1">
            <a:spLocks noGrp="1"/>
          </p:cNvSpPr>
          <p:nvPr>
            <p:ph type="title"/>
          </p:nvPr>
        </p:nvSpPr>
        <p:spPr>
          <a:xfrm>
            <a:off x="2133600" y="76200"/>
            <a:ext cx="7772400" cy="762000"/>
          </a:xfrm>
          <a:prstGeom prst="rect">
            <a:avLst/>
          </a:prstGeom>
          <a:noFill/>
          <a:ln>
            <a:noFill/>
          </a:ln>
        </p:spPr>
        <p:txBody>
          <a:bodyPr wrap="square" lIns="91425" tIns="45700" rIns="91425" bIns="45700" anchor="ctr" anchorCtr="0">
            <a:noAutofit/>
          </a:bodyPr>
          <a:lstStyle/>
          <a:p>
            <a:pPr marL="0" marR="0" lvl="0" indent="-279400" algn="l" rtl="0">
              <a:lnSpc>
                <a:spcPct val="90000"/>
              </a:lnSpc>
              <a:spcBef>
                <a:spcPts val="0"/>
              </a:spcBef>
              <a:spcAft>
                <a:spcPts val="0"/>
              </a:spcAft>
              <a:buClr>
                <a:srgbClr val="E40000"/>
              </a:buClr>
              <a:buSzPct val="100000"/>
              <a:buFont typeface="Calibri" panose="020F0502020204030204"/>
              <a:buNone/>
            </a:pPr>
            <a:r>
              <a:rPr lang="en-US" sz="4400" b="0" i="0" u="none" strike="noStrike" cap="none">
                <a:solidFill>
                  <a:srgbClr val="E40000"/>
                </a:solidFill>
                <a:latin typeface="Calibri" panose="020F0502020204030204"/>
                <a:ea typeface="Calibri" panose="020F0502020204030204"/>
                <a:cs typeface="Calibri" panose="020F0502020204030204"/>
                <a:sym typeface="Calibri" panose="020F0502020204030204"/>
              </a:rPr>
              <a:t>Graded vs. Action Potentials</a:t>
            </a:r>
            <a:endParaRPr lang="en-US" sz="4400" b="0" i="0" u="none" strike="noStrike" cap="none">
              <a:solidFill>
                <a:srgbClr val="E40000"/>
              </a:solidFill>
              <a:latin typeface="Calibri" panose="020F0502020204030204"/>
              <a:ea typeface="Calibri" panose="020F0502020204030204"/>
              <a:cs typeface="Calibri" panose="020F0502020204030204"/>
              <a:sym typeface="Calibri" panose="020F0502020204030204"/>
            </a:endParaRPr>
          </a:p>
        </p:txBody>
      </p:sp>
      <p:sp>
        <p:nvSpPr>
          <p:cNvPr id="511" name="Shape 511"/>
          <p:cNvSpPr txBox="1">
            <a:spLocks noGrp="1"/>
          </p:cNvSpPr>
          <p:nvPr>
            <p:ph sz="half" idx="1"/>
          </p:nvPr>
        </p:nvSpPr>
        <p:spPr>
          <a:xfrm>
            <a:off x="1981200" y="1600200"/>
            <a:ext cx="3810000" cy="990600"/>
          </a:xfrm>
          <a:prstGeom prst="rect">
            <a:avLst/>
          </a:prstGeom>
          <a:noFill/>
          <a:ln>
            <a:noFill/>
          </a:ln>
        </p:spPr>
        <p:txBody>
          <a:bodyPr wrap="square" lIns="91425" tIns="45700" rIns="91425" bIns="45700" anchor="t" anchorCtr="0">
            <a:noAutofit/>
          </a:bodyPr>
          <a:lstStyle/>
          <a:p>
            <a:pPr marL="228600" marR="0" lvl="0" indent="-406400" algn="l" rtl="0">
              <a:lnSpc>
                <a:spcPct val="90000"/>
              </a:lnSpc>
              <a:spcBef>
                <a:spcPts val="0"/>
              </a:spcBef>
              <a:spcAft>
                <a:spcPts val="0"/>
              </a:spcAft>
              <a:buClr>
                <a:srgbClr val="FF3300"/>
              </a:buClr>
              <a:buSzPct val="100000"/>
              <a:buFont typeface="Arial" panose="020B0604020202020204"/>
              <a:buNone/>
            </a:pPr>
            <a:r>
              <a:rPr lang="en-US" sz="2800" b="0" i="0" u="none" strike="noStrike" cap="none" dirty="0">
                <a:solidFill>
                  <a:srgbClr val="FF3300"/>
                </a:solidFill>
                <a:latin typeface="Calibri" panose="020F0502020204030204"/>
                <a:ea typeface="Calibri" panose="020F0502020204030204"/>
                <a:cs typeface="Calibri" panose="020F0502020204030204"/>
                <a:sym typeface="Calibri" panose="020F0502020204030204"/>
              </a:rPr>
              <a:t>2.</a:t>
            </a:r>
            <a:r>
              <a:rPr lang="en-US" sz="2800" b="0" i="0" u="none" strike="noStrike" cap="none" dirty="0">
                <a:solidFill>
                  <a:schemeClr val="dk1"/>
                </a:solidFill>
                <a:latin typeface="Calibri" panose="020F0502020204030204"/>
                <a:ea typeface="Calibri" panose="020F0502020204030204"/>
                <a:cs typeface="Calibri" panose="020F0502020204030204"/>
                <a:sym typeface="Calibri" panose="020F0502020204030204"/>
              </a:rPr>
              <a:t> </a:t>
            </a:r>
            <a:r>
              <a:rPr lang="tr-TR" sz="2800" b="0" i="0" u="none" strike="noStrike" cap="none" dirty="0">
                <a:solidFill>
                  <a:schemeClr val="dk1"/>
                </a:solidFill>
                <a:latin typeface="Calibri" panose="020F0502020204030204"/>
                <a:ea typeface="Calibri" panose="020F0502020204030204"/>
                <a:cs typeface="Calibri" panose="020F0502020204030204"/>
                <a:sym typeface="Calibri" panose="020F0502020204030204"/>
              </a:rPr>
              <a:t>2. </a:t>
            </a:r>
            <a:r>
              <a:rPr lang="en-US" sz="2800" b="0" i="0" u="none" strike="noStrike" cap="none" dirty="0">
                <a:solidFill>
                  <a:schemeClr val="dk1"/>
                </a:solidFill>
                <a:latin typeface="Calibri" panose="020F0502020204030204"/>
                <a:ea typeface="Calibri" panose="020F0502020204030204"/>
                <a:cs typeface="Calibri" panose="020F0502020204030204"/>
                <a:sym typeface="Calibri" panose="020F0502020204030204"/>
              </a:rPr>
              <a:t>Decremental </a:t>
            </a:r>
            <a:endParaRPr lang="en-US" sz="2800" b="0" i="0" u="none" strike="noStrike" cap="none" dirty="0">
              <a:solidFill>
                <a:schemeClr val="dk1"/>
              </a:solidFill>
              <a:latin typeface="Calibri" panose="020F0502020204030204"/>
              <a:ea typeface="Calibri" panose="020F0502020204030204"/>
              <a:cs typeface="Calibri" panose="020F0502020204030204"/>
              <a:sym typeface="Calibri" panose="020F0502020204030204"/>
            </a:endParaRPr>
          </a:p>
          <a:p>
            <a:pPr marL="228600" marR="0" lvl="0" indent="-406400" algn="l" rtl="0">
              <a:lnSpc>
                <a:spcPct val="90000"/>
              </a:lnSpc>
              <a:spcBef>
                <a:spcPts val="1000"/>
              </a:spcBef>
              <a:spcAft>
                <a:spcPts val="0"/>
              </a:spcAft>
              <a:buClr>
                <a:schemeClr val="dk1"/>
              </a:buClr>
              <a:buSzPct val="100000"/>
              <a:buFont typeface="Arial" panose="020B0604020202020204"/>
              <a:buNone/>
            </a:pPr>
            <a:r>
              <a:rPr lang="en-US" sz="2800" b="0" i="0" u="none" strike="noStrike" cap="none" dirty="0">
                <a:solidFill>
                  <a:schemeClr val="dk1"/>
                </a:solidFill>
                <a:latin typeface="Calibri" panose="020F0502020204030204"/>
                <a:ea typeface="Calibri" panose="020F0502020204030204"/>
                <a:cs typeface="Calibri" panose="020F0502020204030204"/>
                <a:sym typeface="Calibri" panose="020F0502020204030204"/>
              </a:rPr>
              <a:t>    (passive spread)	</a:t>
            </a:r>
            <a:endParaRPr lang="en-US" sz="2800" b="0" i="0" u="none" strike="noStrike" cap="none" dirty="0">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512" name="Shape 512"/>
          <p:cNvSpPr txBox="1">
            <a:spLocks noGrp="1"/>
          </p:cNvSpPr>
          <p:nvPr>
            <p:ph sz="half" idx="2"/>
          </p:nvPr>
        </p:nvSpPr>
        <p:spPr>
          <a:xfrm>
            <a:off x="6172200" y="1600200"/>
            <a:ext cx="3810000" cy="1066800"/>
          </a:xfrm>
          <a:prstGeom prst="rect">
            <a:avLst/>
          </a:prstGeom>
          <a:noFill/>
          <a:ln>
            <a:noFill/>
          </a:ln>
        </p:spPr>
        <p:txBody>
          <a:bodyPr wrap="square" lIns="91425" tIns="45700" rIns="91425" bIns="45700" anchor="t" anchorCtr="0">
            <a:noAutofit/>
          </a:bodyPr>
          <a:lstStyle/>
          <a:p>
            <a:pPr marL="228600" marR="0" lvl="0" indent="-406400" algn="l" rtl="0">
              <a:lnSpc>
                <a:spcPct val="90000"/>
              </a:lnSpc>
              <a:spcBef>
                <a:spcPts val="0"/>
              </a:spcBef>
              <a:spcAft>
                <a:spcPts val="0"/>
              </a:spcAft>
              <a:buClr>
                <a:srgbClr val="FF3300"/>
              </a:buClr>
              <a:buSzPct val="100000"/>
              <a:buFont typeface="Arial" panose="020B0604020202020204"/>
              <a:buNone/>
            </a:pPr>
            <a:r>
              <a:rPr lang="en-US" sz="2800" b="0" i="0" u="none" strike="noStrike" cap="none">
                <a:solidFill>
                  <a:srgbClr val="FF3300"/>
                </a:solidFill>
                <a:latin typeface="Calibri" panose="020F0502020204030204"/>
                <a:ea typeface="Calibri" panose="020F0502020204030204"/>
                <a:cs typeface="Calibri" panose="020F0502020204030204"/>
                <a:sym typeface="Calibri" panose="020F0502020204030204"/>
              </a:rPr>
              <a:t>2.</a:t>
            </a:r>
            <a:r>
              <a:rPr lang="en-US" sz="2800" b="0" i="0" u="none" strike="noStrike" cap="none">
                <a:solidFill>
                  <a:schemeClr val="dk1"/>
                </a:solidFill>
                <a:latin typeface="Calibri" panose="020F0502020204030204"/>
                <a:ea typeface="Calibri" panose="020F0502020204030204"/>
                <a:cs typeface="Calibri" panose="020F0502020204030204"/>
                <a:sym typeface="Calibri" panose="020F0502020204030204"/>
              </a:rPr>
              <a:t> Non-decremental</a:t>
            </a:r>
            <a:endParaRPr lang="en-US" sz="2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228600" marR="0" lvl="0" indent="-406400" algn="l" rtl="0">
              <a:lnSpc>
                <a:spcPct val="90000"/>
              </a:lnSpc>
              <a:spcBef>
                <a:spcPts val="1000"/>
              </a:spcBef>
              <a:spcAft>
                <a:spcPts val="0"/>
              </a:spcAft>
              <a:buClr>
                <a:schemeClr val="dk1"/>
              </a:buClr>
              <a:buSzPct val="100000"/>
              <a:buFont typeface="Arial" panose="020B0604020202020204"/>
              <a:buNone/>
            </a:pPr>
            <a:r>
              <a:rPr lang="en-US" sz="2800" b="0" i="0" u="none" strike="noStrike" cap="none">
                <a:solidFill>
                  <a:schemeClr val="dk1"/>
                </a:solidFill>
                <a:latin typeface="Calibri" panose="020F0502020204030204"/>
                <a:ea typeface="Calibri" panose="020F0502020204030204"/>
                <a:cs typeface="Calibri" panose="020F0502020204030204"/>
                <a:sym typeface="Calibri" panose="020F0502020204030204"/>
              </a:rPr>
              <a:t>    (self-regenerating)</a:t>
            </a:r>
            <a:endParaRPr lang="en-US" sz="2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513" name="Shape 513"/>
          <p:cNvSpPr txBox="1"/>
          <p:nvPr/>
        </p:nvSpPr>
        <p:spPr>
          <a:xfrm>
            <a:off x="1981200" y="2743200"/>
            <a:ext cx="3810000" cy="914400"/>
          </a:xfrm>
          <a:prstGeom prst="rect">
            <a:avLst/>
          </a:prstGeom>
          <a:noFill/>
          <a:ln>
            <a:noFill/>
          </a:ln>
        </p:spPr>
        <p:txBody>
          <a:bodyPr wrap="square" lIns="91425" tIns="45700" rIns="91425" bIns="45700" anchor="t" anchorCtr="0">
            <a:noAutofit/>
          </a:bodyPr>
          <a:lstStyle/>
          <a:p>
            <a:pPr marL="342900" marR="0" lvl="0" indent="-520700" algn="l" rtl="0">
              <a:lnSpc>
                <a:spcPct val="100000"/>
              </a:lnSpc>
              <a:spcBef>
                <a:spcPts val="0"/>
              </a:spcBef>
              <a:spcAft>
                <a:spcPts val="0"/>
              </a:spcAft>
              <a:buClr>
                <a:srgbClr val="FF3300"/>
              </a:buClr>
              <a:buSzPct val="100000"/>
              <a:buFont typeface="Times New Roman" panose="02020603050405020304"/>
              <a:buNone/>
            </a:pPr>
            <a:r>
              <a:rPr lang="en-US" sz="2800" b="0" i="0" u="none" dirty="0">
                <a:solidFill>
                  <a:srgbClr val="FF3300"/>
                </a:solidFill>
                <a:latin typeface="Times New Roman" panose="02020603050405020304"/>
                <a:ea typeface="Times New Roman" panose="02020603050405020304"/>
                <a:cs typeface="Times New Roman" panose="02020603050405020304"/>
                <a:sym typeface="Times New Roman" panose="02020603050405020304"/>
              </a:rPr>
              <a:t>3.</a:t>
            </a:r>
            <a:r>
              <a:rPr lang="en-US" sz="2800" b="0" i="0" u="none" dirty="0">
                <a:solidFill>
                  <a:schemeClr val="dk1"/>
                </a:solidFill>
                <a:latin typeface="Times New Roman" panose="02020603050405020304"/>
                <a:ea typeface="Times New Roman" panose="02020603050405020304"/>
                <a:cs typeface="Times New Roman" panose="02020603050405020304"/>
                <a:sym typeface="Times New Roman" panose="02020603050405020304"/>
              </a:rPr>
              <a:t> </a:t>
            </a:r>
            <a:r>
              <a:rPr lang="tr-TR" sz="2800" b="0" i="0" u="none" dirty="0">
                <a:solidFill>
                  <a:schemeClr val="dk1"/>
                </a:solidFill>
                <a:latin typeface="Times New Roman" panose="02020603050405020304"/>
                <a:ea typeface="Times New Roman" panose="02020603050405020304"/>
                <a:cs typeface="Times New Roman" panose="02020603050405020304"/>
                <a:sym typeface="Times New Roman" panose="02020603050405020304"/>
              </a:rPr>
              <a:t>3. </a:t>
            </a:r>
            <a:r>
              <a:rPr lang="en-US" sz="2800" b="0" i="0" u="none" dirty="0">
                <a:solidFill>
                  <a:schemeClr val="dk1"/>
                </a:solidFill>
                <a:latin typeface="Times New Roman" panose="02020603050405020304"/>
                <a:ea typeface="Times New Roman" panose="02020603050405020304"/>
                <a:cs typeface="Times New Roman" panose="02020603050405020304"/>
                <a:sym typeface="Times New Roman" panose="02020603050405020304"/>
              </a:rPr>
              <a:t>No Refractory Periods</a:t>
            </a:r>
            <a:endParaRPr lang="en-US" sz="2800" b="0" i="0" u="none" dirty="0">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p>
            <a:pPr marL="342900" marR="0" lvl="0" indent="-520700" algn="l" rtl="0">
              <a:lnSpc>
                <a:spcPct val="100000"/>
              </a:lnSpc>
              <a:spcBef>
                <a:spcPts val="560"/>
              </a:spcBef>
              <a:spcAft>
                <a:spcPts val="0"/>
              </a:spcAft>
              <a:buClr>
                <a:schemeClr val="dk1"/>
              </a:buClr>
              <a:buSzPct val="100000"/>
              <a:buFont typeface="Times New Roman" panose="02020603050405020304"/>
              <a:buNone/>
            </a:pPr>
            <a:r>
              <a:rPr lang="en-US" sz="2800" b="0" i="0" u="none" dirty="0">
                <a:solidFill>
                  <a:schemeClr val="dk1"/>
                </a:solidFill>
                <a:latin typeface="Times New Roman" panose="02020603050405020304"/>
                <a:ea typeface="Times New Roman" panose="02020603050405020304"/>
                <a:cs typeface="Times New Roman" panose="02020603050405020304"/>
                <a:sym typeface="Times New Roman" panose="02020603050405020304"/>
              </a:rPr>
              <a:t> </a:t>
            </a:r>
            <a:endParaRPr lang="en-US" sz="2800" b="0" i="0" u="none" dirty="0">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p:txBody>
      </p:sp>
      <p:sp>
        <p:nvSpPr>
          <p:cNvPr id="514" name="Shape 514"/>
          <p:cNvSpPr txBox="1"/>
          <p:nvPr/>
        </p:nvSpPr>
        <p:spPr>
          <a:xfrm>
            <a:off x="2209800" y="3752850"/>
            <a:ext cx="3810000" cy="533400"/>
          </a:xfrm>
          <a:prstGeom prst="rect">
            <a:avLst/>
          </a:prstGeom>
          <a:noFill/>
          <a:ln>
            <a:noFill/>
          </a:ln>
        </p:spPr>
        <p:txBody>
          <a:bodyPr wrap="square" lIns="91425" tIns="45700" rIns="91425" bIns="45700" anchor="t" anchorCtr="0">
            <a:noAutofit/>
          </a:bodyPr>
          <a:lstStyle/>
          <a:p>
            <a:pPr marL="342900" marR="0" lvl="0" indent="-520700" algn="l" rtl="0">
              <a:lnSpc>
                <a:spcPct val="100000"/>
              </a:lnSpc>
              <a:spcBef>
                <a:spcPts val="0"/>
              </a:spcBef>
              <a:spcAft>
                <a:spcPts val="0"/>
              </a:spcAft>
              <a:buClr>
                <a:srgbClr val="FF3300"/>
              </a:buClr>
              <a:buSzPct val="100000"/>
              <a:buFont typeface="Times New Roman" panose="02020603050405020304"/>
              <a:buNone/>
            </a:pPr>
            <a:r>
              <a:rPr lang="en-US" sz="2800" b="0" i="0" u="none" dirty="0">
                <a:solidFill>
                  <a:schemeClr val="dk1"/>
                </a:solidFill>
                <a:latin typeface="Times New Roman" panose="02020603050405020304"/>
                <a:ea typeface="Times New Roman" panose="02020603050405020304"/>
                <a:cs typeface="Times New Roman" panose="02020603050405020304"/>
                <a:sym typeface="Times New Roman" panose="02020603050405020304"/>
              </a:rPr>
              <a:t> </a:t>
            </a:r>
            <a:r>
              <a:rPr lang="tr-TR" sz="2800" b="0" i="0" u="none" dirty="0">
                <a:solidFill>
                  <a:schemeClr val="dk1"/>
                </a:solidFill>
                <a:latin typeface="Times New Roman" panose="02020603050405020304"/>
                <a:ea typeface="Times New Roman" panose="02020603050405020304"/>
                <a:cs typeface="Times New Roman" panose="02020603050405020304"/>
                <a:sym typeface="Times New Roman" panose="02020603050405020304"/>
              </a:rPr>
              <a:t>4. </a:t>
            </a:r>
            <a:r>
              <a:rPr lang="en-US" sz="2800" b="0" i="0" u="none" dirty="0">
                <a:solidFill>
                  <a:schemeClr val="dk1"/>
                </a:solidFill>
                <a:latin typeface="Times New Roman" panose="02020603050405020304"/>
                <a:ea typeface="Times New Roman" panose="02020603050405020304"/>
                <a:cs typeface="Times New Roman" panose="02020603050405020304"/>
                <a:sym typeface="Times New Roman" panose="02020603050405020304"/>
              </a:rPr>
              <a:t>Summation is possible</a:t>
            </a:r>
            <a:endParaRPr lang="en-US" sz="2800" b="0" i="0" u="none" dirty="0">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p:txBody>
      </p:sp>
      <p:sp>
        <p:nvSpPr>
          <p:cNvPr id="515" name="Shape 515"/>
          <p:cNvSpPr txBox="1"/>
          <p:nvPr/>
        </p:nvSpPr>
        <p:spPr>
          <a:xfrm>
            <a:off x="6172200" y="3886200"/>
            <a:ext cx="4114800" cy="685800"/>
          </a:xfrm>
          <a:prstGeom prst="rect">
            <a:avLst/>
          </a:prstGeom>
          <a:noFill/>
          <a:ln>
            <a:noFill/>
          </a:ln>
        </p:spPr>
        <p:txBody>
          <a:bodyPr wrap="square" lIns="91425" tIns="45700" rIns="91425" bIns="45700" anchor="t" anchorCtr="0">
            <a:noAutofit/>
          </a:bodyPr>
          <a:lstStyle/>
          <a:p>
            <a:pPr marL="342900" marR="0" lvl="0" indent="-520700" algn="l" rtl="0">
              <a:lnSpc>
                <a:spcPct val="100000"/>
              </a:lnSpc>
              <a:spcBef>
                <a:spcPts val="0"/>
              </a:spcBef>
              <a:spcAft>
                <a:spcPts val="0"/>
              </a:spcAft>
              <a:buClr>
                <a:srgbClr val="FF3300"/>
              </a:buClr>
              <a:buSzPct val="100000"/>
              <a:buFont typeface="Times New Roman" panose="02020603050405020304"/>
              <a:buNone/>
            </a:pPr>
            <a:r>
              <a:rPr lang="en-US" sz="2800" b="0" i="0" u="none">
                <a:solidFill>
                  <a:srgbClr val="FF3300"/>
                </a:solidFill>
                <a:latin typeface="Times New Roman" panose="02020603050405020304"/>
                <a:ea typeface="Times New Roman" panose="02020603050405020304"/>
                <a:cs typeface="Times New Roman" panose="02020603050405020304"/>
                <a:sym typeface="Times New Roman" panose="02020603050405020304"/>
              </a:rPr>
              <a:t>4.</a:t>
            </a:r>
            <a:r>
              <a:rPr lang="en-US" sz="2800" b="0" i="0" u="none">
                <a:solidFill>
                  <a:schemeClr val="dk1"/>
                </a:solidFill>
                <a:latin typeface="Times New Roman" panose="02020603050405020304"/>
                <a:ea typeface="Times New Roman" panose="02020603050405020304"/>
                <a:cs typeface="Times New Roman" panose="02020603050405020304"/>
                <a:sym typeface="Times New Roman" panose="02020603050405020304"/>
              </a:rPr>
              <a:t> No Summation possible</a:t>
            </a:r>
            <a:endParaRPr lang="en-US" sz="2800" b="0" i="0" u="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p:txBody>
      </p:sp>
      <p:sp>
        <p:nvSpPr>
          <p:cNvPr id="516" name="Shape 516"/>
          <p:cNvSpPr txBox="1"/>
          <p:nvPr/>
        </p:nvSpPr>
        <p:spPr>
          <a:xfrm>
            <a:off x="1981200" y="4914900"/>
            <a:ext cx="4114800" cy="533400"/>
          </a:xfrm>
          <a:prstGeom prst="rect">
            <a:avLst/>
          </a:prstGeom>
          <a:noFill/>
          <a:ln>
            <a:noFill/>
          </a:ln>
        </p:spPr>
        <p:txBody>
          <a:bodyPr wrap="square" lIns="91425" tIns="45700" rIns="91425" bIns="45700" anchor="t" anchorCtr="0">
            <a:noAutofit/>
          </a:bodyPr>
          <a:lstStyle/>
          <a:p>
            <a:pPr marL="342900" marR="0" lvl="0" indent="-520700" algn="l" rtl="0">
              <a:lnSpc>
                <a:spcPct val="100000"/>
              </a:lnSpc>
              <a:spcBef>
                <a:spcPts val="0"/>
              </a:spcBef>
              <a:spcAft>
                <a:spcPts val="0"/>
              </a:spcAft>
              <a:buClr>
                <a:srgbClr val="FF3300"/>
              </a:buClr>
              <a:buSzPct val="100000"/>
              <a:buFont typeface="Times New Roman" panose="02020603050405020304"/>
              <a:buNone/>
            </a:pPr>
            <a:r>
              <a:rPr lang="en-US" sz="2800" b="0" i="0" u="none" dirty="0">
                <a:solidFill>
                  <a:srgbClr val="FF3300"/>
                </a:solidFill>
                <a:latin typeface="Times New Roman" panose="02020603050405020304"/>
                <a:ea typeface="Times New Roman" panose="02020603050405020304"/>
                <a:cs typeface="Times New Roman" panose="02020603050405020304"/>
                <a:sym typeface="Times New Roman" panose="02020603050405020304"/>
              </a:rPr>
              <a:t>5.</a:t>
            </a:r>
            <a:r>
              <a:rPr lang="en-US" sz="2800" b="0" i="0" u="none" dirty="0">
                <a:solidFill>
                  <a:schemeClr val="dk1"/>
                </a:solidFill>
                <a:latin typeface="Times New Roman" panose="02020603050405020304"/>
                <a:ea typeface="Times New Roman" panose="02020603050405020304"/>
                <a:cs typeface="Times New Roman" panose="02020603050405020304"/>
                <a:sym typeface="Times New Roman" panose="02020603050405020304"/>
              </a:rPr>
              <a:t> Trigger: NT's, hormones	</a:t>
            </a:r>
            <a:endParaRPr lang="en-US" sz="2800" b="0" i="0" u="none" dirty="0">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p:txBody>
      </p:sp>
      <p:sp>
        <p:nvSpPr>
          <p:cNvPr id="517" name="Shape 517"/>
          <p:cNvSpPr txBox="1"/>
          <p:nvPr/>
        </p:nvSpPr>
        <p:spPr>
          <a:xfrm>
            <a:off x="6172200" y="4572000"/>
            <a:ext cx="3810000" cy="685800"/>
          </a:xfrm>
          <a:prstGeom prst="rect">
            <a:avLst/>
          </a:prstGeom>
          <a:noFill/>
          <a:ln>
            <a:noFill/>
          </a:ln>
        </p:spPr>
        <p:txBody>
          <a:bodyPr wrap="square" lIns="91425" tIns="45700" rIns="91425" bIns="45700" anchor="t" anchorCtr="0">
            <a:noAutofit/>
          </a:bodyPr>
          <a:lstStyle/>
          <a:p>
            <a:pPr marL="342900" marR="0" lvl="0" indent="-520700" algn="l" rtl="0">
              <a:lnSpc>
                <a:spcPct val="100000"/>
              </a:lnSpc>
              <a:spcBef>
                <a:spcPts val="0"/>
              </a:spcBef>
              <a:spcAft>
                <a:spcPts val="0"/>
              </a:spcAft>
              <a:buClr>
                <a:srgbClr val="FF3300"/>
              </a:buClr>
              <a:buSzPct val="100000"/>
              <a:buFont typeface="Times New Roman" panose="02020603050405020304"/>
              <a:buNone/>
            </a:pPr>
            <a:r>
              <a:rPr lang="en-US" sz="2800" b="0" i="0" u="none">
                <a:solidFill>
                  <a:srgbClr val="FF3300"/>
                </a:solidFill>
                <a:latin typeface="Times New Roman" panose="02020603050405020304"/>
                <a:ea typeface="Times New Roman" panose="02020603050405020304"/>
                <a:cs typeface="Times New Roman" panose="02020603050405020304"/>
                <a:sym typeface="Times New Roman" panose="02020603050405020304"/>
              </a:rPr>
              <a:t>5.</a:t>
            </a:r>
            <a:r>
              <a:rPr lang="en-US" sz="2800" b="0" i="0" u="none">
                <a:solidFill>
                  <a:schemeClr val="dk1"/>
                </a:solidFill>
                <a:latin typeface="Times New Roman" panose="02020603050405020304"/>
                <a:ea typeface="Times New Roman" panose="02020603050405020304"/>
                <a:cs typeface="Times New Roman" panose="02020603050405020304"/>
                <a:sym typeface="Times New Roman" panose="02020603050405020304"/>
              </a:rPr>
              <a:t> Trigger: Threshold</a:t>
            </a:r>
            <a:endParaRPr lang="en-US" sz="2800" b="0" i="0" u="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p:txBody>
      </p:sp>
      <p:sp>
        <p:nvSpPr>
          <p:cNvPr id="518" name="Shape 518"/>
          <p:cNvSpPr txBox="1"/>
          <p:nvPr/>
        </p:nvSpPr>
        <p:spPr>
          <a:xfrm>
            <a:off x="1981200" y="990600"/>
            <a:ext cx="3810000" cy="685800"/>
          </a:xfrm>
          <a:prstGeom prst="rect">
            <a:avLst/>
          </a:prstGeom>
          <a:noFill/>
          <a:ln>
            <a:noFill/>
          </a:ln>
        </p:spPr>
        <p:txBody>
          <a:bodyPr wrap="square" lIns="91425" tIns="45700" rIns="91425" bIns="45700" anchor="t" anchorCtr="0">
            <a:noAutofit/>
          </a:bodyPr>
          <a:lstStyle/>
          <a:p>
            <a:pPr marL="342900" marR="0" lvl="0" indent="-520700" algn="l" rtl="0">
              <a:lnSpc>
                <a:spcPct val="100000"/>
              </a:lnSpc>
              <a:spcBef>
                <a:spcPts val="0"/>
              </a:spcBef>
              <a:spcAft>
                <a:spcPts val="0"/>
              </a:spcAft>
              <a:buClr>
                <a:srgbClr val="FF3300"/>
              </a:buClr>
              <a:buSzPct val="100000"/>
              <a:buFont typeface="Times New Roman" panose="02020603050405020304"/>
              <a:buNone/>
            </a:pPr>
            <a:r>
              <a:rPr lang="en-US" sz="2800" b="0" i="0" u="none" dirty="0">
                <a:solidFill>
                  <a:srgbClr val="FF3300"/>
                </a:solidFill>
                <a:latin typeface="Times New Roman" panose="02020603050405020304"/>
                <a:ea typeface="Times New Roman" panose="02020603050405020304"/>
                <a:cs typeface="Times New Roman" panose="02020603050405020304"/>
                <a:sym typeface="Times New Roman" panose="02020603050405020304"/>
              </a:rPr>
              <a:t>1.</a:t>
            </a:r>
            <a:r>
              <a:rPr lang="en-US" sz="2800" b="0" i="0" u="none" dirty="0">
                <a:solidFill>
                  <a:schemeClr val="dk1"/>
                </a:solidFill>
                <a:latin typeface="Times New Roman" panose="02020603050405020304"/>
                <a:ea typeface="Times New Roman" panose="02020603050405020304"/>
                <a:cs typeface="Times New Roman" panose="02020603050405020304"/>
                <a:sym typeface="Times New Roman" panose="02020603050405020304"/>
              </a:rPr>
              <a:t> Magnitude varies </a:t>
            </a:r>
            <a:endParaRPr lang="en-US" sz="2800" b="0" i="0" u="none" dirty="0">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p:txBody>
      </p:sp>
      <p:sp>
        <p:nvSpPr>
          <p:cNvPr id="519" name="Shape 519"/>
          <p:cNvSpPr txBox="1"/>
          <p:nvPr/>
        </p:nvSpPr>
        <p:spPr>
          <a:xfrm>
            <a:off x="6172200" y="990600"/>
            <a:ext cx="4495800" cy="685800"/>
          </a:xfrm>
          <a:prstGeom prst="rect">
            <a:avLst/>
          </a:prstGeom>
          <a:noFill/>
          <a:ln>
            <a:noFill/>
          </a:ln>
        </p:spPr>
        <p:txBody>
          <a:bodyPr wrap="square" lIns="91425" tIns="45700" rIns="91425" bIns="45700" anchor="t" anchorCtr="0">
            <a:noAutofit/>
          </a:bodyPr>
          <a:lstStyle/>
          <a:p>
            <a:pPr marL="342900" marR="0" lvl="0" indent="-520700" algn="l" rtl="0">
              <a:lnSpc>
                <a:spcPct val="100000"/>
              </a:lnSpc>
              <a:spcBef>
                <a:spcPts val="0"/>
              </a:spcBef>
              <a:spcAft>
                <a:spcPts val="0"/>
              </a:spcAft>
              <a:buClr>
                <a:srgbClr val="FF3300"/>
              </a:buClr>
              <a:buSzPct val="100000"/>
              <a:buFont typeface="Times New Roman" panose="02020603050405020304"/>
              <a:buNone/>
            </a:pPr>
            <a:r>
              <a:rPr lang="en-US" sz="2800" b="0" i="0" u="none">
                <a:solidFill>
                  <a:srgbClr val="FF3300"/>
                </a:solidFill>
                <a:latin typeface="Times New Roman" panose="02020603050405020304"/>
                <a:ea typeface="Times New Roman" panose="02020603050405020304"/>
                <a:cs typeface="Times New Roman" panose="02020603050405020304"/>
                <a:sym typeface="Times New Roman" panose="02020603050405020304"/>
              </a:rPr>
              <a:t>1.</a:t>
            </a:r>
            <a:r>
              <a:rPr lang="en-US" sz="2800" b="0" i="0" u="none">
                <a:solidFill>
                  <a:schemeClr val="dk1"/>
                </a:solidFill>
                <a:latin typeface="Times New Roman" panose="02020603050405020304"/>
                <a:ea typeface="Times New Roman" panose="02020603050405020304"/>
                <a:cs typeface="Times New Roman" panose="02020603050405020304"/>
                <a:sym typeface="Times New Roman" panose="02020603050405020304"/>
              </a:rPr>
              <a:t> No variation - All or None </a:t>
            </a:r>
            <a:endParaRPr lang="en-US" sz="2800" b="0" i="0" u="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p:txBody>
      </p:sp>
      <p:sp>
        <p:nvSpPr>
          <p:cNvPr id="520" name="Shape 520"/>
          <p:cNvSpPr txBox="1"/>
          <p:nvPr/>
        </p:nvSpPr>
        <p:spPr>
          <a:xfrm>
            <a:off x="2133600" y="5448300"/>
            <a:ext cx="3810000" cy="1066800"/>
          </a:xfrm>
          <a:prstGeom prst="rect">
            <a:avLst/>
          </a:prstGeom>
          <a:noFill/>
          <a:ln>
            <a:noFill/>
          </a:ln>
        </p:spPr>
        <p:txBody>
          <a:bodyPr wrap="square" lIns="91425" tIns="45700" rIns="91425" bIns="45700" anchor="t" anchorCtr="0">
            <a:noAutofit/>
          </a:bodyPr>
          <a:lstStyle/>
          <a:p>
            <a:pPr marL="342900" marR="0" lvl="0" indent="-520700" algn="l" rtl="0">
              <a:lnSpc>
                <a:spcPct val="100000"/>
              </a:lnSpc>
              <a:spcBef>
                <a:spcPts val="0"/>
              </a:spcBef>
              <a:spcAft>
                <a:spcPts val="0"/>
              </a:spcAft>
              <a:buClr>
                <a:srgbClr val="FF3300"/>
              </a:buClr>
              <a:buSzPct val="100000"/>
              <a:buFont typeface="Times New Roman" panose="02020603050405020304"/>
              <a:buNone/>
            </a:pPr>
            <a:r>
              <a:rPr lang="en-US" sz="2800" b="0" i="0" u="none">
                <a:solidFill>
                  <a:srgbClr val="FF3300"/>
                </a:solidFill>
                <a:latin typeface="Times New Roman" panose="02020603050405020304"/>
                <a:ea typeface="Times New Roman" panose="02020603050405020304"/>
                <a:cs typeface="Times New Roman" panose="02020603050405020304"/>
                <a:sym typeface="Times New Roman" panose="02020603050405020304"/>
              </a:rPr>
              <a:t>6.</a:t>
            </a:r>
            <a:r>
              <a:rPr lang="en-US" sz="2800" b="0" i="0" u="none">
                <a:solidFill>
                  <a:schemeClr val="dk1"/>
                </a:solidFill>
                <a:latin typeface="Times New Roman" panose="02020603050405020304"/>
                <a:ea typeface="Times New Roman" panose="02020603050405020304"/>
                <a:cs typeface="Times New Roman" panose="02020603050405020304"/>
                <a:sym typeface="Times New Roman" panose="02020603050405020304"/>
              </a:rPr>
              <a:t> Occurs at cell body</a:t>
            </a:r>
            <a:endParaRPr lang="en-US" sz="2800" b="0" i="0" u="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p>
            <a:pPr marL="342900" marR="0" lvl="0" indent="-520700" algn="l" rtl="0">
              <a:lnSpc>
                <a:spcPct val="100000"/>
              </a:lnSpc>
              <a:spcBef>
                <a:spcPts val="560"/>
              </a:spcBef>
              <a:spcAft>
                <a:spcPts val="0"/>
              </a:spcAft>
              <a:buClr>
                <a:schemeClr val="dk1"/>
              </a:buClr>
              <a:buSzPct val="100000"/>
              <a:buFont typeface="Times New Roman" panose="02020603050405020304"/>
              <a:buNone/>
            </a:pPr>
            <a:r>
              <a:rPr lang="en-US" sz="2800" b="0" i="0" u="none">
                <a:solidFill>
                  <a:schemeClr val="dk1"/>
                </a:solidFill>
                <a:latin typeface="Times New Roman" panose="02020603050405020304"/>
                <a:ea typeface="Times New Roman" panose="02020603050405020304"/>
                <a:cs typeface="Times New Roman" panose="02020603050405020304"/>
                <a:sym typeface="Times New Roman" panose="02020603050405020304"/>
              </a:rPr>
              <a:t>    (direction can vary)</a:t>
            </a:r>
            <a:endParaRPr lang="en-US" sz="2800" b="0" i="0" u="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p:txBody>
      </p:sp>
      <p:sp>
        <p:nvSpPr>
          <p:cNvPr id="521" name="Shape 521"/>
          <p:cNvSpPr txBox="1"/>
          <p:nvPr/>
        </p:nvSpPr>
        <p:spPr>
          <a:xfrm>
            <a:off x="6172200" y="5257800"/>
            <a:ext cx="3810000" cy="990600"/>
          </a:xfrm>
          <a:prstGeom prst="rect">
            <a:avLst/>
          </a:prstGeom>
          <a:noFill/>
          <a:ln>
            <a:noFill/>
          </a:ln>
        </p:spPr>
        <p:txBody>
          <a:bodyPr wrap="square" lIns="91425" tIns="45700" rIns="91425" bIns="45700" anchor="t" anchorCtr="0">
            <a:noAutofit/>
          </a:bodyPr>
          <a:lstStyle/>
          <a:p>
            <a:pPr marL="342900" marR="0" lvl="0" indent="-520700" algn="l" rtl="0">
              <a:lnSpc>
                <a:spcPct val="100000"/>
              </a:lnSpc>
              <a:spcBef>
                <a:spcPts val="0"/>
              </a:spcBef>
              <a:spcAft>
                <a:spcPts val="0"/>
              </a:spcAft>
              <a:buClr>
                <a:srgbClr val="FF3300"/>
              </a:buClr>
              <a:buSzPct val="100000"/>
              <a:buFont typeface="Times New Roman" panose="02020603050405020304"/>
              <a:buNone/>
            </a:pPr>
            <a:r>
              <a:rPr lang="en-US" sz="2800" b="0" i="0" u="none">
                <a:solidFill>
                  <a:srgbClr val="FF3300"/>
                </a:solidFill>
                <a:latin typeface="Times New Roman" panose="02020603050405020304"/>
                <a:ea typeface="Times New Roman" panose="02020603050405020304"/>
                <a:cs typeface="Times New Roman" panose="02020603050405020304"/>
                <a:sym typeface="Times New Roman" panose="02020603050405020304"/>
              </a:rPr>
              <a:t>6.</a:t>
            </a:r>
            <a:r>
              <a:rPr lang="en-US" sz="2800" b="0" i="0" u="none">
                <a:solidFill>
                  <a:schemeClr val="dk1"/>
                </a:solidFill>
                <a:latin typeface="Times New Roman" panose="02020603050405020304"/>
                <a:ea typeface="Times New Roman" panose="02020603050405020304"/>
                <a:cs typeface="Times New Roman" panose="02020603050405020304"/>
                <a:sym typeface="Times New Roman" panose="02020603050405020304"/>
              </a:rPr>
              <a:t> Occurs at axon hillock  (one way direction)</a:t>
            </a:r>
            <a:endParaRPr lang="en-US" sz="2800" b="0" i="0" u="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p:txBody>
      </p:sp>
      <p:sp>
        <p:nvSpPr>
          <p:cNvPr id="522" name="Shape 522"/>
          <p:cNvSpPr txBox="1"/>
          <p:nvPr/>
        </p:nvSpPr>
        <p:spPr>
          <a:xfrm>
            <a:off x="6172200" y="2743200"/>
            <a:ext cx="4114800" cy="990600"/>
          </a:xfrm>
          <a:prstGeom prst="rect">
            <a:avLst/>
          </a:prstGeom>
          <a:noFill/>
          <a:ln>
            <a:noFill/>
          </a:ln>
        </p:spPr>
        <p:txBody>
          <a:bodyPr wrap="square" lIns="91425" tIns="45700" rIns="91425" bIns="45700" anchor="t" anchorCtr="0">
            <a:noAutofit/>
          </a:bodyPr>
          <a:lstStyle/>
          <a:p>
            <a:pPr marL="342900" marR="0" lvl="0" indent="-520700" algn="l" rtl="0">
              <a:lnSpc>
                <a:spcPct val="100000"/>
              </a:lnSpc>
              <a:spcBef>
                <a:spcPts val="0"/>
              </a:spcBef>
              <a:spcAft>
                <a:spcPts val="0"/>
              </a:spcAft>
              <a:buClr>
                <a:srgbClr val="FF3300"/>
              </a:buClr>
              <a:buSzPct val="100000"/>
              <a:buFont typeface="Times New Roman" panose="02020603050405020304"/>
              <a:buNone/>
            </a:pPr>
            <a:r>
              <a:rPr lang="en-US" sz="2800" b="0" i="0" u="none">
                <a:solidFill>
                  <a:srgbClr val="FF3300"/>
                </a:solidFill>
                <a:latin typeface="Times New Roman" panose="02020603050405020304"/>
                <a:ea typeface="Times New Roman" panose="02020603050405020304"/>
                <a:cs typeface="Times New Roman" panose="02020603050405020304"/>
                <a:sym typeface="Times New Roman" panose="02020603050405020304"/>
              </a:rPr>
              <a:t>3.</a:t>
            </a:r>
            <a:r>
              <a:rPr lang="en-US" sz="2800" b="0" i="0" u="none">
                <a:solidFill>
                  <a:schemeClr val="dk1"/>
                </a:solidFill>
                <a:latin typeface="Times New Roman" panose="02020603050405020304"/>
                <a:ea typeface="Times New Roman" panose="02020603050405020304"/>
                <a:cs typeface="Times New Roman" panose="02020603050405020304"/>
                <a:sym typeface="Times New Roman" panose="02020603050405020304"/>
              </a:rPr>
              <a:t> Two Refractory periods:</a:t>
            </a:r>
            <a:endParaRPr lang="en-US" sz="2800" b="0" i="0" u="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p>
            <a:pPr marL="342900" marR="0" lvl="0" indent="-520700" algn="l" rtl="0">
              <a:lnSpc>
                <a:spcPct val="100000"/>
              </a:lnSpc>
              <a:spcBef>
                <a:spcPts val="560"/>
              </a:spcBef>
              <a:spcAft>
                <a:spcPts val="0"/>
              </a:spcAft>
              <a:buClr>
                <a:schemeClr val="dk1"/>
              </a:buClr>
              <a:buSzPct val="100000"/>
              <a:buFont typeface="Times New Roman" panose="02020603050405020304"/>
              <a:buNone/>
            </a:pPr>
            <a:r>
              <a:rPr lang="en-US" sz="2800" b="0" i="0" u="none">
                <a:solidFill>
                  <a:schemeClr val="dk1"/>
                </a:solidFill>
                <a:latin typeface="Times New Roman" panose="02020603050405020304"/>
                <a:ea typeface="Times New Roman" panose="02020603050405020304"/>
                <a:cs typeface="Times New Roman" panose="02020603050405020304"/>
                <a:sym typeface="Times New Roman" panose="02020603050405020304"/>
              </a:rPr>
              <a:t>    Absolute and Relative</a:t>
            </a:r>
            <a:endParaRPr lang="en-US" sz="2800" b="0" i="0" u="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11">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11">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12">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12">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1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2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1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515"/>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516"/>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517"/>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520"/>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5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26"/>
        <p:cNvGrpSpPr/>
        <p:nvPr/>
      </p:nvGrpSpPr>
      <p:grpSpPr>
        <a:xfrm>
          <a:off x="0" y="0"/>
          <a:ext cx="0" cy="0"/>
          <a:chOff x="0" y="0"/>
          <a:chExt cx="0" cy="0"/>
        </a:xfrm>
      </p:grpSpPr>
      <p:sp>
        <p:nvSpPr>
          <p:cNvPr id="527" name="Shape 527"/>
          <p:cNvSpPr txBox="1">
            <a:spLocks noGrp="1"/>
          </p:cNvSpPr>
          <p:nvPr>
            <p:ph type="title"/>
          </p:nvPr>
        </p:nvSpPr>
        <p:spPr>
          <a:xfrm>
            <a:off x="2334260" y="-5080"/>
            <a:ext cx="7772400" cy="990600"/>
          </a:xfrm>
          <a:prstGeom prst="rect">
            <a:avLst/>
          </a:prstGeom>
          <a:noFill/>
          <a:ln>
            <a:noFill/>
          </a:ln>
        </p:spPr>
        <p:txBody>
          <a:bodyPr wrap="square" lIns="91425" tIns="45700" rIns="91425" bIns="45700" anchor="ctr" anchorCtr="0">
            <a:noAutofit/>
          </a:bodyPr>
          <a:lstStyle/>
          <a:p>
            <a:pPr marL="0" marR="0" lvl="0" indent="-254000" algn="l" rtl="0">
              <a:lnSpc>
                <a:spcPct val="90000"/>
              </a:lnSpc>
              <a:spcBef>
                <a:spcPts val="0"/>
              </a:spcBef>
              <a:spcAft>
                <a:spcPts val="0"/>
              </a:spcAft>
              <a:buClr>
                <a:schemeClr val="dk1"/>
              </a:buClr>
              <a:buSzPct val="100000"/>
              <a:buFont typeface="Calibri" panose="020F0502020204030204"/>
              <a:buNone/>
            </a:pPr>
            <a:r>
              <a:rPr lang="en-US" sz="4000" b="1" i="0" u="none" strike="noStrike" cap="none">
                <a:solidFill>
                  <a:schemeClr val="dk1"/>
                </a:solidFill>
                <a:latin typeface="Calibri" panose="020F0502020204030204"/>
                <a:ea typeface="Calibri" panose="020F0502020204030204"/>
                <a:cs typeface="Calibri" panose="020F0502020204030204"/>
                <a:sym typeface="Calibri" panose="020F0502020204030204"/>
              </a:rPr>
              <a:t>Summation of Graded Potentials</a:t>
            </a:r>
            <a:endParaRPr lang="en-US" sz="4000" b="1"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528" name="Shape 528"/>
          <p:cNvSpPr txBox="1">
            <a:spLocks noGrp="1"/>
          </p:cNvSpPr>
          <p:nvPr>
            <p:ph idx="1"/>
          </p:nvPr>
        </p:nvSpPr>
        <p:spPr>
          <a:xfrm>
            <a:off x="4626576" y="3889641"/>
            <a:ext cx="6393455" cy="493712"/>
          </a:xfrm>
          <a:prstGeom prst="rect">
            <a:avLst/>
          </a:prstGeom>
          <a:noFill/>
          <a:ln>
            <a:noFill/>
          </a:ln>
        </p:spPr>
        <p:txBody>
          <a:bodyPr wrap="square" lIns="91425" tIns="45700" rIns="91425" bIns="45700" anchor="t" anchorCtr="0">
            <a:noAutofit/>
          </a:bodyPr>
          <a:lstStyle/>
          <a:p>
            <a:pPr marL="228600" marR="0" lvl="0" indent="-228600" algn="l" rtl="0">
              <a:lnSpc>
                <a:spcPct val="90000"/>
              </a:lnSpc>
              <a:spcBef>
                <a:spcPts val="0"/>
              </a:spcBef>
              <a:spcAft>
                <a:spcPts val="0"/>
              </a:spcAft>
              <a:buClr>
                <a:srgbClr val="C20000"/>
              </a:buClr>
              <a:buSzPct val="100000"/>
              <a:buFont typeface="Arial" panose="020B0604020202020204"/>
              <a:buChar char="•"/>
            </a:pPr>
            <a:r>
              <a:rPr lang="en-US" sz="2800" b="0" i="0" u="none" strike="noStrike" cap="none" dirty="0">
                <a:solidFill>
                  <a:srgbClr val="C20000"/>
                </a:solidFill>
                <a:latin typeface="Calibri" panose="020F0502020204030204"/>
                <a:ea typeface="Calibri" panose="020F0502020204030204"/>
                <a:cs typeface="Calibri" panose="020F0502020204030204"/>
                <a:sym typeface="Calibri" panose="020F0502020204030204"/>
              </a:rPr>
              <a:t>Temporal Summation:</a:t>
            </a:r>
            <a:endParaRPr lang="en-US" sz="2800" b="0" i="0" u="none" strike="noStrike" cap="none" dirty="0">
              <a:solidFill>
                <a:srgbClr val="C20000"/>
              </a:solidFill>
              <a:latin typeface="Calibri" panose="020F0502020204030204"/>
              <a:ea typeface="Calibri" panose="020F0502020204030204"/>
              <a:cs typeface="Calibri" panose="020F0502020204030204"/>
              <a:sym typeface="Calibri" panose="020F0502020204030204"/>
            </a:endParaRPr>
          </a:p>
        </p:txBody>
      </p:sp>
      <p:sp>
        <p:nvSpPr>
          <p:cNvPr id="529" name="Shape 529"/>
          <p:cNvSpPr txBox="1"/>
          <p:nvPr/>
        </p:nvSpPr>
        <p:spPr>
          <a:xfrm>
            <a:off x="4333790" y="1041492"/>
            <a:ext cx="7772400" cy="762000"/>
          </a:xfrm>
          <a:prstGeom prst="rect">
            <a:avLst/>
          </a:prstGeom>
          <a:noFill/>
          <a:ln>
            <a:noFill/>
          </a:ln>
        </p:spPr>
        <p:txBody>
          <a:bodyPr wrap="square" lIns="91425" tIns="45700" rIns="91425" bIns="45700" anchor="t" anchorCtr="0">
            <a:noAutofit/>
          </a:bodyPr>
          <a:lstStyle/>
          <a:p>
            <a:pPr marL="342900" marR="0" lvl="0" indent="-342900" algn="l" rtl="0">
              <a:lnSpc>
                <a:spcPct val="100000"/>
              </a:lnSpc>
              <a:spcBef>
                <a:spcPts val="0"/>
              </a:spcBef>
              <a:spcAft>
                <a:spcPts val="0"/>
              </a:spcAft>
              <a:buClr>
                <a:srgbClr val="C20000"/>
              </a:buClr>
              <a:buSzPct val="100000"/>
              <a:buFont typeface="Times New Roman" panose="02020603050405020304"/>
              <a:buChar char="•"/>
            </a:pPr>
            <a:r>
              <a:rPr lang="en-US" sz="2400" b="0" i="0" u="none" dirty="0">
                <a:solidFill>
                  <a:srgbClr val="C20000"/>
                </a:solidFill>
                <a:latin typeface="Times New Roman" panose="02020603050405020304"/>
                <a:ea typeface="Times New Roman" panose="02020603050405020304"/>
                <a:cs typeface="Times New Roman" panose="02020603050405020304"/>
                <a:sym typeface="Times New Roman" panose="02020603050405020304"/>
              </a:rPr>
              <a:t>Spatial Summation:</a:t>
            </a:r>
            <a:endParaRPr lang="en-US" sz="2400" b="0" i="0" u="none" dirty="0">
              <a:solidFill>
                <a:srgbClr val="C20000"/>
              </a:solidFill>
              <a:latin typeface="Times New Roman" panose="02020603050405020304"/>
              <a:ea typeface="Times New Roman" panose="02020603050405020304"/>
              <a:cs typeface="Times New Roman" panose="02020603050405020304"/>
              <a:sym typeface="Times New Roman" panose="02020603050405020304"/>
            </a:endParaRPr>
          </a:p>
        </p:txBody>
      </p:sp>
      <p:sp>
        <p:nvSpPr>
          <p:cNvPr id="530" name="Shape 530"/>
          <p:cNvSpPr txBox="1"/>
          <p:nvPr/>
        </p:nvSpPr>
        <p:spPr>
          <a:xfrm>
            <a:off x="4626623" y="4383638"/>
            <a:ext cx="6254827" cy="953418"/>
          </a:xfrm>
          <a:prstGeom prst="rect">
            <a:avLst/>
          </a:prstGeom>
          <a:noFill/>
          <a:ln>
            <a:noFill/>
          </a:ln>
        </p:spPr>
        <p:txBody>
          <a:bodyPr wrap="square" lIns="91425" tIns="45700" rIns="91425" bIns="45700" anchor="t" anchorCtr="0">
            <a:noAutofit/>
          </a:bodyPr>
          <a:lstStyle/>
          <a:p>
            <a:pPr marL="0" marR="0" lvl="0" indent="-203200" algn="l" rtl="0">
              <a:lnSpc>
                <a:spcPct val="100000"/>
              </a:lnSpc>
              <a:spcBef>
                <a:spcPts val="0"/>
              </a:spcBef>
              <a:spcAft>
                <a:spcPts val="0"/>
              </a:spcAft>
              <a:buClr>
                <a:schemeClr val="dk1"/>
              </a:buClr>
              <a:buSzPct val="100000"/>
              <a:buFont typeface="Times New Roman" panose="02020603050405020304"/>
              <a:buNone/>
            </a:pPr>
            <a:r>
              <a:rPr lang="en-US" sz="2400" b="0" i="0" u="none" dirty="0">
                <a:solidFill>
                  <a:schemeClr val="dk1"/>
                </a:solidFill>
                <a:latin typeface="Times New Roman" panose="02020603050405020304"/>
                <a:ea typeface="Times New Roman" panose="02020603050405020304"/>
                <a:cs typeface="Times New Roman" panose="02020603050405020304"/>
                <a:sym typeface="Times New Roman" panose="02020603050405020304"/>
              </a:rPr>
              <a:t>As the frequency of a single stimuli increases, the changes in membrane potential can be added and its magnitude can increase. </a:t>
            </a:r>
            <a:endParaRPr lang="en-US" sz="2400" b="0" i="0" u="none" dirty="0">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p:txBody>
      </p:sp>
      <p:sp>
        <p:nvSpPr>
          <p:cNvPr id="531" name="Shape 531"/>
          <p:cNvSpPr txBox="1"/>
          <p:nvPr/>
        </p:nvSpPr>
        <p:spPr>
          <a:xfrm>
            <a:off x="4626610" y="1635760"/>
            <a:ext cx="6940550" cy="2061845"/>
          </a:xfrm>
          <a:prstGeom prst="rect">
            <a:avLst/>
          </a:prstGeom>
          <a:noFill/>
          <a:ln>
            <a:noFill/>
          </a:ln>
        </p:spPr>
        <p:txBody>
          <a:bodyPr wrap="square" lIns="91425" tIns="45700" rIns="91425" bIns="45700" anchor="t" anchorCtr="0">
            <a:noAutofit/>
          </a:bodyPr>
          <a:lstStyle/>
          <a:p>
            <a:pPr marL="0" marR="0" lvl="0" indent="-203200" algn="l" rtl="0">
              <a:lnSpc>
                <a:spcPct val="100000"/>
              </a:lnSpc>
              <a:spcBef>
                <a:spcPts val="0"/>
              </a:spcBef>
              <a:spcAft>
                <a:spcPts val="0"/>
              </a:spcAft>
              <a:buClr>
                <a:schemeClr val="dk1"/>
              </a:buClr>
              <a:buSzPct val="100000"/>
              <a:buFont typeface="Times New Roman" panose="02020603050405020304"/>
              <a:buNone/>
            </a:pPr>
            <a:r>
              <a:rPr lang="en-US" sz="2400" b="0" i="0" u="none" dirty="0">
                <a:solidFill>
                  <a:schemeClr val="dk1"/>
                </a:solidFill>
                <a:latin typeface="Times New Roman" panose="02020603050405020304"/>
                <a:ea typeface="Times New Roman" panose="02020603050405020304"/>
                <a:cs typeface="Times New Roman" panose="02020603050405020304"/>
                <a:sym typeface="Times New Roman" panose="02020603050405020304"/>
              </a:rPr>
              <a:t>As multiple simultaneous stimuli occur at different places on the neuron, the changes in membrane potential can be added and its magnitude increased or decreased. </a:t>
            </a:r>
            <a:endParaRPr lang="en-US" sz="2400" b="0" i="0" u="none" dirty="0">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p:txBody>
      </p:sp>
      <p:pic>
        <p:nvPicPr>
          <p:cNvPr id="2" name="Resim 1"/>
          <p:cNvPicPr>
            <a:picLocks noChangeAspect="1"/>
          </p:cNvPicPr>
          <p:nvPr/>
        </p:nvPicPr>
        <p:blipFill>
          <a:blip r:embed="rId1"/>
          <a:stretch>
            <a:fillRect/>
          </a:stretch>
        </p:blipFill>
        <p:spPr>
          <a:xfrm>
            <a:off x="559350" y="1635658"/>
            <a:ext cx="4067175" cy="3810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3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35"/>
        <p:cNvGrpSpPr/>
        <p:nvPr/>
      </p:nvGrpSpPr>
      <p:grpSpPr>
        <a:xfrm>
          <a:off x="0" y="0"/>
          <a:ext cx="0" cy="0"/>
          <a:chOff x="0" y="0"/>
          <a:chExt cx="0" cy="0"/>
        </a:xfrm>
      </p:grpSpPr>
      <p:sp>
        <p:nvSpPr>
          <p:cNvPr id="536" name="Shape 536"/>
          <p:cNvSpPr/>
          <p:nvPr/>
        </p:nvSpPr>
        <p:spPr>
          <a:xfrm>
            <a:off x="1843489" y="946911"/>
            <a:ext cx="9144000" cy="5143500"/>
          </a:xfrm>
          <a:prstGeom prst="rect">
            <a:avLst/>
          </a:prstGeom>
          <a:solidFill>
            <a:schemeClr val="lt1"/>
          </a:solidFill>
          <a:ln>
            <a:noFill/>
          </a:ln>
        </p:spPr>
        <p:txBody>
          <a:bodyPr wrap="square" lIns="91425" tIns="45700" rIns="91425" bIns="45700" anchor="ctr" anchorCtr="0">
            <a:noAutofit/>
          </a:bodyPr>
          <a:lstStyle/>
          <a:p>
            <a:pPr marL="0" marR="0" lvl="0" indent="0" algn="l" rtl="0">
              <a:lnSpc>
                <a:spcPct val="100000"/>
              </a:lnSpc>
              <a:spcBef>
                <a:spcPts val="0"/>
              </a:spcBef>
              <a:spcAft>
                <a:spcPts val="0"/>
              </a:spcAft>
              <a:buSzPct val="25000"/>
              <a:buNone/>
            </a:pPr>
            <a:endParaRPr sz="1800" b="0" i="0" u="none">
              <a:solidFill>
                <a:schemeClr val="dk1"/>
              </a:solidFill>
              <a:latin typeface="Arial" panose="020B0604020202020204"/>
              <a:ea typeface="Arial" panose="020B0604020202020204"/>
              <a:cs typeface="Arial" panose="020B0604020202020204"/>
              <a:sym typeface="Arial" panose="020B0604020202020204"/>
            </a:endParaRPr>
          </a:p>
        </p:txBody>
      </p:sp>
      <p:grpSp>
        <p:nvGrpSpPr>
          <p:cNvPr id="537" name="Shape 537"/>
          <p:cNvGrpSpPr/>
          <p:nvPr/>
        </p:nvGrpSpPr>
        <p:grpSpPr>
          <a:xfrm>
            <a:off x="8429625" y="3079750"/>
            <a:ext cx="2236787" cy="2406650"/>
            <a:chOff x="0" y="0"/>
            <a:chExt cx="2147483647" cy="2147483647"/>
          </a:xfrm>
        </p:grpSpPr>
        <p:cxnSp>
          <p:nvCxnSpPr>
            <p:cNvPr id="538" name="Shape 538"/>
            <p:cNvCxnSpPr/>
            <p:nvPr/>
          </p:nvCxnSpPr>
          <p:spPr>
            <a:xfrm flipH="1">
              <a:off x="1490089733" y="0"/>
              <a:ext cx="657393188" cy="610885046"/>
            </a:xfrm>
            <a:prstGeom prst="straightConnector1">
              <a:avLst/>
            </a:prstGeom>
            <a:noFill/>
            <a:ln w="9525" cap="flat" cmpd="sng">
              <a:solidFill>
                <a:schemeClr val="dk1"/>
              </a:solidFill>
              <a:prstDash val="solid"/>
              <a:miter lim="800000"/>
              <a:headEnd type="none" w="med" len="med"/>
              <a:tailEnd type="none" w="med" len="med"/>
            </a:ln>
          </p:spPr>
        </p:cxnSp>
        <p:cxnSp>
          <p:nvCxnSpPr>
            <p:cNvPr id="539" name="Shape 539"/>
            <p:cNvCxnSpPr/>
            <p:nvPr/>
          </p:nvCxnSpPr>
          <p:spPr>
            <a:xfrm flipH="1">
              <a:off x="0" y="151923546"/>
              <a:ext cx="2147011200" cy="1995560100"/>
            </a:xfrm>
            <a:prstGeom prst="straightConnector1">
              <a:avLst/>
            </a:prstGeom>
            <a:noFill/>
            <a:ln w="9525" cap="flat" cmpd="sng">
              <a:solidFill>
                <a:schemeClr val="dk1"/>
              </a:solidFill>
              <a:prstDash val="solid"/>
              <a:miter lim="800000"/>
              <a:headEnd type="none" w="med" len="med"/>
              <a:tailEnd type="none" w="med" len="med"/>
            </a:ln>
          </p:spPr>
        </p:cxnSp>
        <p:cxnSp>
          <p:nvCxnSpPr>
            <p:cNvPr id="540" name="Shape 540"/>
            <p:cNvCxnSpPr/>
            <p:nvPr/>
          </p:nvCxnSpPr>
          <p:spPr>
            <a:xfrm flipH="1">
              <a:off x="781631207" y="215315436"/>
              <a:ext cx="1365851713" cy="1269224778"/>
            </a:xfrm>
            <a:prstGeom prst="straightConnector1">
              <a:avLst/>
            </a:prstGeom>
            <a:noFill/>
            <a:ln w="9525" cap="flat" cmpd="sng">
              <a:solidFill>
                <a:schemeClr val="dk1"/>
              </a:solidFill>
              <a:prstDash val="solid"/>
              <a:miter lim="800000"/>
              <a:headEnd type="none" w="med" len="med"/>
              <a:tailEnd type="none" w="med" len="med"/>
            </a:ln>
          </p:spPr>
        </p:cxnSp>
        <p:cxnSp>
          <p:nvCxnSpPr>
            <p:cNvPr id="541" name="Shape 541"/>
            <p:cNvCxnSpPr/>
            <p:nvPr/>
          </p:nvCxnSpPr>
          <p:spPr>
            <a:xfrm flipH="1">
              <a:off x="890242738" y="112262049"/>
              <a:ext cx="1257239456" cy="1168295602"/>
            </a:xfrm>
            <a:prstGeom prst="straightConnector1">
              <a:avLst/>
            </a:prstGeom>
            <a:noFill/>
            <a:ln w="28575" cap="flat" cmpd="sng">
              <a:solidFill>
                <a:schemeClr val="dk1"/>
              </a:solidFill>
              <a:prstDash val="solid"/>
              <a:miter lim="800000"/>
              <a:headEnd type="none" w="med" len="med"/>
              <a:tailEnd type="none" w="med" len="med"/>
            </a:ln>
          </p:spPr>
        </p:cxnSp>
        <p:cxnSp>
          <p:nvCxnSpPr>
            <p:cNvPr id="542" name="Shape 542"/>
            <p:cNvCxnSpPr/>
            <p:nvPr/>
          </p:nvCxnSpPr>
          <p:spPr>
            <a:xfrm flipH="1">
              <a:off x="1232850437" y="481626394"/>
              <a:ext cx="914633209" cy="849926799"/>
            </a:xfrm>
            <a:prstGeom prst="straightConnector1">
              <a:avLst/>
            </a:prstGeom>
            <a:noFill/>
            <a:ln w="28575" cap="flat" cmpd="sng">
              <a:solidFill>
                <a:schemeClr val="dk1"/>
              </a:solidFill>
              <a:prstDash val="solid"/>
              <a:miter lim="800000"/>
              <a:headEnd type="none" w="med" len="med"/>
              <a:tailEnd type="none" w="med" len="med"/>
            </a:ln>
          </p:spPr>
        </p:cxnSp>
      </p:grpSp>
      <p:sp>
        <p:nvSpPr>
          <p:cNvPr id="546" name="Shape 546"/>
          <p:cNvSpPr/>
          <p:nvPr/>
        </p:nvSpPr>
        <p:spPr>
          <a:xfrm>
            <a:off x="2120900" y="1444625"/>
            <a:ext cx="2506662" cy="3717925"/>
          </a:xfrm>
          <a:custGeom>
            <a:avLst/>
            <a:gdLst/>
            <a:ahLst/>
            <a:cxnLst/>
            <a:rect l="0" t="0" r="0" b="0"/>
            <a:pathLst>
              <a:path w="120000" h="120000" extrusionOk="0">
                <a:moveTo>
                  <a:pt x="13821" y="0"/>
                </a:moveTo>
                <a:lnTo>
                  <a:pt x="120000" y="0"/>
                </a:lnTo>
                <a:lnTo>
                  <a:pt x="120000" y="110692"/>
                </a:lnTo>
                <a:lnTo>
                  <a:pt x="106178" y="120000"/>
                </a:lnTo>
                <a:lnTo>
                  <a:pt x="0" y="120000"/>
                </a:lnTo>
                <a:lnTo>
                  <a:pt x="0" y="9307"/>
                </a:lnTo>
                <a:close/>
              </a:path>
            </a:pathLst>
          </a:custGeom>
          <a:noFill/>
          <a:ln>
            <a:noFill/>
          </a:ln>
        </p:spPr>
      </p:sp>
      <p:sp>
        <p:nvSpPr>
          <p:cNvPr id="547" name="Shape 547"/>
          <p:cNvSpPr txBox="1">
            <a:spLocks noGrp="1"/>
          </p:cNvSpPr>
          <p:nvPr>
            <p:ph type="title"/>
          </p:nvPr>
        </p:nvSpPr>
        <p:spPr>
          <a:xfrm>
            <a:off x="5073649" y="5219699"/>
            <a:ext cx="4221162" cy="1130300"/>
          </a:xfrm>
          <a:prstGeom prst="rect">
            <a:avLst/>
          </a:prstGeom>
          <a:noFill/>
          <a:ln>
            <a:noFill/>
          </a:ln>
        </p:spPr>
        <p:txBody>
          <a:bodyPr wrap="square" lIns="91425" tIns="45700" rIns="91425" bIns="45700" anchor="ctr" anchorCtr="0">
            <a:noAutofit/>
          </a:bodyPr>
          <a:lstStyle/>
          <a:p>
            <a:pPr marL="0" marR="0" lvl="0" indent="-254000" algn="l" rtl="0">
              <a:lnSpc>
                <a:spcPct val="90000"/>
              </a:lnSpc>
              <a:spcBef>
                <a:spcPts val="0"/>
              </a:spcBef>
              <a:spcAft>
                <a:spcPts val="0"/>
              </a:spcAft>
              <a:buClr>
                <a:schemeClr val="dk1"/>
              </a:buClr>
              <a:buSzPct val="100000"/>
              <a:buFont typeface="Calibri" panose="020F0502020204030204"/>
              <a:buNone/>
            </a:pPr>
            <a:r>
              <a:rPr lang="en-US" sz="4000" b="1" i="0" u="none" strike="noStrike" cap="none" dirty="0">
                <a:solidFill>
                  <a:schemeClr val="dk1"/>
                </a:solidFill>
                <a:latin typeface="Calibri" panose="020F0502020204030204"/>
                <a:ea typeface="Calibri" panose="020F0502020204030204"/>
                <a:cs typeface="Calibri" panose="020F0502020204030204"/>
                <a:sym typeface="Calibri" panose="020F0502020204030204"/>
              </a:rPr>
              <a:t>Act</a:t>
            </a:r>
            <a:r>
              <a:rPr lang="tr-TR" sz="4000" b="1" i="0" u="none" strike="noStrike" cap="none" dirty="0">
                <a:solidFill>
                  <a:schemeClr val="dk1"/>
                </a:solidFill>
                <a:latin typeface="Calibri" panose="020F0502020204030204"/>
                <a:ea typeface="Calibri" panose="020F0502020204030204"/>
                <a:cs typeface="Calibri" panose="020F0502020204030204"/>
                <a:sym typeface="Calibri" panose="020F0502020204030204"/>
              </a:rPr>
              <a:t>i</a:t>
            </a:r>
            <a:r>
              <a:rPr lang="en-US" sz="4000" b="1" i="0" u="none" strike="noStrike" cap="none" dirty="0">
                <a:solidFill>
                  <a:schemeClr val="dk1"/>
                </a:solidFill>
                <a:latin typeface="Calibri" panose="020F0502020204030204"/>
                <a:ea typeface="Calibri" panose="020F0502020204030204"/>
                <a:cs typeface="Calibri" panose="020F0502020204030204"/>
                <a:sym typeface="Calibri" panose="020F0502020204030204"/>
              </a:rPr>
              <a:t>on-</a:t>
            </a:r>
            <a:r>
              <a:rPr lang="en-US" sz="4000" b="1" i="0" u="none" strike="noStrike" cap="none" dirty="0" err="1">
                <a:solidFill>
                  <a:schemeClr val="dk1"/>
                </a:solidFill>
                <a:latin typeface="Calibri" panose="020F0502020204030204"/>
                <a:ea typeface="Calibri" panose="020F0502020204030204"/>
                <a:cs typeface="Calibri" panose="020F0502020204030204"/>
                <a:sym typeface="Calibri" panose="020F0502020204030204"/>
              </a:rPr>
              <a:t>PotentIal</a:t>
            </a:r>
            <a:r>
              <a:rPr lang="en-US" sz="4000" b="1" i="0" u="none" strike="noStrike" cap="none" dirty="0">
                <a:solidFill>
                  <a:schemeClr val="dk1"/>
                </a:solidFill>
                <a:latin typeface="Calibri" panose="020F0502020204030204"/>
                <a:ea typeface="Calibri" panose="020F0502020204030204"/>
                <a:cs typeface="Calibri" panose="020F0502020204030204"/>
                <a:sym typeface="Calibri" panose="020F0502020204030204"/>
              </a:rPr>
              <a:t> </a:t>
            </a:r>
            <a:r>
              <a:rPr lang="en-US" sz="4000" b="1" i="0" u="none" strike="noStrike" cap="none" dirty="0" err="1">
                <a:solidFill>
                  <a:schemeClr val="dk1"/>
                </a:solidFill>
                <a:latin typeface="Calibri" panose="020F0502020204030204"/>
                <a:ea typeface="Calibri" panose="020F0502020204030204"/>
                <a:cs typeface="Calibri" panose="020F0502020204030204"/>
                <a:sym typeface="Calibri" panose="020F0502020204030204"/>
              </a:rPr>
              <a:t>PropagatIon</a:t>
            </a:r>
            <a:endParaRPr lang="en-US" sz="4000" b="1" i="0" u="none" strike="noStrike" cap="none" dirty="0">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548" name="Shape 548"/>
          <p:cNvSpPr txBox="1">
            <a:spLocks noGrp="1"/>
          </p:cNvSpPr>
          <p:nvPr>
            <p:ph idx="1"/>
          </p:nvPr>
        </p:nvSpPr>
        <p:spPr>
          <a:xfrm>
            <a:off x="5019675" y="565785"/>
            <a:ext cx="6668770" cy="3949065"/>
          </a:xfrm>
          <a:prstGeom prst="rect">
            <a:avLst/>
          </a:prstGeom>
          <a:noFill/>
          <a:ln>
            <a:noFill/>
          </a:ln>
        </p:spPr>
        <p:txBody>
          <a:bodyPr wrap="square" lIns="91425" tIns="45700" rIns="91425" bIns="45700" anchor="t" anchorCtr="0">
            <a:noAutofit/>
          </a:bodyPr>
          <a:lstStyle/>
          <a:p>
            <a:pPr marL="228600" marR="0" lvl="0" indent="-228600" algn="l" rtl="0">
              <a:lnSpc>
                <a:spcPct val="90000"/>
              </a:lnSpc>
              <a:spcBef>
                <a:spcPts val="0"/>
              </a:spcBef>
              <a:spcAft>
                <a:spcPts val="0"/>
              </a:spcAft>
              <a:buClr>
                <a:schemeClr val="dk1"/>
              </a:buClr>
              <a:buSzPct val="100000"/>
              <a:buFont typeface="Arial" panose="020B0604020202020204"/>
              <a:buChar char="•"/>
            </a:pPr>
            <a:r>
              <a:rPr lang="en-US" sz="2400" b="0" i="0" u="none" strike="noStrike" cap="none" dirty="0">
                <a:solidFill>
                  <a:schemeClr val="dk1"/>
                </a:solidFill>
                <a:latin typeface="Calibri" panose="020F0502020204030204"/>
                <a:ea typeface="Calibri" panose="020F0502020204030204"/>
                <a:cs typeface="Calibri" panose="020F0502020204030204"/>
                <a:sym typeface="Calibri" panose="020F0502020204030204"/>
              </a:rPr>
              <a:t>There is a sequential opening and closing of sodium and potassium channels along the membrane. </a:t>
            </a:r>
            <a:endParaRPr lang="en-US" sz="2400" b="0" i="0" u="none" strike="noStrike" cap="none" dirty="0">
              <a:solidFill>
                <a:schemeClr val="dk1"/>
              </a:solidFill>
              <a:latin typeface="Calibri" panose="020F0502020204030204"/>
              <a:ea typeface="Calibri" panose="020F0502020204030204"/>
              <a:cs typeface="Calibri" panose="020F0502020204030204"/>
              <a:sym typeface="Calibri" panose="020F0502020204030204"/>
            </a:endParaRPr>
          </a:p>
          <a:p>
            <a:pPr marL="228600" marR="0" lvl="0" indent="-228600" algn="l" rtl="0">
              <a:lnSpc>
                <a:spcPct val="90000"/>
              </a:lnSpc>
              <a:spcBef>
                <a:spcPts val="1000"/>
              </a:spcBef>
              <a:spcAft>
                <a:spcPts val="0"/>
              </a:spcAft>
              <a:buClr>
                <a:schemeClr val="dk1"/>
              </a:buClr>
              <a:buSzPct val="100000"/>
              <a:buFont typeface="Arial" panose="020B0604020202020204"/>
              <a:buChar char="•"/>
            </a:pPr>
            <a:r>
              <a:rPr lang="en-US" sz="2400" b="0" i="0" u="none" strike="noStrike" cap="none" dirty="0">
                <a:solidFill>
                  <a:schemeClr val="dk1"/>
                </a:solidFill>
                <a:latin typeface="Calibri" panose="020F0502020204030204"/>
                <a:ea typeface="Calibri" panose="020F0502020204030204"/>
                <a:cs typeface="Calibri" panose="020F0502020204030204"/>
                <a:sym typeface="Calibri" panose="020F0502020204030204"/>
              </a:rPr>
              <a:t>The action potential doesn’t move but “sets off” a new action potential in the region of the axon just ahead of it. </a:t>
            </a:r>
            <a:endParaRPr lang="en-US" sz="2400" b="0" i="0" u="none" strike="noStrike" cap="none" dirty="0">
              <a:solidFill>
                <a:schemeClr val="dk1"/>
              </a:solidFill>
              <a:latin typeface="Calibri" panose="020F0502020204030204"/>
              <a:ea typeface="Calibri" panose="020F0502020204030204"/>
              <a:cs typeface="Calibri" panose="020F0502020204030204"/>
              <a:sym typeface="Calibri" panose="020F0502020204030204"/>
            </a:endParaRPr>
          </a:p>
          <a:p>
            <a:pPr marL="228600" marR="0" lvl="0" indent="-228600" algn="l" rtl="0">
              <a:lnSpc>
                <a:spcPct val="90000"/>
              </a:lnSpc>
              <a:spcBef>
                <a:spcPts val="1000"/>
              </a:spcBef>
              <a:spcAft>
                <a:spcPts val="0"/>
              </a:spcAft>
              <a:buClr>
                <a:schemeClr val="dk1"/>
              </a:buClr>
              <a:buSzPct val="100000"/>
              <a:buFont typeface="Arial" panose="020B0604020202020204"/>
              <a:buChar char="•"/>
            </a:pPr>
            <a:r>
              <a:rPr lang="en-US" sz="2400" b="0" i="0" u="none" strike="noStrike" cap="none" dirty="0">
                <a:solidFill>
                  <a:schemeClr val="dk1"/>
                </a:solidFill>
                <a:latin typeface="Calibri" panose="020F0502020204030204"/>
                <a:ea typeface="Calibri" panose="020F0502020204030204"/>
                <a:cs typeface="Calibri" panose="020F0502020204030204"/>
                <a:sym typeface="Calibri" panose="020F0502020204030204"/>
              </a:rPr>
              <a:t>Because the membrane areas that have just undergone an action potential are refractory and cannot immediately undergo another, the only direction of action potential propagation is away from a region of membrane that has recently been active</a:t>
            </a:r>
            <a:endParaRPr lang="en-US" sz="2400" b="0" i="0" u="none" strike="noStrike" cap="none" dirty="0">
              <a:solidFill>
                <a:schemeClr val="dk1"/>
              </a:solidFill>
              <a:latin typeface="Calibri" panose="020F0502020204030204"/>
              <a:ea typeface="Calibri" panose="020F0502020204030204"/>
              <a:cs typeface="Calibri" panose="020F0502020204030204"/>
              <a:sym typeface="Calibri" panose="020F0502020204030204"/>
            </a:endParaRPr>
          </a:p>
          <a:p>
            <a:pPr marL="228600" marR="0" lvl="0" indent="-228600" algn="l" rtl="0">
              <a:lnSpc>
                <a:spcPct val="90000"/>
              </a:lnSpc>
              <a:spcBef>
                <a:spcPts val="1000"/>
              </a:spcBef>
              <a:buClr>
                <a:schemeClr val="dk1"/>
              </a:buClr>
              <a:buSzPct val="100000"/>
              <a:buFont typeface="Arial" panose="020B0604020202020204"/>
              <a:buNone/>
            </a:pPr>
            <a:endParaRPr sz="1800" b="0" i="0" u="none" dirty="0">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549" name="Shape 549"/>
          <p:cNvSpPr txBox="1"/>
          <p:nvPr/>
        </p:nvSpPr>
        <p:spPr>
          <a:xfrm>
            <a:off x="9296400" y="5041900"/>
            <a:ext cx="857250" cy="501650"/>
          </a:xfrm>
          <a:prstGeom prst="rect">
            <a:avLst/>
          </a:prstGeom>
          <a:noFill/>
          <a:ln>
            <a:noFill/>
          </a:ln>
        </p:spPr>
        <p:txBody>
          <a:bodyPr wrap="square" lIns="91425" tIns="45700" rIns="91425" bIns="45700" anchor="ctr" anchorCtr="0">
            <a:noAutofit/>
          </a:bodyPr>
          <a:lstStyle/>
          <a:p>
            <a:pPr marL="0" marR="0" lvl="0" indent="-76200" algn="r" rtl="0">
              <a:lnSpc>
                <a:spcPct val="100000"/>
              </a:lnSpc>
              <a:spcBef>
                <a:spcPts val="0"/>
              </a:spcBef>
              <a:spcAft>
                <a:spcPts val="0"/>
              </a:spcAft>
              <a:buClr>
                <a:srgbClr val="404040"/>
              </a:buClr>
              <a:buSzPct val="100000"/>
              <a:buFont typeface="Arial" panose="020B0604020202020204"/>
              <a:buNone/>
            </a:pPr>
            <a:fld id="{00000000-1234-1234-1234-123412341234}" type="slidenum">
              <a:rPr lang="en-US" sz="1200" b="0" i="0" u="none">
                <a:solidFill>
                  <a:srgbClr val="404040"/>
                </a:solidFill>
                <a:latin typeface="Arial" panose="020B0604020202020204"/>
                <a:ea typeface="Arial" panose="020B0604020202020204"/>
                <a:cs typeface="Arial" panose="020B0604020202020204"/>
                <a:sym typeface="Arial" panose="020B0604020202020204"/>
              </a:rPr>
            </a:fld>
            <a:endParaRPr lang="en-US" sz="1200" b="0" i="0" u="none">
              <a:solidFill>
                <a:srgbClr val="404040"/>
              </a:solidFill>
              <a:latin typeface="Arial" panose="020B0604020202020204"/>
              <a:ea typeface="Arial" panose="020B0604020202020204"/>
              <a:cs typeface="Arial" panose="020B0604020202020204"/>
              <a:sym typeface="Arial" panose="020B0604020202020204"/>
            </a:endParaRPr>
          </a:p>
        </p:txBody>
      </p:sp>
      <p:pic>
        <p:nvPicPr>
          <p:cNvPr id="2" name="Resim 1"/>
          <p:cNvPicPr>
            <a:picLocks noChangeAspect="1"/>
          </p:cNvPicPr>
          <p:nvPr/>
        </p:nvPicPr>
        <p:blipFill>
          <a:blip r:embed="rId1"/>
          <a:stretch>
            <a:fillRect/>
          </a:stretch>
        </p:blipFill>
        <p:spPr>
          <a:xfrm>
            <a:off x="105799" y="1185037"/>
            <a:ext cx="5030758" cy="3771320"/>
          </a:xfrm>
          <a:prstGeom prst="rect">
            <a:avLst/>
          </a:prstGeo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53"/>
        <p:cNvGrpSpPr/>
        <p:nvPr/>
      </p:nvGrpSpPr>
      <p:grpSpPr>
        <a:xfrm>
          <a:off x="0" y="0"/>
          <a:ext cx="0" cy="0"/>
          <a:chOff x="0" y="0"/>
          <a:chExt cx="0" cy="0"/>
        </a:xfrm>
      </p:grpSpPr>
      <p:sp>
        <p:nvSpPr>
          <p:cNvPr id="554" name="Shape 554"/>
          <p:cNvSpPr/>
          <p:nvPr/>
        </p:nvSpPr>
        <p:spPr>
          <a:xfrm>
            <a:off x="1524000" y="857250"/>
            <a:ext cx="9144000" cy="5143500"/>
          </a:xfrm>
          <a:prstGeom prst="rect">
            <a:avLst/>
          </a:prstGeom>
          <a:solidFill>
            <a:schemeClr val="lt1"/>
          </a:solidFill>
          <a:ln>
            <a:noFill/>
          </a:ln>
        </p:spPr>
        <p:txBody>
          <a:bodyPr wrap="square" lIns="91425" tIns="45700" rIns="91425" bIns="45700" anchor="ctr" anchorCtr="0">
            <a:noAutofit/>
          </a:bodyPr>
          <a:lstStyle/>
          <a:p>
            <a:pPr marL="0" marR="0" lvl="0" indent="0" algn="l" rtl="0">
              <a:lnSpc>
                <a:spcPct val="100000"/>
              </a:lnSpc>
              <a:spcBef>
                <a:spcPts val="0"/>
              </a:spcBef>
              <a:spcAft>
                <a:spcPts val="0"/>
              </a:spcAft>
              <a:buSzPct val="25000"/>
              <a:buNone/>
            </a:pPr>
            <a:endParaRPr sz="1800" b="0" i="0" u="none">
              <a:solidFill>
                <a:schemeClr val="dk1"/>
              </a:solidFill>
              <a:latin typeface="Arial" panose="020B0604020202020204"/>
              <a:ea typeface="Arial" panose="020B0604020202020204"/>
              <a:cs typeface="Arial" panose="020B0604020202020204"/>
              <a:sym typeface="Arial" panose="020B0604020202020204"/>
            </a:endParaRPr>
          </a:p>
        </p:txBody>
      </p:sp>
      <p:grpSp>
        <p:nvGrpSpPr>
          <p:cNvPr id="555" name="Shape 555"/>
          <p:cNvGrpSpPr/>
          <p:nvPr/>
        </p:nvGrpSpPr>
        <p:grpSpPr>
          <a:xfrm>
            <a:off x="8429625" y="3079750"/>
            <a:ext cx="2236787" cy="2406650"/>
            <a:chOff x="0" y="0"/>
            <a:chExt cx="2147483647" cy="2147483647"/>
          </a:xfrm>
        </p:grpSpPr>
        <p:cxnSp>
          <p:nvCxnSpPr>
            <p:cNvPr id="556" name="Shape 556"/>
            <p:cNvCxnSpPr/>
            <p:nvPr/>
          </p:nvCxnSpPr>
          <p:spPr>
            <a:xfrm flipH="1">
              <a:off x="1490089733" y="0"/>
              <a:ext cx="657393188" cy="610885046"/>
            </a:xfrm>
            <a:prstGeom prst="straightConnector1">
              <a:avLst/>
            </a:prstGeom>
            <a:noFill/>
            <a:ln w="9525" cap="flat" cmpd="sng">
              <a:solidFill>
                <a:schemeClr val="dk1"/>
              </a:solidFill>
              <a:prstDash val="solid"/>
              <a:miter lim="800000"/>
              <a:headEnd type="none" w="med" len="med"/>
              <a:tailEnd type="none" w="med" len="med"/>
            </a:ln>
          </p:spPr>
        </p:cxnSp>
        <p:cxnSp>
          <p:nvCxnSpPr>
            <p:cNvPr id="557" name="Shape 557"/>
            <p:cNvCxnSpPr/>
            <p:nvPr/>
          </p:nvCxnSpPr>
          <p:spPr>
            <a:xfrm flipH="1">
              <a:off x="0" y="151923546"/>
              <a:ext cx="2147011200" cy="1995560100"/>
            </a:xfrm>
            <a:prstGeom prst="straightConnector1">
              <a:avLst/>
            </a:prstGeom>
            <a:noFill/>
            <a:ln w="9525" cap="flat" cmpd="sng">
              <a:solidFill>
                <a:schemeClr val="dk1"/>
              </a:solidFill>
              <a:prstDash val="solid"/>
              <a:miter lim="800000"/>
              <a:headEnd type="none" w="med" len="med"/>
              <a:tailEnd type="none" w="med" len="med"/>
            </a:ln>
          </p:spPr>
        </p:cxnSp>
        <p:cxnSp>
          <p:nvCxnSpPr>
            <p:cNvPr id="558" name="Shape 558"/>
            <p:cNvCxnSpPr/>
            <p:nvPr/>
          </p:nvCxnSpPr>
          <p:spPr>
            <a:xfrm flipH="1">
              <a:off x="781631207" y="215315436"/>
              <a:ext cx="1365851713" cy="1269224778"/>
            </a:xfrm>
            <a:prstGeom prst="straightConnector1">
              <a:avLst/>
            </a:prstGeom>
            <a:noFill/>
            <a:ln w="9525" cap="flat" cmpd="sng">
              <a:solidFill>
                <a:schemeClr val="dk1"/>
              </a:solidFill>
              <a:prstDash val="solid"/>
              <a:miter lim="800000"/>
              <a:headEnd type="none" w="med" len="med"/>
              <a:tailEnd type="none" w="med" len="med"/>
            </a:ln>
          </p:spPr>
        </p:cxnSp>
        <p:cxnSp>
          <p:nvCxnSpPr>
            <p:cNvPr id="559" name="Shape 559"/>
            <p:cNvCxnSpPr/>
            <p:nvPr/>
          </p:nvCxnSpPr>
          <p:spPr>
            <a:xfrm flipH="1">
              <a:off x="890242738" y="112262049"/>
              <a:ext cx="1257239456" cy="1168295602"/>
            </a:xfrm>
            <a:prstGeom prst="straightConnector1">
              <a:avLst/>
            </a:prstGeom>
            <a:noFill/>
            <a:ln w="28575" cap="flat" cmpd="sng">
              <a:solidFill>
                <a:schemeClr val="dk1"/>
              </a:solidFill>
              <a:prstDash val="solid"/>
              <a:miter lim="800000"/>
              <a:headEnd type="none" w="med" len="med"/>
              <a:tailEnd type="none" w="med" len="med"/>
            </a:ln>
          </p:spPr>
        </p:cxnSp>
        <p:cxnSp>
          <p:nvCxnSpPr>
            <p:cNvPr id="560" name="Shape 560"/>
            <p:cNvCxnSpPr/>
            <p:nvPr/>
          </p:nvCxnSpPr>
          <p:spPr>
            <a:xfrm flipH="1">
              <a:off x="1232850437" y="481626394"/>
              <a:ext cx="914633209" cy="849926799"/>
            </a:xfrm>
            <a:prstGeom prst="straightConnector1">
              <a:avLst/>
            </a:prstGeom>
            <a:noFill/>
            <a:ln w="28575" cap="flat" cmpd="sng">
              <a:solidFill>
                <a:schemeClr val="dk1"/>
              </a:solidFill>
              <a:prstDash val="solid"/>
              <a:miter lim="800000"/>
              <a:headEnd type="none" w="med" len="med"/>
              <a:tailEnd type="none" w="med" len="med"/>
            </a:ln>
          </p:spPr>
        </p:cxnSp>
      </p:grpSp>
      <p:sp>
        <p:nvSpPr>
          <p:cNvPr id="564" name="Shape 564"/>
          <p:cNvSpPr/>
          <p:nvPr/>
        </p:nvSpPr>
        <p:spPr>
          <a:xfrm>
            <a:off x="2120900" y="1444625"/>
            <a:ext cx="2506662" cy="1804987"/>
          </a:xfrm>
          <a:custGeom>
            <a:avLst/>
            <a:gdLst/>
            <a:ahLst/>
            <a:cxnLst/>
            <a:rect l="0" t="0" r="0" b="0"/>
            <a:pathLst>
              <a:path w="120000" h="120000" extrusionOk="0">
                <a:moveTo>
                  <a:pt x="13821" y="0"/>
                </a:moveTo>
                <a:lnTo>
                  <a:pt x="120000" y="0"/>
                </a:lnTo>
                <a:lnTo>
                  <a:pt x="120000" y="120000"/>
                </a:lnTo>
                <a:lnTo>
                  <a:pt x="0" y="120000"/>
                </a:lnTo>
                <a:lnTo>
                  <a:pt x="0" y="19187"/>
                </a:lnTo>
                <a:close/>
              </a:path>
            </a:pathLst>
          </a:custGeom>
          <a:noFill/>
          <a:ln>
            <a:noFill/>
          </a:ln>
        </p:spPr>
      </p:sp>
      <p:sp>
        <p:nvSpPr>
          <p:cNvPr id="565" name="Shape 565"/>
          <p:cNvSpPr/>
          <p:nvPr/>
        </p:nvSpPr>
        <p:spPr>
          <a:xfrm>
            <a:off x="2120900" y="3365500"/>
            <a:ext cx="2506662" cy="1797050"/>
          </a:xfrm>
          <a:custGeom>
            <a:avLst/>
            <a:gdLst/>
            <a:ahLst/>
            <a:cxnLst/>
            <a:rect l="0" t="0" r="0" b="0"/>
            <a:pathLst>
              <a:path w="120000" h="120000" extrusionOk="0">
                <a:moveTo>
                  <a:pt x="0" y="0"/>
                </a:moveTo>
                <a:lnTo>
                  <a:pt x="120000" y="0"/>
                </a:lnTo>
                <a:lnTo>
                  <a:pt x="120000" y="100759"/>
                </a:lnTo>
                <a:lnTo>
                  <a:pt x="106178" y="120000"/>
                </a:lnTo>
                <a:lnTo>
                  <a:pt x="0" y="120000"/>
                </a:lnTo>
                <a:close/>
              </a:path>
            </a:pathLst>
          </a:custGeom>
          <a:noFill/>
          <a:ln>
            <a:noFill/>
          </a:ln>
        </p:spPr>
      </p:sp>
      <p:sp>
        <p:nvSpPr>
          <p:cNvPr id="566" name="Shape 566"/>
          <p:cNvSpPr txBox="1">
            <a:spLocks noGrp="1"/>
          </p:cNvSpPr>
          <p:nvPr>
            <p:ph type="title"/>
          </p:nvPr>
        </p:nvSpPr>
        <p:spPr>
          <a:xfrm>
            <a:off x="5016333" y="4549776"/>
            <a:ext cx="4221162" cy="1130300"/>
          </a:xfrm>
          <a:prstGeom prst="rect">
            <a:avLst/>
          </a:prstGeom>
          <a:noFill/>
          <a:ln>
            <a:noFill/>
          </a:ln>
        </p:spPr>
        <p:txBody>
          <a:bodyPr wrap="square" lIns="91425" tIns="45700" rIns="91425" bIns="45700" anchor="ctr" anchorCtr="0">
            <a:noAutofit/>
          </a:bodyPr>
          <a:lstStyle/>
          <a:p>
            <a:pPr marL="0" marR="0" lvl="0" indent="-254000" algn="l" rtl="0">
              <a:lnSpc>
                <a:spcPct val="90000"/>
              </a:lnSpc>
              <a:spcBef>
                <a:spcPts val="0"/>
              </a:spcBef>
              <a:spcAft>
                <a:spcPts val="0"/>
              </a:spcAft>
              <a:buClr>
                <a:schemeClr val="dk1"/>
              </a:buClr>
              <a:buSzPct val="100000"/>
              <a:buFont typeface="Calibri" panose="020F0502020204030204"/>
              <a:buNone/>
            </a:pPr>
            <a:r>
              <a:rPr lang="en-US" sz="4000" b="1" i="0" u="none" strike="noStrike" cap="none" dirty="0">
                <a:solidFill>
                  <a:schemeClr val="dk1"/>
                </a:solidFill>
                <a:latin typeface="Calibri" panose="020F0502020204030204"/>
                <a:ea typeface="Calibri" panose="020F0502020204030204"/>
                <a:cs typeface="Calibri" panose="020F0502020204030204"/>
                <a:sym typeface="Calibri" panose="020F0502020204030204"/>
              </a:rPr>
              <a:t>Act</a:t>
            </a:r>
            <a:r>
              <a:rPr lang="tr-TR" sz="4000" b="1" i="0" u="none" strike="noStrike" cap="none" dirty="0">
                <a:solidFill>
                  <a:schemeClr val="dk1"/>
                </a:solidFill>
                <a:latin typeface="Calibri" panose="020F0502020204030204"/>
                <a:ea typeface="Calibri" panose="020F0502020204030204"/>
                <a:cs typeface="Calibri" panose="020F0502020204030204"/>
                <a:sym typeface="Calibri" panose="020F0502020204030204"/>
              </a:rPr>
              <a:t>i</a:t>
            </a:r>
            <a:r>
              <a:rPr lang="en-US" sz="4000" b="1" i="0" u="none" strike="noStrike" cap="none" dirty="0">
                <a:solidFill>
                  <a:schemeClr val="dk1"/>
                </a:solidFill>
                <a:latin typeface="Calibri" panose="020F0502020204030204"/>
                <a:ea typeface="Calibri" panose="020F0502020204030204"/>
                <a:cs typeface="Calibri" panose="020F0502020204030204"/>
                <a:sym typeface="Calibri" panose="020F0502020204030204"/>
              </a:rPr>
              <a:t>on-</a:t>
            </a:r>
            <a:r>
              <a:rPr lang="en-US" sz="4000" b="1" i="0" u="none" strike="noStrike" cap="none" dirty="0" err="1">
                <a:solidFill>
                  <a:schemeClr val="dk1"/>
                </a:solidFill>
                <a:latin typeface="Calibri" panose="020F0502020204030204"/>
                <a:ea typeface="Calibri" panose="020F0502020204030204"/>
                <a:cs typeface="Calibri" panose="020F0502020204030204"/>
                <a:sym typeface="Calibri" panose="020F0502020204030204"/>
              </a:rPr>
              <a:t>PotentIal</a:t>
            </a:r>
            <a:r>
              <a:rPr lang="en-US" sz="4000" b="1" i="0" u="none" strike="noStrike" cap="none" dirty="0">
                <a:solidFill>
                  <a:schemeClr val="dk1"/>
                </a:solidFill>
                <a:latin typeface="Calibri" panose="020F0502020204030204"/>
                <a:ea typeface="Calibri" panose="020F0502020204030204"/>
                <a:cs typeface="Calibri" panose="020F0502020204030204"/>
                <a:sym typeface="Calibri" panose="020F0502020204030204"/>
              </a:rPr>
              <a:t> </a:t>
            </a:r>
            <a:r>
              <a:rPr lang="en-US" sz="4000" b="1" i="0" u="none" strike="noStrike" cap="none" dirty="0" err="1">
                <a:solidFill>
                  <a:schemeClr val="dk1"/>
                </a:solidFill>
                <a:latin typeface="Calibri" panose="020F0502020204030204"/>
                <a:ea typeface="Calibri" panose="020F0502020204030204"/>
                <a:cs typeface="Calibri" panose="020F0502020204030204"/>
                <a:sym typeface="Calibri" panose="020F0502020204030204"/>
              </a:rPr>
              <a:t>PropagatIon</a:t>
            </a:r>
            <a:endParaRPr lang="en-US" sz="4000" b="1" i="0" u="none" strike="noStrike" cap="none" dirty="0">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567" name="Shape 567"/>
          <p:cNvSpPr txBox="1">
            <a:spLocks noGrp="1"/>
          </p:cNvSpPr>
          <p:nvPr>
            <p:ph idx="1"/>
          </p:nvPr>
        </p:nvSpPr>
        <p:spPr>
          <a:xfrm>
            <a:off x="5019674" y="711200"/>
            <a:ext cx="6124575" cy="3371850"/>
          </a:xfrm>
          <a:prstGeom prst="rect">
            <a:avLst/>
          </a:prstGeom>
          <a:noFill/>
          <a:ln>
            <a:noFill/>
          </a:ln>
        </p:spPr>
        <p:txBody>
          <a:bodyPr wrap="square" lIns="91425" tIns="45700" rIns="91425" bIns="45700" anchor="t" anchorCtr="0">
            <a:noAutofit/>
          </a:bodyPr>
          <a:lstStyle/>
          <a:p>
            <a:pPr marL="228600" marR="0" lvl="0" indent="-228600" algn="l" rtl="0">
              <a:lnSpc>
                <a:spcPct val="70000"/>
              </a:lnSpc>
              <a:spcBef>
                <a:spcPts val="0"/>
              </a:spcBef>
              <a:spcAft>
                <a:spcPts val="0"/>
              </a:spcAft>
              <a:buClr>
                <a:schemeClr val="dk1"/>
              </a:buClr>
              <a:buSzPct val="100000"/>
              <a:buFont typeface="Arial" panose="020B0604020202020204"/>
              <a:buChar char="•"/>
            </a:pPr>
            <a:r>
              <a:rPr lang="en-US" sz="2800" b="0" i="0" u="none" dirty="0">
                <a:solidFill>
                  <a:schemeClr val="dk1"/>
                </a:solidFill>
                <a:latin typeface="Calibri" panose="020F0502020204030204"/>
                <a:ea typeface="Calibri" panose="020F0502020204030204"/>
                <a:cs typeface="Calibri" panose="020F0502020204030204"/>
                <a:sym typeface="Calibri" panose="020F0502020204030204"/>
              </a:rPr>
              <a:t>The direction of propagation being determined by the stimulus location. </a:t>
            </a:r>
            <a:endParaRPr lang="en-US" sz="2800" b="0" i="0" u="none" dirty="0">
              <a:solidFill>
                <a:schemeClr val="dk1"/>
              </a:solidFill>
              <a:latin typeface="Calibri" panose="020F0502020204030204"/>
              <a:ea typeface="Calibri" panose="020F0502020204030204"/>
              <a:cs typeface="Calibri" panose="020F0502020204030204"/>
              <a:sym typeface="Calibri" panose="020F0502020204030204"/>
            </a:endParaRPr>
          </a:p>
          <a:p>
            <a:pPr marL="228600" marR="0" lvl="0" indent="-228600" algn="l" rtl="0">
              <a:lnSpc>
                <a:spcPct val="70000"/>
              </a:lnSpc>
              <a:spcBef>
                <a:spcPts val="1000"/>
              </a:spcBef>
              <a:spcAft>
                <a:spcPts val="0"/>
              </a:spcAft>
              <a:buClr>
                <a:schemeClr val="dk1"/>
              </a:buClr>
              <a:buSzPct val="100000"/>
              <a:buFont typeface="Arial" panose="020B0604020202020204"/>
              <a:buChar char="•"/>
            </a:pPr>
            <a:r>
              <a:rPr lang="en-US" sz="2800" b="0" i="0" u="none" dirty="0">
                <a:solidFill>
                  <a:schemeClr val="dk1"/>
                </a:solidFill>
                <a:latin typeface="Calibri" panose="020F0502020204030204"/>
                <a:ea typeface="Calibri" panose="020F0502020204030204"/>
                <a:cs typeface="Calibri" panose="020F0502020204030204"/>
                <a:sym typeface="Calibri" panose="020F0502020204030204"/>
              </a:rPr>
              <a:t>For example, the action potentials in skeletal-muscle cells are initiated near the middle of these cylindrical cells and propagate toward the two ends. </a:t>
            </a:r>
            <a:endParaRPr lang="en-US" sz="2800" b="0" i="0" u="none" dirty="0">
              <a:solidFill>
                <a:schemeClr val="dk1"/>
              </a:solidFill>
              <a:latin typeface="Calibri" panose="020F0502020204030204"/>
              <a:ea typeface="Calibri" panose="020F0502020204030204"/>
              <a:cs typeface="Calibri" panose="020F0502020204030204"/>
              <a:sym typeface="Calibri" panose="020F0502020204030204"/>
            </a:endParaRPr>
          </a:p>
          <a:p>
            <a:pPr marL="228600" marR="0" lvl="0" indent="-228600" algn="l" rtl="0">
              <a:lnSpc>
                <a:spcPct val="70000"/>
              </a:lnSpc>
              <a:spcBef>
                <a:spcPts val="1000"/>
              </a:spcBef>
              <a:spcAft>
                <a:spcPts val="0"/>
              </a:spcAft>
              <a:buClr>
                <a:schemeClr val="dk1"/>
              </a:buClr>
              <a:buSzPct val="100000"/>
              <a:buFont typeface="Arial" panose="020B0604020202020204"/>
              <a:buChar char="•"/>
            </a:pPr>
            <a:r>
              <a:rPr lang="en-US" sz="2800" b="0" i="0" u="none" dirty="0">
                <a:solidFill>
                  <a:schemeClr val="dk1"/>
                </a:solidFill>
                <a:latin typeface="Calibri" panose="020F0502020204030204"/>
                <a:ea typeface="Calibri" panose="020F0502020204030204"/>
                <a:cs typeface="Calibri" panose="020F0502020204030204"/>
                <a:sym typeface="Calibri" panose="020F0502020204030204"/>
              </a:rPr>
              <a:t>In most nerve cells, however, action potentials are initiated </a:t>
            </a:r>
            <a:r>
              <a:rPr lang="en-US" sz="2800" b="0" i="1" u="none" dirty="0">
                <a:solidFill>
                  <a:schemeClr val="dk1"/>
                </a:solidFill>
                <a:latin typeface="Calibri" panose="020F0502020204030204"/>
                <a:ea typeface="Calibri" panose="020F0502020204030204"/>
                <a:cs typeface="Calibri" panose="020F0502020204030204"/>
                <a:sym typeface="Calibri" panose="020F0502020204030204"/>
              </a:rPr>
              <a:t>physiologically </a:t>
            </a:r>
            <a:r>
              <a:rPr lang="en-US" sz="2800" b="0" i="0" u="none" dirty="0">
                <a:solidFill>
                  <a:schemeClr val="dk1"/>
                </a:solidFill>
                <a:latin typeface="Calibri" panose="020F0502020204030204"/>
                <a:ea typeface="Calibri" panose="020F0502020204030204"/>
                <a:cs typeface="Calibri" panose="020F0502020204030204"/>
                <a:sym typeface="Calibri" panose="020F0502020204030204"/>
              </a:rPr>
              <a:t>at one end of the cell (for reasons to be described in the next section) and propagate toward the other end</a:t>
            </a:r>
            <a:endParaRPr lang="en-US" sz="2800" b="0" i="0" u="none" dirty="0">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568" name="Shape 568"/>
          <p:cNvSpPr txBox="1"/>
          <p:nvPr/>
        </p:nvSpPr>
        <p:spPr>
          <a:xfrm>
            <a:off x="9296400" y="5041900"/>
            <a:ext cx="857250" cy="501650"/>
          </a:xfrm>
          <a:prstGeom prst="rect">
            <a:avLst/>
          </a:prstGeom>
          <a:noFill/>
          <a:ln>
            <a:noFill/>
          </a:ln>
        </p:spPr>
        <p:txBody>
          <a:bodyPr wrap="square" lIns="91425" tIns="45700" rIns="91425" bIns="45700" anchor="ctr" anchorCtr="0">
            <a:noAutofit/>
          </a:bodyPr>
          <a:lstStyle/>
          <a:p>
            <a:pPr marL="0" marR="0" lvl="0" indent="-76200" algn="r" rtl="0">
              <a:lnSpc>
                <a:spcPct val="100000"/>
              </a:lnSpc>
              <a:spcBef>
                <a:spcPts val="0"/>
              </a:spcBef>
              <a:spcAft>
                <a:spcPts val="0"/>
              </a:spcAft>
              <a:buClr>
                <a:srgbClr val="404040"/>
              </a:buClr>
              <a:buSzPct val="100000"/>
              <a:buFont typeface="Arial" panose="020B0604020202020204"/>
              <a:buNone/>
            </a:pPr>
            <a:fld id="{00000000-1234-1234-1234-123412341234}" type="slidenum">
              <a:rPr lang="en-US" sz="1200" b="0" i="0" u="none">
                <a:solidFill>
                  <a:srgbClr val="404040"/>
                </a:solidFill>
                <a:latin typeface="Arial" panose="020B0604020202020204"/>
                <a:ea typeface="Arial" panose="020B0604020202020204"/>
                <a:cs typeface="Arial" panose="020B0604020202020204"/>
                <a:sym typeface="Arial" panose="020B0604020202020204"/>
              </a:rPr>
            </a:fld>
            <a:endParaRPr lang="en-US" sz="1200" b="0" i="0" u="none">
              <a:solidFill>
                <a:srgbClr val="404040"/>
              </a:solidFill>
              <a:latin typeface="Arial" panose="020B0604020202020204"/>
              <a:ea typeface="Arial" panose="020B0604020202020204"/>
              <a:cs typeface="Arial" panose="020B0604020202020204"/>
              <a:sym typeface="Arial" panose="020B0604020202020204"/>
            </a:endParaRPr>
          </a:p>
        </p:txBody>
      </p:sp>
      <p:pic>
        <p:nvPicPr>
          <p:cNvPr id="2" name="Resim 1"/>
          <p:cNvPicPr>
            <a:picLocks noChangeAspect="1"/>
          </p:cNvPicPr>
          <p:nvPr/>
        </p:nvPicPr>
        <p:blipFill>
          <a:blip r:embed="rId1"/>
          <a:stretch>
            <a:fillRect/>
          </a:stretch>
        </p:blipFill>
        <p:spPr>
          <a:xfrm>
            <a:off x="418306" y="725487"/>
            <a:ext cx="4419600" cy="5048250"/>
          </a:xfrm>
          <a:prstGeom prst="rect">
            <a:avLst/>
          </a:prstGeom>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72"/>
        <p:cNvGrpSpPr/>
        <p:nvPr/>
      </p:nvGrpSpPr>
      <p:grpSpPr>
        <a:xfrm>
          <a:off x="0" y="0"/>
          <a:ext cx="0" cy="0"/>
          <a:chOff x="0" y="0"/>
          <a:chExt cx="0" cy="0"/>
        </a:xfrm>
      </p:grpSpPr>
      <p:pic>
        <p:nvPicPr>
          <p:cNvPr id="573" name="Shape 573"/>
          <p:cNvPicPr preferRelativeResize="0"/>
          <p:nvPr/>
        </p:nvPicPr>
        <p:blipFill rotWithShape="1">
          <a:blip r:embed="rId1"/>
          <a:srcRect/>
          <a:stretch>
            <a:fillRect/>
          </a:stretch>
        </p:blipFill>
        <p:spPr>
          <a:xfrm>
            <a:off x="635000" y="2341562"/>
            <a:ext cx="3864667" cy="2522538"/>
          </a:xfrm>
          <a:prstGeom prst="rect">
            <a:avLst/>
          </a:prstGeom>
          <a:noFill/>
          <a:ln>
            <a:noFill/>
          </a:ln>
        </p:spPr>
      </p:pic>
      <p:sp>
        <p:nvSpPr>
          <p:cNvPr id="574" name="Shape 574"/>
          <p:cNvSpPr txBox="1">
            <a:spLocks noGrp="1"/>
          </p:cNvSpPr>
          <p:nvPr>
            <p:ph type="title"/>
          </p:nvPr>
        </p:nvSpPr>
        <p:spPr>
          <a:xfrm>
            <a:off x="2114550" y="5175250"/>
            <a:ext cx="6400800" cy="1130300"/>
          </a:xfrm>
          <a:prstGeom prst="rect">
            <a:avLst/>
          </a:prstGeom>
          <a:noFill/>
          <a:ln>
            <a:noFill/>
          </a:ln>
        </p:spPr>
        <p:txBody>
          <a:bodyPr wrap="square" lIns="91425" tIns="45700" rIns="91425" bIns="45700" anchor="ctr" anchorCtr="0">
            <a:noAutofit/>
          </a:bodyPr>
          <a:lstStyle/>
          <a:p>
            <a:pPr marL="0" marR="0" lvl="0" indent="-254000" algn="l" rtl="0">
              <a:lnSpc>
                <a:spcPct val="90000"/>
              </a:lnSpc>
              <a:spcBef>
                <a:spcPts val="0"/>
              </a:spcBef>
              <a:spcAft>
                <a:spcPts val="0"/>
              </a:spcAft>
              <a:buClr>
                <a:schemeClr val="dk1"/>
              </a:buClr>
              <a:buSzPct val="100000"/>
              <a:buFont typeface="Calibri" panose="020F0502020204030204"/>
              <a:buNone/>
            </a:pPr>
            <a:r>
              <a:rPr lang="en-US" sz="4000" b="1" i="0" u="none" strike="noStrike" cap="none" dirty="0" err="1">
                <a:solidFill>
                  <a:schemeClr val="dk1"/>
                </a:solidFill>
                <a:latin typeface="Calibri" panose="020F0502020204030204"/>
                <a:ea typeface="Calibri" panose="020F0502020204030204"/>
                <a:cs typeface="Calibri" panose="020F0502020204030204"/>
                <a:sym typeface="Calibri" panose="020F0502020204030204"/>
              </a:rPr>
              <a:t>Act</a:t>
            </a:r>
            <a:r>
              <a:rPr lang="tr-TR" altLang="en-US" sz="4000" b="1" i="0" u="none" strike="noStrike" cap="none" dirty="0" err="1">
                <a:solidFill>
                  <a:schemeClr val="dk1"/>
                </a:solidFill>
                <a:latin typeface="Calibri" panose="020F0502020204030204"/>
                <a:ea typeface="Calibri" panose="020F0502020204030204"/>
                <a:cs typeface="Calibri" panose="020F0502020204030204"/>
                <a:sym typeface="Calibri" panose="020F0502020204030204"/>
              </a:rPr>
              <a:t>i</a:t>
            </a:r>
            <a:r>
              <a:rPr lang="en-US" sz="4000" b="1" i="0" u="none" strike="noStrike" cap="none" dirty="0" err="1">
                <a:solidFill>
                  <a:schemeClr val="dk1"/>
                </a:solidFill>
                <a:latin typeface="Calibri" panose="020F0502020204030204"/>
                <a:ea typeface="Calibri" panose="020F0502020204030204"/>
                <a:cs typeface="Calibri" panose="020F0502020204030204"/>
                <a:sym typeface="Calibri" panose="020F0502020204030204"/>
              </a:rPr>
              <a:t>on-Potent</a:t>
            </a:r>
            <a:r>
              <a:rPr lang="tr-TR" altLang="en-US" sz="4000" b="1" i="0" u="none" strike="noStrike" cap="none" dirty="0" err="1">
                <a:solidFill>
                  <a:schemeClr val="dk1"/>
                </a:solidFill>
                <a:latin typeface="Calibri" panose="020F0502020204030204"/>
                <a:ea typeface="Calibri" panose="020F0502020204030204"/>
                <a:cs typeface="Calibri" panose="020F0502020204030204"/>
                <a:sym typeface="Calibri" panose="020F0502020204030204"/>
              </a:rPr>
              <a:t>i</a:t>
            </a:r>
            <a:r>
              <a:rPr lang="en-US" sz="4000" b="1" i="0" u="none" strike="noStrike" cap="none" dirty="0" err="1">
                <a:solidFill>
                  <a:schemeClr val="dk1"/>
                </a:solidFill>
                <a:latin typeface="Calibri" panose="020F0502020204030204"/>
                <a:ea typeface="Calibri" panose="020F0502020204030204"/>
                <a:cs typeface="Calibri" panose="020F0502020204030204"/>
                <a:sym typeface="Calibri" panose="020F0502020204030204"/>
              </a:rPr>
              <a:t>al</a:t>
            </a:r>
            <a:r>
              <a:rPr lang="en-US" sz="4000" b="1" i="0" u="none" strike="noStrike" cap="none" dirty="0">
                <a:solidFill>
                  <a:schemeClr val="dk1"/>
                </a:solidFill>
                <a:latin typeface="Calibri" panose="020F0502020204030204"/>
                <a:ea typeface="Calibri" panose="020F0502020204030204"/>
                <a:cs typeface="Calibri" panose="020F0502020204030204"/>
                <a:sym typeface="Calibri" panose="020F0502020204030204"/>
              </a:rPr>
              <a:t> </a:t>
            </a:r>
            <a:r>
              <a:rPr lang="en-US" sz="4000" b="1" i="0" u="none" strike="noStrike" cap="none" dirty="0" err="1">
                <a:solidFill>
                  <a:schemeClr val="dk1"/>
                </a:solidFill>
                <a:latin typeface="Calibri" panose="020F0502020204030204"/>
                <a:ea typeface="Calibri" panose="020F0502020204030204"/>
                <a:cs typeface="Calibri" panose="020F0502020204030204"/>
                <a:sym typeface="Calibri" panose="020F0502020204030204"/>
              </a:rPr>
              <a:t>Propagat</a:t>
            </a:r>
            <a:r>
              <a:rPr lang="tr-TR" altLang="en-US" sz="4000" b="1" i="0" u="none" strike="noStrike" cap="none" dirty="0" err="1">
                <a:solidFill>
                  <a:schemeClr val="dk1"/>
                </a:solidFill>
                <a:latin typeface="Calibri" panose="020F0502020204030204"/>
                <a:ea typeface="Calibri" panose="020F0502020204030204"/>
                <a:cs typeface="Calibri" panose="020F0502020204030204"/>
                <a:sym typeface="Calibri" panose="020F0502020204030204"/>
              </a:rPr>
              <a:t>i</a:t>
            </a:r>
            <a:r>
              <a:rPr lang="en-US" sz="4000" b="1" i="0" u="none" strike="noStrike" cap="none" dirty="0" err="1">
                <a:solidFill>
                  <a:schemeClr val="dk1"/>
                </a:solidFill>
                <a:latin typeface="Calibri" panose="020F0502020204030204"/>
                <a:ea typeface="Calibri" panose="020F0502020204030204"/>
                <a:cs typeface="Calibri" panose="020F0502020204030204"/>
                <a:sym typeface="Calibri" panose="020F0502020204030204"/>
              </a:rPr>
              <a:t>on</a:t>
            </a:r>
            <a:endParaRPr lang="en-US" sz="4000" b="1" i="0" u="none" strike="noStrike" cap="none" dirty="0">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575" name="Shape 575"/>
          <p:cNvSpPr txBox="1">
            <a:spLocks noGrp="1"/>
          </p:cNvSpPr>
          <p:nvPr>
            <p:ph idx="1"/>
          </p:nvPr>
        </p:nvSpPr>
        <p:spPr>
          <a:xfrm>
            <a:off x="4591050" y="749300"/>
            <a:ext cx="7270750" cy="4292600"/>
          </a:xfrm>
          <a:prstGeom prst="rect">
            <a:avLst/>
          </a:prstGeom>
          <a:noFill/>
          <a:ln>
            <a:noFill/>
          </a:ln>
        </p:spPr>
        <p:txBody>
          <a:bodyPr wrap="square" lIns="91425" tIns="45700" rIns="91425" bIns="45700" anchor="t" anchorCtr="0">
            <a:noAutofit/>
          </a:bodyPr>
          <a:lstStyle/>
          <a:p>
            <a:pPr marL="228600" marR="0" lvl="0" indent="-228600" algn="l" rtl="0">
              <a:lnSpc>
                <a:spcPct val="90000"/>
              </a:lnSpc>
              <a:spcBef>
                <a:spcPts val="0"/>
              </a:spcBef>
              <a:spcAft>
                <a:spcPts val="0"/>
              </a:spcAft>
              <a:buClr>
                <a:schemeClr val="dk1"/>
              </a:buClr>
              <a:buSzPct val="100000"/>
              <a:buFont typeface="Arial" panose="020B0604020202020204"/>
              <a:buChar char="•"/>
            </a:pPr>
            <a:r>
              <a:rPr lang="en-US" sz="2400" b="0" i="0" u="none" dirty="0">
                <a:solidFill>
                  <a:schemeClr val="dk1"/>
                </a:solidFill>
                <a:latin typeface="Calibri" panose="020F0502020204030204"/>
                <a:ea typeface="Calibri" panose="020F0502020204030204"/>
                <a:cs typeface="Calibri" panose="020F0502020204030204"/>
                <a:sym typeface="Calibri" panose="020F0502020204030204"/>
              </a:rPr>
              <a:t>The velocity with which an action potential propagates along a membrane depends upon fiber diameter and whether or not the fiber is myelinated. </a:t>
            </a:r>
            <a:endParaRPr lang="en-US" sz="2400" b="0" i="0" u="none" dirty="0">
              <a:solidFill>
                <a:schemeClr val="dk1"/>
              </a:solidFill>
              <a:latin typeface="Calibri" panose="020F0502020204030204"/>
              <a:ea typeface="Calibri" panose="020F0502020204030204"/>
              <a:cs typeface="Calibri" panose="020F0502020204030204"/>
              <a:sym typeface="Calibri" panose="020F0502020204030204"/>
            </a:endParaRPr>
          </a:p>
          <a:p>
            <a:pPr marL="228600" marR="0" lvl="0" indent="-228600" algn="l" rtl="0">
              <a:lnSpc>
                <a:spcPct val="90000"/>
              </a:lnSpc>
              <a:spcBef>
                <a:spcPts val="1000"/>
              </a:spcBef>
              <a:spcAft>
                <a:spcPts val="0"/>
              </a:spcAft>
              <a:buClr>
                <a:schemeClr val="dk1"/>
              </a:buClr>
              <a:buSzPct val="100000"/>
              <a:buFont typeface="Arial" panose="020B0604020202020204"/>
              <a:buChar char="•"/>
            </a:pPr>
            <a:r>
              <a:rPr lang="en-US" sz="2400" b="0" i="0" u="none" dirty="0">
                <a:solidFill>
                  <a:schemeClr val="dk1"/>
                </a:solidFill>
                <a:latin typeface="Calibri" panose="020F0502020204030204"/>
                <a:ea typeface="Calibri" panose="020F0502020204030204"/>
                <a:cs typeface="Calibri" panose="020F0502020204030204"/>
                <a:sym typeface="Calibri" panose="020F0502020204030204"/>
              </a:rPr>
              <a:t>The larger the fiber diameter, the faster the action potential propagates. </a:t>
            </a:r>
            <a:endParaRPr lang="en-US" sz="2400" b="0" i="0" u="none" dirty="0">
              <a:solidFill>
                <a:schemeClr val="dk1"/>
              </a:solidFill>
              <a:latin typeface="Calibri" panose="020F0502020204030204"/>
              <a:ea typeface="Calibri" panose="020F0502020204030204"/>
              <a:cs typeface="Calibri" panose="020F0502020204030204"/>
              <a:sym typeface="Calibri" panose="020F0502020204030204"/>
            </a:endParaRPr>
          </a:p>
          <a:p>
            <a:pPr marL="228600" marR="0" lvl="0" indent="-228600" algn="l" rtl="0">
              <a:lnSpc>
                <a:spcPct val="90000"/>
              </a:lnSpc>
              <a:spcBef>
                <a:spcPts val="1000"/>
              </a:spcBef>
              <a:spcAft>
                <a:spcPts val="0"/>
              </a:spcAft>
              <a:buClr>
                <a:schemeClr val="dk1"/>
              </a:buClr>
              <a:buSzPct val="100000"/>
              <a:buFont typeface="Arial" panose="020B0604020202020204"/>
              <a:buNone/>
            </a:pPr>
            <a:endParaRPr sz="2400" b="0" i="0" u="none" dirty="0">
              <a:solidFill>
                <a:schemeClr val="dk1"/>
              </a:solidFill>
              <a:latin typeface="Calibri" panose="020F0502020204030204"/>
              <a:ea typeface="Calibri" panose="020F0502020204030204"/>
              <a:cs typeface="Calibri" panose="020F0502020204030204"/>
              <a:sym typeface="Calibri" panose="020F0502020204030204"/>
            </a:endParaRPr>
          </a:p>
          <a:p>
            <a:pPr marL="228600" marR="0" lvl="0" indent="-228600" algn="l" rtl="0">
              <a:lnSpc>
                <a:spcPct val="90000"/>
              </a:lnSpc>
              <a:spcBef>
                <a:spcPts val="1000"/>
              </a:spcBef>
              <a:spcAft>
                <a:spcPts val="0"/>
              </a:spcAft>
              <a:buClr>
                <a:schemeClr val="dk1"/>
              </a:buClr>
              <a:buSzPct val="100000"/>
              <a:buFont typeface="Arial" panose="020B0604020202020204"/>
              <a:buChar char="•"/>
            </a:pPr>
            <a:r>
              <a:rPr lang="en-US" sz="2400" b="1" i="0" u="none" dirty="0">
                <a:solidFill>
                  <a:schemeClr val="dk1"/>
                </a:solidFill>
                <a:latin typeface="Calibri" panose="020F0502020204030204"/>
                <a:ea typeface="Calibri" panose="020F0502020204030204"/>
                <a:cs typeface="Calibri" panose="020F0502020204030204"/>
                <a:sym typeface="Calibri" panose="020F0502020204030204"/>
              </a:rPr>
              <a:t>WHY?</a:t>
            </a:r>
            <a:endParaRPr lang="en-US" sz="2400" b="1" i="0" u="none" dirty="0">
              <a:solidFill>
                <a:schemeClr val="dk1"/>
              </a:solidFill>
              <a:latin typeface="Calibri" panose="020F0502020204030204"/>
              <a:ea typeface="Calibri" panose="020F0502020204030204"/>
              <a:cs typeface="Calibri" panose="020F0502020204030204"/>
              <a:sym typeface="Calibri" panose="020F0502020204030204"/>
            </a:endParaRPr>
          </a:p>
          <a:p>
            <a:pPr marL="228600" marR="0" lvl="0" indent="-228600" algn="l" rtl="0">
              <a:lnSpc>
                <a:spcPct val="90000"/>
              </a:lnSpc>
              <a:spcBef>
                <a:spcPts val="1000"/>
              </a:spcBef>
              <a:spcAft>
                <a:spcPts val="0"/>
              </a:spcAft>
              <a:buClr>
                <a:schemeClr val="dk1"/>
              </a:buClr>
              <a:buSzPct val="100000"/>
              <a:buFont typeface="Arial" panose="020B0604020202020204"/>
              <a:buChar char="•"/>
            </a:pPr>
            <a:r>
              <a:rPr lang="en-US" sz="2400" b="0" i="0" u="none" dirty="0">
                <a:solidFill>
                  <a:schemeClr val="dk1"/>
                </a:solidFill>
                <a:latin typeface="Calibri" panose="020F0502020204030204"/>
                <a:ea typeface="Calibri" panose="020F0502020204030204"/>
                <a:cs typeface="Calibri" panose="020F0502020204030204"/>
                <a:sym typeface="Calibri" panose="020F0502020204030204"/>
              </a:rPr>
              <a:t>A large fiber offers less resistance to local current; more ions will flow in a given time, bringing adjacent regions of the membrane to threshold faster.</a:t>
            </a:r>
            <a:endParaRPr lang="en-US" sz="2400" b="0" i="0" u="none" dirty="0">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576" name="Shape 576"/>
          <p:cNvSpPr txBox="1"/>
          <p:nvPr/>
        </p:nvSpPr>
        <p:spPr>
          <a:xfrm>
            <a:off x="9296400" y="5041900"/>
            <a:ext cx="857250" cy="501650"/>
          </a:xfrm>
          <a:prstGeom prst="rect">
            <a:avLst/>
          </a:prstGeom>
          <a:noFill/>
          <a:ln>
            <a:noFill/>
          </a:ln>
        </p:spPr>
        <p:txBody>
          <a:bodyPr wrap="square" lIns="91425" tIns="45700" rIns="91425" bIns="45700" anchor="ctr" anchorCtr="0">
            <a:noAutofit/>
          </a:bodyPr>
          <a:lstStyle/>
          <a:p>
            <a:pPr marL="0" marR="0" lvl="0" indent="-76200" algn="r" rtl="0">
              <a:lnSpc>
                <a:spcPct val="100000"/>
              </a:lnSpc>
              <a:spcBef>
                <a:spcPts val="0"/>
              </a:spcBef>
              <a:spcAft>
                <a:spcPts val="0"/>
              </a:spcAft>
              <a:buClr>
                <a:srgbClr val="404040"/>
              </a:buClr>
              <a:buSzPct val="100000"/>
              <a:buFont typeface="Arial" panose="020B0604020202020204"/>
              <a:buNone/>
            </a:pPr>
            <a:fld id="{00000000-1234-1234-1234-123412341234}" type="slidenum">
              <a:rPr lang="en-US" sz="1200" b="0" i="0" u="none">
                <a:solidFill>
                  <a:srgbClr val="404040"/>
                </a:solidFill>
                <a:latin typeface="Arial" panose="020B0604020202020204"/>
                <a:ea typeface="Arial" panose="020B0604020202020204"/>
                <a:cs typeface="Arial" panose="020B0604020202020204"/>
                <a:sym typeface="Arial" panose="020B0604020202020204"/>
              </a:rPr>
            </a:fld>
            <a:endParaRPr lang="en-US" sz="1200" b="0" i="0" u="none">
              <a:solidFill>
                <a:srgbClr val="404040"/>
              </a:solidFill>
              <a:latin typeface="Arial" panose="020B0604020202020204"/>
              <a:ea typeface="Arial" panose="020B0604020202020204"/>
              <a:cs typeface="Arial" panose="020B0604020202020204"/>
              <a:sym typeface="Arial" panose="020B0604020202020204"/>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80"/>
        <p:cNvGrpSpPr/>
        <p:nvPr/>
      </p:nvGrpSpPr>
      <p:grpSpPr>
        <a:xfrm>
          <a:off x="0" y="0"/>
          <a:ext cx="0" cy="0"/>
          <a:chOff x="0" y="0"/>
          <a:chExt cx="0" cy="0"/>
        </a:xfrm>
      </p:grpSpPr>
      <p:sp>
        <p:nvSpPr>
          <p:cNvPr id="581" name="Shape 581"/>
          <p:cNvSpPr/>
          <p:nvPr/>
        </p:nvSpPr>
        <p:spPr>
          <a:xfrm>
            <a:off x="1524000" y="857250"/>
            <a:ext cx="9144000" cy="5143500"/>
          </a:xfrm>
          <a:prstGeom prst="rect">
            <a:avLst/>
          </a:prstGeom>
          <a:solidFill>
            <a:schemeClr val="lt1"/>
          </a:solidFill>
          <a:ln>
            <a:noFill/>
          </a:ln>
        </p:spPr>
        <p:txBody>
          <a:bodyPr wrap="square" lIns="91425" tIns="45700" rIns="91425" bIns="45700" anchor="ctr" anchorCtr="0">
            <a:noAutofit/>
          </a:bodyPr>
          <a:lstStyle/>
          <a:p>
            <a:pPr marL="0" marR="0" lvl="0" indent="0" algn="l" rtl="0">
              <a:lnSpc>
                <a:spcPct val="100000"/>
              </a:lnSpc>
              <a:spcBef>
                <a:spcPts val="0"/>
              </a:spcBef>
              <a:spcAft>
                <a:spcPts val="0"/>
              </a:spcAft>
              <a:buSzPct val="25000"/>
              <a:buNone/>
            </a:pPr>
            <a:endParaRPr sz="1800" b="0" i="0" u="none">
              <a:solidFill>
                <a:schemeClr val="dk1"/>
              </a:solidFill>
              <a:latin typeface="Arial" panose="020B0604020202020204"/>
              <a:ea typeface="Arial" panose="020B0604020202020204"/>
              <a:cs typeface="Arial" panose="020B0604020202020204"/>
              <a:sym typeface="Arial" panose="020B0604020202020204"/>
            </a:endParaRPr>
          </a:p>
        </p:txBody>
      </p:sp>
      <p:grpSp>
        <p:nvGrpSpPr>
          <p:cNvPr id="583" name="Shape 583"/>
          <p:cNvGrpSpPr/>
          <p:nvPr/>
        </p:nvGrpSpPr>
        <p:grpSpPr>
          <a:xfrm>
            <a:off x="8429625" y="3057525"/>
            <a:ext cx="2236787" cy="2406650"/>
            <a:chOff x="0" y="0"/>
            <a:chExt cx="2147483647" cy="2147483647"/>
          </a:xfrm>
        </p:grpSpPr>
        <p:cxnSp>
          <p:nvCxnSpPr>
            <p:cNvPr id="584" name="Shape 584"/>
            <p:cNvCxnSpPr/>
            <p:nvPr/>
          </p:nvCxnSpPr>
          <p:spPr>
            <a:xfrm flipH="1">
              <a:off x="1490089733" y="0"/>
              <a:ext cx="657393188" cy="610885046"/>
            </a:xfrm>
            <a:prstGeom prst="straightConnector1">
              <a:avLst/>
            </a:prstGeom>
            <a:noFill/>
            <a:ln w="9525" cap="flat" cmpd="sng">
              <a:solidFill>
                <a:schemeClr val="dk1"/>
              </a:solidFill>
              <a:prstDash val="solid"/>
              <a:miter lim="800000"/>
              <a:headEnd type="none" w="med" len="med"/>
              <a:tailEnd type="none" w="med" len="med"/>
            </a:ln>
          </p:spPr>
        </p:cxnSp>
        <p:cxnSp>
          <p:nvCxnSpPr>
            <p:cNvPr id="585" name="Shape 585"/>
            <p:cNvCxnSpPr/>
            <p:nvPr/>
          </p:nvCxnSpPr>
          <p:spPr>
            <a:xfrm flipH="1">
              <a:off x="0" y="151923546"/>
              <a:ext cx="2147011200" cy="1995560100"/>
            </a:xfrm>
            <a:prstGeom prst="straightConnector1">
              <a:avLst/>
            </a:prstGeom>
            <a:noFill/>
            <a:ln w="9525" cap="flat" cmpd="sng">
              <a:solidFill>
                <a:schemeClr val="dk1"/>
              </a:solidFill>
              <a:prstDash val="solid"/>
              <a:miter lim="800000"/>
              <a:headEnd type="none" w="med" len="med"/>
              <a:tailEnd type="none" w="med" len="med"/>
            </a:ln>
          </p:spPr>
        </p:cxnSp>
        <p:cxnSp>
          <p:nvCxnSpPr>
            <p:cNvPr id="586" name="Shape 586"/>
            <p:cNvCxnSpPr/>
            <p:nvPr/>
          </p:nvCxnSpPr>
          <p:spPr>
            <a:xfrm flipH="1">
              <a:off x="781631207" y="215315436"/>
              <a:ext cx="1365851713" cy="1269224778"/>
            </a:xfrm>
            <a:prstGeom prst="straightConnector1">
              <a:avLst/>
            </a:prstGeom>
            <a:noFill/>
            <a:ln w="9525" cap="flat" cmpd="sng">
              <a:solidFill>
                <a:schemeClr val="dk1"/>
              </a:solidFill>
              <a:prstDash val="solid"/>
              <a:miter lim="800000"/>
              <a:headEnd type="none" w="med" len="med"/>
              <a:tailEnd type="none" w="med" len="med"/>
            </a:ln>
          </p:spPr>
        </p:cxnSp>
        <p:cxnSp>
          <p:nvCxnSpPr>
            <p:cNvPr id="587" name="Shape 587"/>
            <p:cNvCxnSpPr/>
            <p:nvPr/>
          </p:nvCxnSpPr>
          <p:spPr>
            <a:xfrm flipH="1">
              <a:off x="890242738" y="112262049"/>
              <a:ext cx="1257239456" cy="1168295602"/>
            </a:xfrm>
            <a:prstGeom prst="straightConnector1">
              <a:avLst/>
            </a:prstGeom>
            <a:noFill/>
            <a:ln w="28575" cap="flat" cmpd="sng">
              <a:solidFill>
                <a:schemeClr val="dk1"/>
              </a:solidFill>
              <a:prstDash val="solid"/>
              <a:miter lim="800000"/>
              <a:headEnd type="none" w="med" len="med"/>
              <a:tailEnd type="none" w="med" len="med"/>
            </a:ln>
          </p:spPr>
        </p:cxnSp>
        <p:cxnSp>
          <p:nvCxnSpPr>
            <p:cNvPr id="588" name="Shape 588"/>
            <p:cNvCxnSpPr/>
            <p:nvPr/>
          </p:nvCxnSpPr>
          <p:spPr>
            <a:xfrm flipH="1">
              <a:off x="1232850437" y="481626394"/>
              <a:ext cx="914633209" cy="849926799"/>
            </a:xfrm>
            <a:prstGeom prst="straightConnector1">
              <a:avLst/>
            </a:prstGeom>
            <a:noFill/>
            <a:ln w="28575" cap="flat" cmpd="sng">
              <a:solidFill>
                <a:schemeClr val="dk1"/>
              </a:solidFill>
              <a:prstDash val="solid"/>
              <a:miter lim="800000"/>
              <a:headEnd type="none" w="med" len="med"/>
              <a:tailEnd type="none" w="med" len="med"/>
            </a:ln>
          </p:spPr>
        </p:cxnSp>
      </p:grpSp>
      <p:sp>
        <p:nvSpPr>
          <p:cNvPr id="589" name="Shape 589"/>
          <p:cNvSpPr txBox="1">
            <a:spLocks noGrp="1"/>
          </p:cNvSpPr>
          <p:nvPr>
            <p:ph type="title"/>
          </p:nvPr>
        </p:nvSpPr>
        <p:spPr>
          <a:xfrm>
            <a:off x="1689099" y="5578269"/>
            <a:ext cx="6400800" cy="1130300"/>
          </a:xfrm>
          <a:prstGeom prst="rect">
            <a:avLst/>
          </a:prstGeom>
          <a:noFill/>
          <a:ln>
            <a:noFill/>
          </a:ln>
        </p:spPr>
        <p:txBody>
          <a:bodyPr wrap="square" lIns="91425" tIns="45700" rIns="91425" bIns="45700" anchor="ctr" anchorCtr="0">
            <a:noAutofit/>
          </a:bodyPr>
          <a:lstStyle/>
          <a:p>
            <a:pPr marL="0" marR="0" lvl="0" indent="-254000" algn="l" rtl="0">
              <a:lnSpc>
                <a:spcPct val="90000"/>
              </a:lnSpc>
              <a:spcBef>
                <a:spcPts val="0"/>
              </a:spcBef>
              <a:spcAft>
                <a:spcPts val="0"/>
              </a:spcAft>
              <a:buClr>
                <a:schemeClr val="dk1"/>
              </a:buClr>
              <a:buSzPct val="100000"/>
              <a:buFont typeface="Calibri" panose="020F0502020204030204"/>
              <a:buNone/>
            </a:pPr>
            <a:r>
              <a:rPr lang="en-US" sz="4000" b="1" i="0" u="none" strike="noStrike" cap="none" dirty="0" err="1">
                <a:solidFill>
                  <a:schemeClr val="dk1"/>
                </a:solidFill>
                <a:latin typeface="Calibri" panose="020F0502020204030204"/>
                <a:ea typeface="Calibri" panose="020F0502020204030204"/>
                <a:cs typeface="Calibri" panose="020F0502020204030204"/>
                <a:sym typeface="Calibri" panose="020F0502020204030204"/>
              </a:rPr>
              <a:t>Act</a:t>
            </a:r>
            <a:r>
              <a:rPr lang="tr-TR" altLang="en-US" sz="4000" b="1" i="0" u="none" strike="noStrike" cap="none" dirty="0" err="1">
                <a:solidFill>
                  <a:schemeClr val="dk1"/>
                </a:solidFill>
                <a:latin typeface="Calibri" panose="020F0502020204030204"/>
                <a:ea typeface="Calibri" panose="020F0502020204030204"/>
                <a:cs typeface="Calibri" panose="020F0502020204030204"/>
                <a:sym typeface="Calibri" panose="020F0502020204030204"/>
              </a:rPr>
              <a:t>i</a:t>
            </a:r>
            <a:r>
              <a:rPr lang="en-US" sz="4000" b="1" i="0" u="none" strike="noStrike" cap="none" dirty="0" err="1">
                <a:solidFill>
                  <a:schemeClr val="dk1"/>
                </a:solidFill>
                <a:latin typeface="Calibri" panose="020F0502020204030204"/>
                <a:ea typeface="Calibri" panose="020F0502020204030204"/>
                <a:cs typeface="Calibri" panose="020F0502020204030204"/>
                <a:sym typeface="Calibri" panose="020F0502020204030204"/>
              </a:rPr>
              <a:t>on-Potent</a:t>
            </a:r>
            <a:r>
              <a:rPr lang="tr-TR" altLang="en-US" sz="4000" b="1" i="0" u="none" strike="noStrike" cap="none" dirty="0" err="1">
                <a:solidFill>
                  <a:schemeClr val="dk1"/>
                </a:solidFill>
                <a:latin typeface="Calibri" panose="020F0502020204030204"/>
                <a:ea typeface="Calibri" panose="020F0502020204030204"/>
                <a:cs typeface="Calibri" panose="020F0502020204030204"/>
                <a:sym typeface="Calibri" panose="020F0502020204030204"/>
              </a:rPr>
              <a:t>i</a:t>
            </a:r>
            <a:r>
              <a:rPr lang="en-US" sz="4000" b="1" i="0" u="none" strike="noStrike" cap="none" dirty="0" err="1">
                <a:solidFill>
                  <a:schemeClr val="dk1"/>
                </a:solidFill>
                <a:latin typeface="Calibri" panose="020F0502020204030204"/>
                <a:ea typeface="Calibri" panose="020F0502020204030204"/>
                <a:cs typeface="Calibri" panose="020F0502020204030204"/>
                <a:sym typeface="Calibri" panose="020F0502020204030204"/>
              </a:rPr>
              <a:t>al</a:t>
            </a:r>
            <a:r>
              <a:rPr lang="en-US" sz="4000" b="1" i="0" u="none" strike="noStrike" cap="none" dirty="0">
                <a:solidFill>
                  <a:schemeClr val="dk1"/>
                </a:solidFill>
                <a:latin typeface="Calibri" panose="020F0502020204030204"/>
                <a:ea typeface="Calibri" panose="020F0502020204030204"/>
                <a:cs typeface="Calibri" panose="020F0502020204030204"/>
                <a:sym typeface="Calibri" panose="020F0502020204030204"/>
              </a:rPr>
              <a:t> </a:t>
            </a:r>
            <a:r>
              <a:rPr lang="en-US" sz="4000" b="1" i="0" u="none" strike="noStrike" cap="none" dirty="0" err="1">
                <a:solidFill>
                  <a:schemeClr val="dk1"/>
                </a:solidFill>
                <a:latin typeface="Calibri" panose="020F0502020204030204"/>
                <a:ea typeface="Calibri" panose="020F0502020204030204"/>
                <a:cs typeface="Calibri" panose="020F0502020204030204"/>
                <a:sym typeface="Calibri" panose="020F0502020204030204"/>
              </a:rPr>
              <a:t>Propagat</a:t>
            </a:r>
            <a:r>
              <a:rPr lang="tr-TR" altLang="en-US" sz="4000" b="1" i="0" u="none" strike="noStrike" cap="none" dirty="0" err="1">
                <a:solidFill>
                  <a:schemeClr val="dk1"/>
                </a:solidFill>
                <a:latin typeface="Calibri" panose="020F0502020204030204"/>
                <a:ea typeface="Calibri" panose="020F0502020204030204"/>
                <a:cs typeface="Calibri" panose="020F0502020204030204"/>
                <a:sym typeface="Calibri" panose="020F0502020204030204"/>
              </a:rPr>
              <a:t>i</a:t>
            </a:r>
            <a:r>
              <a:rPr lang="en-US" sz="4000" b="1" i="0" u="none" strike="noStrike" cap="none" dirty="0" err="1">
                <a:solidFill>
                  <a:schemeClr val="dk1"/>
                </a:solidFill>
                <a:latin typeface="Calibri" panose="020F0502020204030204"/>
                <a:ea typeface="Calibri" panose="020F0502020204030204"/>
                <a:cs typeface="Calibri" panose="020F0502020204030204"/>
                <a:sym typeface="Calibri" panose="020F0502020204030204"/>
              </a:rPr>
              <a:t>on</a:t>
            </a:r>
            <a:endParaRPr lang="en-US" sz="4000" b="1" i="0" u="none" strike="noStrike" cap="none" dirty="0">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590" name="Shape 590"/>
          <p:cNvSpPr txBox="1">
            <a:spLocks noGrp="1"/>
          </p:cNvSpPr>
          <p:nvPr>
            <p:ph idx="1"/>
          </p:nvPr>
        </p:nvSpPr>
        <p:spPr>
          <a:xfrm>
            <a:off x="850900" y="355600"/>
            <a:ext cx="7238999" cy="4851399"/>
          </a:xfrm>
          <a:prstGeom prst="rect">
            <a:avLst/>
          </a:prstGeom>
          <a:noFill/>
          <a:ln>
            <a:noFill/>
          </a:ln>
        </p:spPr>
        <p:txBody>
          <a:bodyPr wrap="square" lIns="91425" tIns="45700" rIns="91425" bIns="45700" anchor="t" anchorCtr="0">
            <a:noAutofit/>
          </a:bodyPr>
          <a:lstStyle/>
          <a:p>
            <a:pPr marL="228600" marR="0" lvl="0" indent="-228600" algn="l" rtl="0">
              <a:lnSpc>
                <a:spcPct val="90000"/>
              </a:lnSpc>
              <a:spcBef>
                <a:spcPts val="0"/>
              </a:spcBef>
              <a:spcAft>
                <a:spcPts val="0"/>
              </a:spcAft>
              <a:buClr>
                <a:schemeClr val="dk1"/>
              </a:buClr>
              <a:buSzPct val="100000"/>
              <a:buFont typeface="Arial" panose="020B0604020202020204"/>
              <a:buChar char="•"/>
            </a:pPr>
            <a:r>
              <a:rPr lang="en-US" sz="2400" b="0" i="0" u="none" dirty="0">
                <a:solidFill>
                  <a:schemeClr val="dk1"/>
                </a:solidFill>
                <a:latin typeface="Calibri" panose="020F0502020204030204"/>
                <a:ea typeface="Calibri" panose="020F0502020204030204"/>
                <a:cs typeface="Calibri" panose="020F0502020204030204"/>
                <a:sym typeface="Calibri" panose="020F0502020204030204"/>
              </a:rPr>
              <a:t>Myelin is an insulator that makes it more difficult for charge to flow between intracellular and extracellular fluid compartments. </a:t>
            </a:r>
            <a:endParaRPr lang="en-US" sz="2400" b="0" i="0" u="none" dirty="0">
              <a:solidFill>
                <a:schemeClr val="dk1"/>
              </a:solidFill>
              <a:latin typeface="Calibri" panose="020F0502020204030204"/>
              <a:ea typeface="Calibri" panose="020F0502020204030204"/>
              <a:cs typeface="Calibri" panose="020F0502020204030204"/>
              <a:sym typeface="Calibri" panose="020F0502020204030204"/>
            </a:endParaRPr>
          </a:p>
          <a:p>
            <a:pPr marL="228600" marR="0" lvl="0" indent="-228600" algn="l" rtl="0">
              <a:lnSpc>
                <a:spcPct val="90000"/>
              </a:lnSpc>
              <a:spcBef>
                <a:spcPts val="1000"/>
              </a:spcBef>
              <a:spcAft>
                <a:spcPts val="0"/>
              </a:spcAft>
              <a:buClr>
                <a:schemeClr val="dk1"/>
              </a:buClr>
              <a:buSzPct val="100000"/>
              <a:buFont typeface="Arial" panose="020B0604020202020204"/>
              <a:buChar char="•"/>
            </a:pPr>
            <a:r>
              <a:rPr lang="en-US" sz="2400" b="0" i="0" u="none" dirty="0">
                <a:solidFill>
                  <a:schemeClr val="dk1"/>
                </a:solidFill>
                <a:latin typeface="Calibri" panose="020F0502020204030204"/>
                <a:ea typeface="Calibri" panose="020F0502020204030204"/>
                <a:cs typeface="Calibri" panose="020F0502020204030204"/>
                <a:sym typeface="Calibri" panose="020F0502020204030204"/>
              </a:rPr>
              <a:t>There is less “leakage” of charge across the myelin</a:t>
            </a:r>
            <a:endParaRPr lang="en-US" sz="2400" b="0" i="0" u="none" dirty="0">
              <a:solidFill>
                <a:schemeClr val="dk1"/>
              </a:solidFill>
              <a:latin typeface="Calibri" panose="020F0502020204030204"/>
              <a:ea typeface="Calibri" panose="020F0502020204030204"/>
              <a:cs typeface="Calibri" panose="020F0502020204030204"/>
              <a:sym typeface="Calibri" panose="020F0502020204030204"/>
            </a:endParaRPr>
          </a:p>
          <a:p>
            <a:pPr marL="228600" marR="0" lvl="0" indent="-228600" algn="l" rtl="0">
              <a:lnSpc>
                <a:spcPct val="90000"/>
              </a:lnSpc>
              <a:spcBef>
                <a:spcPts val="1000"/>
              </a:spcBef>
              <a:spcAft>
                <a:spcPts val="0"/>
              </a:spcAft>
              <a:buClr>
                <a:schemeClr val="dk1"/>
              </a:buClr>
              <a:buSzPct val="100000"/>
              <a:buFont typeface="Arial" panose="020B0604020202020204"/>
              <a:buChar char="•"/>
            </a:pPr>
            <a:r>
              <a:rPr lang="en-US" sz="2400" b="0" i="0" u="none" dirty="0">
                <a:solidFill>
                  <a:schemeClr val="dk1"/>
                </a:solidFill>
                <a:latin typeface="Calibri" panose="020F0502020204030204"/>
                <a:ea typeface="Calibri" panose="020F0502020204030204"/>
                <a:cs typeface="Calibri" panose="020F0502020204030204"/>
                <a:sym typeface="Calibri" panose="020F0502020204030204"/>
              </a:rPr>
              <a:t>The concentration of voltage-gated sodium channels in the myelinated region of axons is low</a:t>
            </a:r>
            <a:endParaRPr lang="en-US" sz="2400" b="0" i="0" u="none" dirty="0">
              <a:solidFill>
                <a:schemeClr val="dk1"/>
              </a:solidFill>
              <a:latin typeface="Calibri" panose="020F0502020204030204"/>
              <a:ea typeface="Calibri" panose="020F0502020204030204"/>
              <a:cs typeface="Calibri" panose="020F0502020204030204"/>
              <a:sym typeface="Calibri" panose="020F0502020204030204"/>
            </a:endParaRPr>
          </a:p>
          <a:p>
            <a:pPr marL="228600" marR="0" lvl="0" indent="-228600" algn="l" rtl="0">
              <a:lnSpc>
                <a:spcPct val="90000"/>
              </a:lnSpc>
              <a:spcBef>
                <a:spcPts val="1000"/>
              </a:spcBef>
              <a:spcAft>
                <a:spcPts val="0"/>
              </a:spcAft>
              <a:buClr>
                <a:schemeClr val="dk1"/>
              </a:buClr>
              <a:buSzPct val="100000"/>
              <a:buFont typeface="Arial" panose="020B0604020202020204"/>
              <a:buChar char="•"/>
            </a:pPr>
            <a:r>
              <a:rPr lang="en-US" sz="2400" b="0" i="0" u="none" dirty="0">
                <a:solidFill>
                  <a:schemeClr val="dk1"/>
                </a:solidFill>
                <a:latin typeface="Calibri" panose="020F0502020204030204"/>
                <a:ea typeface="Calibri" panose="020F0502020204030204"/>
                <a:cs typeface="Calibri" panose="020F0502020204030204"/>
                <a:sym typeface="Calibri" panose="020F0502020204030204"/>
              </a:rPr>
              <a:t>Therefore, action potentials occur only at the nodes of Ranvier where the myelin coating is interrupted and the concentration of voltage-gated sodium channels is high. </a:t>
            </a:r>
            <a:endParaRPr lang="en-US" sz="2400" b="0" i="0" u="none" dirty="0">
              <a:solidFill>
                <a:schemeClr val="dk1"/>
              </a:solidFill>
              <a:latin typeface="Calibri" panose="020F0502020204030204"/>
              <a:ea typeface="Calibri" panose="020F0502020204030204"/>
              <a:cs typeface="Calibri" panose="020F0502020204030204"/>
              <a:sym typeface="Calibri" panose="020F0502020204030204"/>
            </a:endParaRPr>
          </a:p>
          <a:p>
            <a:pPr marL="228600" marR="0" lvl="0" indent="-228600" algn="l" rtl="0">
              <a:lnSpc>
                <a:spcPct val="90000"/>
              </a:lnSpc>
              <a:spcBef>
                <a:spcPts val="1000"/>
              </a:spcBef>
              <a:spcAft>
                <a:spcPts val="0"/>
              </a:spcAft>
              <a:buClr>
                <a:schemeClr val="dk1"/>
              </a:buClr>
              <a:buSzPct val="100000"/>
              <a:buFont typeface="Arial" panose="020B0604020202020204"/>
              <a:buChar char="•"/>
            </a:pPr>
            <a:r>
              <a:rPr lang="en-US" sz="2400" b="0" i="0" u="none" dirty="0">
                <a:solidFill>
                  <a:schemeClr val="dk1"/>
                </a:solidFill>
                <a:latin typeface="Calibri" panose="020F0502020204030204"/>
                <a:ea typeface="Calibri" panose="020F0502020204030204"/>
                <a:cs typeface="Calibri" panose="020F0502020204030204"/>
                <a:sym typeface="Calibri" panose="020F0502020204030204"/>
              </a:rPr>
              <a:t>Action potentials literally jump from one node to the next as they propagate along a myelinated fiber, and for this reason such propagation is called </a:t>
            </a:r>
            <a:r>
              <a:rPr lang="en-US" sz="2400" b="1" i="0" u="none" dirty="0">
                <a:solidFill>
                  <a:schemeClr val="dk1"/>
                </a:solidFill>
                <a:latin typeface="Calibri" panose="020F0502020204030204"/>
                <a:ea typeface="Calibri" panose="020F0502020204030204"/>
                <a:cs typeface="Calibri" panose="020F0502020204030204"/>
                <a:sym typeface="Calibri" panose="020F0502020204030204"/>
              </a:rPr>
              <a:t>saltatory conduction</a:t>
            </a:r>
            <a:endParaRPr lang="en-US" sz="2400" b="1" i="0" u="none" dirty="0">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591" name="Shape 591"/>
          <p:cNvSpPr txBox="1"/>
          <p:nvPr/>
        </p:nvSpPr>
        <p:spPr>
          <a:xfrm>
            <a:off x="9296400" y="5041900"/>
            <a:ext cx="857250" cy="501650"/>
          </a:xfrm>
          <a:prstGeom prst="rect">
            <a:avLst/>
          </a:prstGeom>
          <a:noFill/>
          <a:ln>
            <a:noFill/>
          </a:ln>
        </p:spPr>
        <p:txBody>
          <a:bodyPr wrap="square" lIns="91425" tIns="45700" rIns="91425" bIns="45700" anchor="ctr" anchorCtr="0">
            <a:noAutofit/>
          </a:bodyPr>
          <a:lstStyle/>
          <a:p>
            <a:pPr marL="0" marR="0" lvl="0" indent="-76200" algn="r" rtl="0">
              <a:lnSpc>
                <a:spcPct val="100000"/>
              </a:lnSpc>
              <a:spcBef>
                <a:spcPts val="0"/>
              </a:spcBef>
              <a:spcAft>
                <a:spcPts val="0"/>
              </a:spcAft>
              <a:buClr>
                <a:srgbClr val="404040"/>
              </a:buClr>
              <a:buSzPct val="100000"/>
              <a:buFont typeface="Arial" panose="020B0604020202020204"/>
              <a:buNone/>
            </a:pPr>
            <a:fld id="{00000000-1234-1234-1234-123412341234}" type="slidenum">
              <a:rPr lang="en-US" sz="1200" b="0" i="0" u="none">
                <a:solidFill>
                  <a:srgbClr val="404040"/>
                </a:solidFill>
                <a:latin typeface="Arial" panose="020B0604020202020204"/>
                <a:ea typeface="Arial" panose="020B0604020202020204"/>
                <a:cs typeface="Arial" panose="020B0604020202020204"/>
                <a:sym typeface="Arial" panose="020B0604020202020204"/>
              </a:rPr>
            </a:fld>
            <a:endParaRPr lang="en-US" sz="1200" b="0" i="0" u="none">
              <a:solidFill>
                <a:srgbClr val="404040"/>
              </a:solidFill>
              <a:latin typeface="Arial" panose="020B0604020202020204"/>
              <a:ea typeface="Arial" panose="020B0604020202020204"/>
              <a:cs typeface="Arial" panose="020B0604020202020204"/>
              <a:sym typeface="Arial" panose="020B0604020202020204"/>
            </a:endParaRPr>
          </a:p>
        </p:txBody>
      </p:sp>
      <p:pic>
        <p:nvPicPr>
          <p:cNvPr id="2" name="Picture 1"/>
          <p:cNvPicPr>
            <a:picLocks noChangeAspect="1"/>
          </p:cNvPicPr>
          <p:nvPr/>
        </p:nvPicPr>
        <p:blipFill>
          <a:blip r:embed="rId1"/>
          <a:srcRect l="48824" t="62201" r="26836" b="15465"/>
          <a:stretch>
            <a:fillRect/>
          </a:stretch>
        </p:blipFill>
        <p:spPr>
          <a:xfrm>
            <a:off x="8051800" y="2160270"/>
            <a:ext cx="3964940" cy="2046605"/>
          </a:xfrm>
          <a:prstGeom prst="rect">
            <a:avLst/>
          </a:prstGeom>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ANY QUESTION?</a:t>
            </a:r>
            <a:endParaRPr lang="tr-TR" dirty="0"/>
          </a:p>
        </p:txBody>
      </p:sp>
      <p:pic>
        <p:nvPicPr>
          <p:cNvPr id="5" name="İçerik Yer Tutucusu 4"/>
          <p:cNvPicPr>
            <a:picLocks noGrp="1" noChangeAspect="1"/>
          </p:cNvPicPr>
          <p:nvPr>
            <p:ph idx="1"/>
          </p:nvPr>
        </p:nvPicPr>
        <p:blipFill>
          <a:blip r:embed="rId1"/>
          <a:stretch>
            <a:fillRect/>
          </a:stretch>
        </p:blipFill>
        <p:spPr>
          <a:xfrm>
            <a:off x="5514163" y="1615492"/>
            <a:ext cx="4762500" cy="3190875"/>
          </a:xfrm>
          <a:prstGeom prst="rect">
            <a:avLst/>
          </a:prstGeom>
        </p:spPr>
      </p:pic>
      <p:sp>
        <p:nvSpPr>
          <p:cNvPr id="4" name="Slayt Numarası Yer Tutucusu 3"/>
          <p:cNvSpPr>
            <a:spLocks noGrp="1"/>
          </p:cNvSpPr>
          <p:nvPr>
            <p:ph type="sldNum" sz="quarter" idx="12"/>
          </p:nvPr>
        </p:nvSpPr>
        <p:spPr/>
        <p:txBody>
          <a:bodyPr/>
          <a:lstStyle/>
          <a:p>
            <a:pPr marL="0" marR="0" lvl="0" indent="-88900" algn="r" rtl="0">
              <a:lnSpc>
                <a:spcPct val="100000"/>
              </a:lnSpc>
              <a:spcBef>
                <a:spcPts val="0"/>
              </a:spcBef>
              <a:spcAft>
                <a:spcPts val="0"/>
              </a:spcAft>
              <a:buClr>
                <a:schemeClr val="dk1"/>
              </a:buClr>
              <a:buSzPct val="100000"/>
              <a:buFont typeface="Arial" panose="020B0604020202020204"/>
              <a:buNone/>
            </a:pPr>
            <a:fld id="{00000000-1234-1234-1234-123412341234}" type="slidenum">
              <a:rPr lang="en-US" sz="1400" b="0" i="0" u="none" strike="noStrike" cap="none" smtClean="0">
                <a:solidFill>
                  <a:schemeClr val="dk1"/>
                </a:solidFill>
                <a:latin typeface="Arial" panose="020B0604020202020204"/>
                <a:ea typeface="Arial" panose="020B0604020202020204"/>
                <a:cs typeface="Arial" panose="020B0604020202020204"/>
                <a:sym typeface="Arial" panose="020B0604020202020204"/>
              </a:rPr>
            </a:fld>
            <a:endParaRPr lang="en-US" sz="1400" b="0" i="0" u="none" strike="noStrike" cap="none">
              <a:solidFill>
                <a:schemeClr val="dk1"/>
              </a:solidFill>
              <a:latin typeface="Arial" panose="020B0604020202020204"/>
              <a:ea typeface="Arial" panose="020B0604020202020204"/>
              <a:cs typeface="Arial" panose="020B0604020202020204"/>
              <a:sym typeface="Arial" panose="020B0604020202020204"/>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97"/>
        <p:cNvGrpSpPr/>
        <p:nvPr/>
      </p:nvGrpSpPr>
      <p:grpSpPr>
        <a:xfrm>
          <a:off x="0" y="0"/>
          <a:ext cx="0" cy="0"/>
          <a:chOff x="0" y="0"/>
          <a:chExt cx="0" cy="0"/>
        </a:xfrm>
      </p:grpSpPr>
      <p:pic>
        <p:nvPicPr>
          <p:cNvPr id="201" name="Shape 201" descr="mmicro.jpeg                                                    000784A6Macintosh HD                   BC4DC1A3:"/>
          <p:cNvPicPr preferRelativeResize="0"/>
          <p:nvPr/>
        </p:nvPicPr>
        <p:blipFill rotWithShape="1">
          <a:blip r:embed="rId1"/>
          <a:srcRect l="19505" r="29732"/>
          <a:stretch>
            <a:fillRect/>
          </a:stretch>
        </p:blipFill>
        <p:spPr>
          <a:xfrm>
            <a:off x="7549862" y="227"/>
            <a:ext cx="4641833" cy="6858000"/>
          </a:xfrm>
          <a:prstGeom prst="rect">
            <a:avLst/>
          </a:prstGeom>
          <a:noFill/>
        </p:spPr>
      </p:pic>
      <p:sp>
        <p:nvSpPr>
          <p:cNvPr id="198" name="Shape 198"/>
          <p:cNvSpPr txBox="1">
            <a:spLocks noGrp="1"/>
          </p:cNvSpPr>
          <p:nvPr>
            <p:ph type="title"/>
          </p:nvPr>
        </p:nvSpPr>
        <p:spPr>
          <a:xfrm>
            <a:off x="873978" y="1718735"/>
            <a:ext cx="5767566" cy="1072378"/>
          </a:xfrm>
          <a:prstGeom prst="rect">
            <a:avLst/>
          </a:prstGeom>
        </p:spPr>
        <p:txBody>
          <a:bodyPr lIns="91425" tIns="45700" rIns="91425" bIns="45700" anchor="ctr" anchorCtr="0">
            <a:normAutofit/>
          </a:bodyPr>
          <a:lstStyle/>
          <a:p>
            <a:pPr marL="0" marR="0" lvl="0" indent="-228600" rtl="0">
              <a:spcBef>
                <a:spcPts val="0"/>
              </a:spcBef>
              <a:spcAft>
                <a:spcPts val="0"/>
              </a:spcAft>
              <a:buClr>
                <a:schemeClr val="dk1"/>
              </a:buClr>
              <a:buSzPct val="100000"/>
              <a:buFont typeface="Arial" panose="020B0604020202020204"/>
              <a:buNone/>
            </a:pPr>
            <a:r>
              <a:rPr lang="en-US" sz="3600" b="1" i="0" u="none" strike="noStrike" cap="none" dirty="0">
                <a:solidFill>
                  <a:schemeClr val="tx1"/>
                </a:solidFill>
                <a:latin typeface="Arial" panose="020B0604020202020204"/>
                <a:ea typeface="Arial" panose="020B0604020202020204"/>
                <a:cs typeface="Arial" panose="020B0604020202020204"/>
                <a:sym typeface="Arial" panose="020B0604020202020204"/>
              </a:rPr>
              <a:t>NEURAL TISSUE</a:t>
            </a:r>
            <a:endParaRPr lang="en-US" sz="3600" b="1" i="0" u="none" strike="noStrike" cap="none" dirty="0">
              <a:solidFill>
                <a:schemeClr val="tx1"/>
              </a:solidFill>
              <a:latin typeface="Arial" panose="020B0604020202020204"/>
              <a:ea typeface="Arial" panose="020B0604020202020204"/>
              <a:cs typeface="Arial" panose="020B0604020202020204"/>
              <a:sym typeface="Arial" panose="020B0604020202020204"/>
            </a:endParaRPr>
          </a:p>
        </p:txBody>
      </p:sp>
      <p:sp>
        <p:nvSpPr>
          <p:cNvPr id="199" name="Shape 199"/>
          <p:cNvSpPr txBox="1">
            <a:spLocks noGrp="1"/>
          </p:cNvSpPr>
          <p:nvPr>
            <p:ph idx="1"/>
          </p:nvPr>
        </p:nvSpPr>
        <p:spPr>
          <a:xfrm>
            <a:off x="873102" y="2789239"/>
            <a:ext cx="5768442" cy="2683606"/>
          </a:xfrm>
          <a:prstGeom prst="rect">
            <a:avLst/>
          </a:prstGeom>
        </p:spPr>
        <p:txBody>
          <a:bodyPr lIns="91425" tIns="45700" rIns="91425" bIns="45700" anchorCtr="0">
            <a:normAutofit/>
          </a:bodyPr>
          <a:lstStyle/>
          <a:p>
            <a:pPr marL="342900" marR="0" lvl="0" indent="-342900" rtl="0">
              <a:lnSpc>
                <a:spcPct val="110000"/>
              </a:lnSpc>
              <a:spcBef>
                <a:spcPts val="0"/>
              </a:spcBef>
              <a:spcAft>
                <a:spcPts val="0"/>
              </a:spcAft>
              <a:buClr>
                <a:schemeClr val="dk1"/>
              </a:buClr>
              <a:buSzPct val="100000"/>
              <a:buFont typeface="Arial" panose="020B0604020202020204"/>
              <a:buChar char="•"/>
            </a:pPr>
            <a:r>
              <a:rPr lang="en-US" sz="1600" b="0" i="0" u="none" strike="noStrike" cap="none" dirty="0">
                <a:latin typeface="Arial" panose="020B0604020202020204"/>
                <a:ea typeface="Arial" panose="020B0604020202020204"/>
                <a:cs typeface="Arial" panose="020B0604020202020204"/>
                <a:sym typeface="Arial" panose="020B0604020202020204"/>
              </a:rPr>
              <a:t>The basic unit of the nervous system is the individual </a:t>
            </a:r>
            <a:r>
              <a:rPr lang="en-US" sz="1600" b="1" i="0" u="none" strike="noStrike" cap="none" dirty="0">
                <a:latin typeface="Arial" panose="020B0604020202020204"/>
                <a:ea typeface="Arial" panose="020B0604020202020204"/>
                <a:cs typeface="Arial" panose="020B0604020202020204"/>
                <a:sym typeface="Arial" panose="020B0604020202020204"/>
              </a:rPr>
              <a:t>nerve cell</a:t>
            </a:r>
            <a:r>
              <a:rPr lang="en-US" sz="1600" b="0" i="0" u="none" strike="noStrike" cap="none" dirty="0">
                <a:latin typeface="Arial" panose="020B0604020202020204"/>
                <a:ea typeface="Arial" panose="020B0604020202020204"/>
                <a:cs typeface="Arial" panose="020B0604020202020204"/>
                <a:sym typeface="Arial" panose="020B0604020202020204"/>
              </a:rPr>
              <a:t>, or </a:t>
            </a:r>
            <a:r>
              <a:rPr lang="en-US" sz="1600" b="1" i="0" u="none" strike="noStrike" cap="none" dirty="0">
                <a:latin typeface="Arial" panose="020B0604020202020204"/>
                <a:ea typeface="Arial" panose="020B0604020202020204"/>
                <a:cs typeface="Arial" panose="020B0604020202020204"/>
                <a:sym typeface="Arial" panose="020B0604020202020204"/>
              </a:rPr>
              <a:t>neuron</a:t>
            </a:r>
            <a:r>
              <a:rPr lang="en-US" sz="1600" b="0" i="0" u="none" strike="noStrike" cap="none" dirty="0">
                <a:latin typeface="Arial" panose="020B0604020202020204"/>
                <a:ea typeface="Arial" panose="020B0604020202020204"/>
                <a:cs typeface="Arial" panose="020B0604020202020204"/>
                <a:sym typeface="Arial" panose="020B0604020202020204"/>
              </a:rPr>
              <a:t>.</a:t>
            </a:r>
            <a:endParaRPr lang="en-US" sz="1600" b="0" i="0" u="none" strike="noStrike" cap="none" dirty="0">
              <a:latin typeface="Arial" panose="020B0604020202020204"/>
              <a:ea typeface="Arial" panose="020B0604020202020204"/>
              <a:cs typeface="Arial" panose="020B0604020202020204"/>
              <a:sym typeface="Arial" panose="020B0604020202020204"/>
            </a:endParaRPr>
          </a:p>
          <a:p>
            <a:pPr marL="342900" marR="0" lvl="0" indent="-342900" rtl="0">
              <a:lnSpc>
                <a:spcPct val="110000"/>
              </a:lnSpc>
              <a:spcBef>
                <a:spcPts val="320"/>
              </a:spcBef>
              <a:spcAft>
                <a:spcPts val="0"/>
              </a:spcAft>
              <a:buClr>
                <a:schemeClr val="dk1"/>
              </a:buClr>
              <a:buSzPct val="100000"/>
              <a:buFont typeface="Arial" panose="020B0604020202020204"/>
              <a:buChar char="•"/>
            </a:pPr>
            <a:r>
              <a:rPr lang="en-US" sz="1600" b="0" i="0" u="none" strike="noStrike" cap="none" dirty="0">
                <a:latin typeface="Arial" panose="020B0604020202020204"/>
                <a:ea typeface="Arial" panose="020B0604020202020204"/>
                <a:cs typeface="Arial" panose="020B0604020202020204"/>
                <a:sym typeface="Arial" panose="020B0604020202020204"/>
              </a:rPr>
              <a:t>Nerve cells operate by generating electric signals that pass from one part of the cell to another part of the same cell and by releasing chemical messengers—</a:t>
            </a:r>
            <a:r>
              <a:rPr lang="en-US" sz="1600" b="1" i="0" u="none" strike="noStrike" cap="none" dirty="0">
                <a:latin typeface="Arial" panose="020B0604020202020204"/>
                <a:ea typeface="Arial" panose="020B0604020202020204"/>
                <a:cs typeface="Arial" panose="020B0604020202020204"/>
                <a:sym typeface="Arial" panose="020B0604020202020204"/>
              </a:rPr>
              <a:t>neurotransmitters</a:t>
            </a:r>
            <a:r>
              <a:rPr lang="en-US" sz="1600" b="0" i="0" u="none" strike="noStrike" cap="none" dirty="0">
                <a:latin typeface="Arial" panose="020B0604020202020204"/>
                <a:ea typeface="Arial" panose="020B0604020202020204"/>
                <a:cs typeface="Arial" panose="020B0604020202020204"/>
                <a:sym typeface="Arial" panose="020B0604020202020204"/>
              </a:rPr>
              <a:t>—to communicate with other cells.</a:t>
            </a:r>
            <a:endParaRPr lang="en-US" sz="1600" b="0" i="0" u="none" strike="noStrike" cap="none" dirty="0">
              <a:latin typeface="Arial" panose="020B0604020202020204"/>
              <a:ea typeface="Arial" panose="020B0604020202020204"/>
              <a:cs typeface="Arial" panose="020B0604020202020204"/>
              <a:sym typeface="Arial" panose="020B0604020202020204"/>
            </a:endParaRPr>
          </a:p>
          <a:p>
            <a:pPr marL="342900" marR="0" lvl="0" indent="-342900" rtl="0">
              <a:lnSpc>
                <a:spcPct val="110000"/>
              </a:lnSpc>
              <a:spcBef>
                <a:spcPts val="320"/>
              </a:spcBef>
              <a:spcAft>
                <a:spcPts val="0"/>
              </a:spcAft>
              <a:buClr>
                <a:srgbClr val="333399"/>
              </a:buClr>
              <a:buSzPct val="100000"/>
              <a:buFont typeface="Arial" panose="020B0604020202020204"/>
              <a:buChar char="•"/>
            </a:pPr>
            <a:r>
              <a:rPr lang="en-US" sz="1600" b="1" i="0" u="sng" strike="noStrike" cap="none" dirty="0">
                <a:latin typeface="Arial" panose="020B0604020202020204"/>
                <a:ea typeface="Arial" panose="020B0604020202020204"/>
                <a:cs typeface="Arial" panose="020B0604020202020204"/>
                <a:sym typeface="Arial" panose="020B0604020202020204"/>
              </a:rPr>
              <a:t>Nerves</a:t>
            </a:r>
            <a:r>
              <a:rPr lang="en-US" sz="1600" b="0" i="0" u="none" strike="noStrike" cap="none" dirty="0">
                <a:latin typeface="Arial" panose="020B0604020202020204"/>
                <a:ea typeface="Arial" panose="020B0604020202020204"/>
                <a:cs typeface="Arial" panose="020B0604020202020204"/>
                <a:sym typeface="Arial" panose="020B0604020202020204"/>
              </a:rPr>
              <a:t> are made up of bundles of nerve fibers.</a:t>
            </a:r>
            <a:endParaRPr lang="en-US" sz="1600" b="0" i="0" u="none" strike="noStrike" cap="none" dirty="0">
              <a:latin typeface="Arial" panose="020B0604020202020204"/>
              <a:ea typeface="Arial" panose="020B0604020202020204"/>
              <a:cs typeface="Arial" panose="020B0604020202020204"/>
              <a:sym typeface="Arial" panose="020B0604020202020204"/>
            </a:endParaRPr>
          </a:p>
          <a:p>
            <a:pPr marL="342900" marR="0" lvl="0" indent="-342900" rtl="0">
              <a:lnSpc>
                <a:spcPct val="110000"/>
              </a:lnSpc>
              <a:spcBef>
                <a:spcPts val="600"/>
              </a:spcBef>
              <a:spcAft>
                <a:spcPts val="0"/>
              </a:spcAft>
              <a:buClr>
                <a:srgbClr val="333399"/>
              </a:buClr>
              <a:buSzPct val="100000"/>
              <a:buFont typeface="Arial" panose="020B0604020202020204"/>
              <a:buChar char="•"/>
            </a:pPr>
            <a:r>
              <a:rPr lang="en-US" sz="1600" b="1" i="0" u="sng" strike="noStrike" cap="none" dirty="0">
                <a:latin typeface="Arial" panose="020B0604020202020204"/>
                <a:ea typeface="Arial" panose="020B0604020202020204"/>
                <a:cs typeface="Arial" panose="020B0604020202020204"/>
                <a:sym typeface="Arial" panose="020B0604020202020204"/>
              </a:rPr>
              <a:t>Neuroglia</a:t>
            </a:r>
            <a:r>
              <a:rPr lang="en-US" sz="1600" b="0" i="0" u="none" strike="noStrike" cap="none" dirty="0">
                <a:latin typeface="Arial" panose="020B0604020202020204"/>
                <a:ea typeface="Arial" panose="020B0604020202020204"/>
                <a:cs typeface="Arial" panose="020B0604020202020204"/>
                <a:sym typeface="Arial" panose="020B0604020202020204"/>
              </a:rPr>
              <a:t> carry out a variety of functions to aid and protect components of the nervous system.</a:t>
            </a:r>
            <a:endParaRPr lang="en-US" sz="1600" b="0" i="0" u="none" strike="noStrike" cap="none" dirty="0">
              <a:latin typeface="Arial" panose="020B0604020202020204"/>
              <a:ea typeface="Arial" panose="020B0604020202020204"/>
              <a:cs typeface="Arial" panose="020B0604020202020204"/>
              <a:sym typeface="Arial" panose="020B0604020202020204"/>
            </a:endParaRPr>
          </a:p>
          <a:p>
            <a:pPr marL="342900" marR="0" lvl="0" indent="-342900" rtl="0">
              <a:lnSpc>
                <a:spcPct val="110000"/>
              </a:lnSpc>
              <a:spcBef>
                <a:spcPts val="320"/>
              </a:spcBef>
              <a:spcAft>
                <a:spcPts val="0"/>
              </a:spcAft>
              <a:buClr>
                <a:schemeClr val="dk1"/>
              </a:buClr>
              <a:buSzPct val="100000"/>
              <a:buFont typeface="Arial" panose="020B0604020202020204"/>
              <a:buNone/>
            </a:pPr>
            <a:endParaRPr lang="en-US" sz="1600" b="0" i="0" u="none" strike="noStrike" cap="none" dirty="0">
              <a:solidFill>
                <a:srgbClr val="FFFFFE"/>
              </a:solidFill>
              <a:latin typeface="Arial" panose="020B0604020202020204"/>
              <a:ea typeface="Arial" panose="020B0604020202020204"/>
              <a:cs typeface="Arial" panose="020B0604020202020204"/>
              <a:sym typeface="Arial" panose="020B0604020202020204"/>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9">
                                            <p:txEl>
                                              <p:pRg st="0" end="0"/>
                                            </p:txEl>
                                          </p:spTgt>
                                        </p:tgtEl>
                                        <p:attrNameLst>
                                          <p:attrName>style.visibility</p:attrName>
                                        </p:attrNameLst>
                                      </p:cBhvr>
                                      <p:to>
                                        <p:strVal val="visible"/>
                                      </p:to>
                                    </p:set>
                                    <p:animEffect transition="in" filter="fade">
                                      <p:cBhvr>
                                        <p:cTn id="7" dur="1"/>
                                        <p:tgtEl>
                                          <p:spTgt spid="19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99">
                                            <p:txEl>
                                              <p:pRg st="1" end="1"/>
                                            </p:txEl>
                                          </p:spTgt>
                                        </p:tgtEl>
                                        <p:attrNameLst>
                                          <p:attrName>style.visibility</p:attrName>
                                        </p:attrNameLst>
                                      </p:cBhvr>
                                      <p:to>
                                        <p:strVal val="visible"/>
                                      </p:to>
                                    </p:set>
                                    <p:animEffect transition="in" filter="fade">
                                      <p:cBhvr>
                                        <p:cTn id="12" dur="1"/>
                                        <p:tgtEl>
                                          <p:spTgt spid="19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99">
                                            <p:txEl>
                                              <p:pRg st="2" end="2"/>
                                            </p:txEl>
                                          </p:spTgt>
                                        </p:tgtEl>
                                        <p:attrNameLst>
                                          <p:attrName>style.visibility</p:attrName>
                                        </p:attrNameLst>
                                      </p:cBhvr>
                                      <p:to>
                                        <p:strVal val="visible"/>
                                      </p:to>
                                    </p:set>
                                    <p:animEffect transition="in" filter="fade">
                                      <p:cBhvr>
                                        <p:cTn id="17" dur="1"/>
                                        <p:tgtEl>
                                          <p:spTgt spid="19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99">
                                            <p:txEl>
                                              <p:pRg st="3" end="3"/>
                                            </p:txEl>
                                          </p:spTgt>
                                        </p:tgtEl>
                                        <p:attrNameLst>
                                          <p:attrName>style.visibility</p:attrName>
                                        </p:attrNameLst>
                                      </p:cBhvr>
                                      <p:to>
                                        <p:strVal val="visible"/>
                                      </p:to>
                                    </p:set>
                                    <p:animEffect transition="in" filter="fade">
                                      <p:cBhvr>
                                        <p:cTn id="22" dur="1"/>
                                        <p:tgtEl>
                                          <p:spTgt spid="19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99">
                                            <p:txEl>
                                              <p:pRg st="4" end="4"/>
                                            </p:txEl>
                                          </p:spTgt>
                                        </p:tgtEl>
                                        <p:attrNameLst>
                                          <p:attrName>style.visibility</p:attrName>
                                        </p:attrNameLst>
                                      </p:cBhvr>
                                      <p:to>
                                        <p:strVal val="visible"/>
                                      </p:to>
                                    </p:set>
                                    <p:animEffect transition="in" filter="fade">
                                      <p:cBhvr>
                                        <p:cTn id="27" dur="1"/>
                                        <p:tgtEl>
                                          <p:spTgt spid="199">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01"/>
                                        </p:tgtEl>
                                        <p:attrNameLst>
                                          <p:attrName>style.visibility</p:attrName>
                                        </p:attrNameLst>
                                      </p:cBhvr>
                                      <p:to>
                                        <p:strVal val="visible"/>
                                      </p:to>
                                    </p:set>
                                    <p:animEffect transition="in" filter="fade">
                                      <p:cBhvr>
                                        <p:cTn id="32" dur="1"/>
                                        <p:tgtEl>
                                          <p:spTgt spid="2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Resim 4"/>
          <p:cNvPicPr>
            <a:picLocks noChangeAspect="1"/>
          </p:cNvPicPr>
          <p:nvPr/>
        </p:nvPicPr>
        <p:blipFill rotWithShape="1">
          <a:blip r:embed="rId1"/>
          <a:srcRect r="16856" b="2"/>
          <a:stretch>
            <a:fillRect/>
          </a:stretch>
        </p:blipFill>
        <p:spPr>
          <a:xfrm>
            <a:off x="586525" y="960214"/>
            <a:ext cx="5641848" cy="4919472"/>
          </a:xfrm>
          <a:prstGeom prst="rect">
            <a:avLst/>
          </a:prstGeom>
          <a:ln w="12700">
            <a:noFill/>
          </a:ln>
        </p:spPr>
      </p:pic>
      <p:sp>
        <p:nvSpPr>
          <p:cNvPr id="2" name="Unvan 1"/>
          <p:cNvSpPr>
            <a:spLocks noGrp="1"/>
          </p:cNvSpPr>
          <p:nvPr>
            <p:ph type="title"/>
          </p:nvPr>
        </p:nvSpPr>
        <p:spPr>
          <a:xfrm>
            <a:off x="7269686" y="795527"/>
            <a:ext cx="4123738" cy="1433323"/>
          </a:xfrm>
        </p:spPr>
        <p:txBody>
          <a:bodyPr>
            <a:normAutofit/>
          </a:bodyPr>
          <a:lstStyle/>
          <a:p>
            <a:r>
              <a:rPr lang="tr-TR" sz="3200" b="1" dirty="0" err="1">
                <a:solidFill>
                  <a:schemeClr val="tx2"/>
                </a:solidFill>
                <a:latin typeface="Arial" panose="020B0604020202020204"/>
                <a:ea typeface="Arial" panose="020B0604020202020204"/>
                <a:cs typeface="Arial" panose="020B0604020202020204"/>
                <a:sym typeface="Arial" panose="020B0604020202020204"/>
              </a:rPr>
              <a:t>Similarities</a:t>
            </a:r>
            <a:r>
              <a:rPr lang="tr-TR" sz="3200" b="1" dirty="0">
                <a:solidFill>
                  <a:schemeClr val="tx2"/>
                </a:solidFill>
                <a:latin typeface="Arial" panose="020B0604020202020204"/>
                <a:ea typeface="Arial" panose="020B0604020202020204"/>
                <a:cs typeface="Arial" panose="020B0604020202020204"/>
                <a:sym typeface="Arial" panose="020B0604020202020204"/>
              </a:rPr>
              <a:t> </a:t>
            </a:r>
            <a:r>
              <a:rPr lang="tr-TR" sz="3200" b="1" dirty="0" err="1">
                <a:solidFill>
                  <a:schemeClr val="tx2"/>
                </a:solidFill>
                <a:latin typeface="Arial" panose="020B0604020202020204"/>
                <a:ea typeface="Arial" panose="020B0604020202020204"/>
                <a:cs typeface="Arial" panose="020B0604020202020204"/>
                <a:sym typeface="Arial" panose="020B0604020202020204"/>
              </a:rPr>
              <a:t>with</a:t>
            </a:r>
            <a:r>
              <a:rPr lang="tr-TR" sz="3200" b="1" dirty="0">
                <a:solidFill>
                  <a:schemeClr val="tx2"/>
                </a:solidFill>
                <a:latin typeface="Arial" panose="020B0604020202020204"/>
                <a:ea typeface="Arial" panose="020B0604020202020204"/>
                <a:cs typeface="Arial" panose="020B0604020202020204"/>
                <a:sym typeface="Arial" panose="020B0604020202020204"/>
              </a:rPr>
              <a:t> </a:t>
            </a:r>
            <a:r>
              <a:rPr lang="tr-TR" sz="3200" b="1" dirty="0" err="1">
                <a:solidFill>
                  <a:schemeClr val="tx2"/>
                </a:solidFill>
                <a:latin typeface="Arial" panose="020B0604020202020204"/>
                <a:ea typeface="Arial" panose="020B0604020202020204"/>
                <a:cs typeface="Arial" panose="020B0604020202020204"/>
                <a:sym typeface="Arial" panose="020B0604020202020204"/>
              </a:rPr>
              <a:t>other</a:t>
            </a:r>
            <a:r>
              <a:rPr lang="tr-TR" sz="3200" b="1" dirty="0">
                <a:solidFill>
                  <a:schemeClr val="tx2"/>
                </a:solidFill>
                <a:latin typeface="Arial" panose="020B0604020202020204"/>
                <a:ea typeface="Arial" panose="020B0604020202020204"/>
                <a:cs typeface="Arial" panose="020B0604020202020204"/>
                <a:sym typeface="Arial" panose="020B0604020202020204"/>
              </a:rPr>
              <a:t> </a:t>
            </a:r>
            <a:r>
              <a:rPr lang="tr-TR" sz="3200" b="1" dirty="0" err="1">
                <a:solidFill>
                  <a:schemeClr val="tx2"/>
                </a:solidFill>
                <a:latin typeface="Arial" panose="020B0604020202020204"/>
                <a:ea typeface="Arial" panose="020B0604020202020204"/>
                <a:cs typeface="Arial" panose="020B0604020202020204"/>
                <a:sym typeface="Arial" panose="020B0604020202020204"/>
              </a:rPr>
              <a:t>cells</a:t>
            </a:r>
            <a:endParaRPr lang="tr-TR" sz="3200" dirty="0">
              <a:solidFill>
                <a:schemeClr val="tx2"/>
              </a:solidFill>
            </a:endParaRPr>
          </a:p>
        </p:txBody>
      </p:sp>
      <p:sp>
        <p:nvSpPr>
          <p:cNvPr id="3" name="İçerik Yer Tutucusu 2"/>
          <p:cNvSpPr>
            <a:spLocks noGrp="1"/>
          </p:cNvSpPr>
          <p:nvPr>
            <p:ph idx="1"/>
          </p:nvPr>
        </p:nvSpPr>
        <p:spPr>
          <a:xfrm>
            <a:off x="7293817" y="2338388"/>
            <a:ext cx="4099607" cy="3678237"/>
          </a:xfrm>
        </p:spPr>
        <p:txBody>
          <a:bodyPr>
            <a:normAutofit/>
          </a:bodyPr>
          <a:lstStyle/>
          <a:p>
            <a:pPr marL="0" lvl="0" indent="-152400">
              <a:spcBef>
                <a:spcPts val="0"/>
              </a:spcBef>
              <a:buClr>
                <a:srgbClr val="F1990C"/>
              </a:buClr>
              <a:buSzPct val="100000"/>
              <a:buNone/>
            </a:pPr>
            <a:r>
              <a:rPr lang="en-US" dirty="0">
                <a:latin typeface="Arial" panose="020B0604020202020204"/>
                <a:ea typeface="Arial" panose="020B0604020202020204"/>
                <a:cs typeface="Arial" panose="020B0604020202020204"/>
                <a:sym typeface="Arial" panose="020B0604020202020204"/>
              </a:rPr>
              <a:t>1. Neurons are surrounded by a cell membrane. </a:t>
            </a:r>
            <a:endParaRPr lang="en-US" dirty="0">
              <a:latin typeface="Arial" panose="020B0604020202020204"/>
              <a:ea typeface="Arial" panose="020B0604020202020204"/>
              <a:cs typeface="Arial" panose="020B0604020202020204"/>
              <a:sym typeface="Arial" panose="020B0604020202020204"/>
            </a:endParaRPr>
          </a:p>
          <a:p>
            <a:pPr marL="0" lvl="0" indent="-152400">
              <a:spcBef>
                <a:spcPts val="480"/>
              </a:spcBef>
              <a:buClr>
                <a:srgbClr val="F1990C"/>
              </a:buClr>
              <a:buSzPct val="100000"/>
              <a:buNone/>
            </a:pPr>
            <a:r>
              <a:rPr lang="en-US" dirty="0">
                <a:latin typeface="Arial" panose="020B0604020202020204"/>
                <a:ea typeface="Arial" panose="020B0604020202020204"/>
                <a:cs typeface="Arial" panose="020B0604020202020204"/>
                <a:sym typeface="Arial" panose="020B0604020202020204"/>
              </a:rPr>
              <a:t>2. Neurons have a nucleus that contains genes. </a:t>
            </a:r>
            <a:endParaRPr lang="en-US" dirty="0">
              <a:latin typeface="Arial" panose="020B0604020202020204"/>
              <a:ea typeface="Arial" panose="020B0604020202020204"/>
              <a:cs typeface="Arial" panose="020B0604020202020204"/>
              <a:sym typeface="Arial" panose="020B0604020202020204"/>
            </a:endParaRPr>
          </a:p>
          <a:p>
            <a:pPr marL="0" lvl="0" indent="-152400">
              <a:spcBef>
                <a:spcPts val="480"/>
              </a:spcBef>
              <a:buClr>
                <a:srgbClr val="F1990C"/>
              </a:buClr>
              <a:buSzPct val="100000"/>
              <a:buNone/>
            </a:pPr>
            <a:r>
              <a:rPr lang="en-US" dirty="0">
                <a:latin typeface="Arial" panose="020B0604020202020204"/>
                <a:ea typeface="Arial" panose="020B0604020202020204"/>
                <a:cs typeface="Arial" panose="020B0604020202020204"/>
                <a:sym typeface="Arial" panose="020B0604020202020204"/>
              </a:rPr>
              <a:t>3. Neurons contain cytoplasm, mitochondria and other "organelles". </a:t>
            </a:r>
            <a:endParaRPr lang="en-US" dirty="0">
              <a:latin typeface="Arial" panose="020B0604020202020204"/>
              <a:ea typeface="Arial" panose="020B0604020202020204"/>
              <a:cs typeface="Arial" panose="020B0604020202020204"/>
              <a:sym typeface="Arial" panose="020B0604020202020204"/>
            </a:endParaRPr>
          </a:p>
          <a:p>
            <a:pPr marL="0" lvl="0" indent="-152400">
              <a:spcBef>
                <a:spcPts val="480"/>
              </a:spcBef>
              <a:buClr>
                <a:srgbClr val="F1990C"/>
              </a:buClr>
              <a:buSzPct val="100000"/>
              <a:buNone/>
            </a:pPr>
            <a:r>
              <a:rPr lang="en-US" dirty="0">
                <a:latin typeface="Arial" panose="020B0604020202020204"/>
                <a:ea typeface="Arial" panose="020B0604020202020204"/>
                <a:cs typeface="Arial" panose="020B0604020202020204"/>
                <a:sym typeface="Arial" panose="020B0604020202020204"/>
              </a:rPr>
              <a:t>4. Neurons carry out basic cellular processes such as protein synthesis and energy production. </a:t>
            </a:r>
            <a:endParaRPr lang="en-US" dirty="0">
              <a:latin typeface="Arial" panose="020B0604020202020204"/>
              <a:ea typeface="Arial" panose="020B0604020202020204"/>
              <a:cs typeface="Arial" panose="020B0604020202020204"/>
              <a:sym typeface="Arial" panose="020B0604020202020204"/>
            </a:endParaRPr>
          </a:p>
          <a:p>
            <a:pPr>
              <a:buClr>
                <a:srgbClr val="F1990C"/>
              </a:buClr>
            </a:pPr>
            <a:endParaRPr lang="tr-TR" dirty="0"/>
          </a:p>
        </p:txBody>
      </p:sp>
      <p:sp>
        <p:nvSpPr>
          <p:cNvPr id="4" name="Slayt Numarası Yer Tutucusu 3"/>
          <p:cNvSpPr>
            <a:spLocks noGrp="1"/>
          </p:cNvSpPr>
          <p:nvPr>
            <p:ph type="sldNum" sz="quarter" idx="12"/>
          </p:nvPr>
        </p:nvSpPr>
        <p:spPr/>
        <p:txBody>
          <a:bodyPr>
            <a:normAutofit/>
          </a:bodyPr>
          <a:lstStyle/>
          <a:p>
            <a:pPr marL="0" marR="0" lvl="0" indent="-88900" rtl="0">
              <a:spcBef>
                <a:spcPts val="0"/>
              </a:spcBef>
              <a:spcAft>
                <a:spcPts val="600"/>
              </a:spcAft>
              <a:buClr>
                <a:schemeClr val="dk1"/>
              </a:buClr>
              <a:buSzPct val="100000"/>
              <a:buFont typeface="Arial" panose="020B0604020202020204"/>
              <a:buNone/>
            </a:pPr>
            <a:fld id="{00000000-1234-1234-1234-123412341234}" type="slidenum">
              <a:rPr lang="en-US" b="0" i="0" u="none" strike="noStrike" cap="none" smtClean="0">
                <a:latin typeface="Arial" panose="020B0604020202020204"/>
                <a:ea typeface="Arial" panose="020B0604020202020204"/>
                <a:cs typeface="Arial" panose="020B0604020202020204"/>
                <a:sym typeface="Arial" panose="020B0604020202020204"/>
              </a:rPr>
            </a:fld>
            <a:endParaRPr lang="en-US" b="0" i="0" u="none" strike="noStrike" cap="none">
              <a:latin typeface="Arial" panose="020B0604020202020204"/>
              <a:ea typeface="Arial" panose="020B0604020202020204"/>
              <a:cs typeface="Arial" panose="020B0604020202020204"/>
              <a:sym typeface="Arial" panose="020B0604020202020204"/>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4" name="Resim 33"/>
          <p:cNvPicPr>
            <a:picLocks noChangeAspect="1"/>
          </p:cNvPicPr>
          <p:nvPr/>
        </p:nvPicPr>
        <p:blipFill rotWithShape="1">
          <a:blip r:embed="rId1"/>
          <a:srcRect l="3659" t="12280" r="25811" b="2"/>
          <a:stretch>
            <a:fillRect/>
          </a:stretch>
        </p:blipFill>
        <p:spPr>
          <a:xfrm>
            <a:off x="652626" y="1586429"/>
            <a:ext cx="5641848" cy="4315290"/>
          </a:xfrm>
          <a:prstGeom prst="rect">
            <a:avLst/>
          </a:prstGeom>
          <a:ln w="12700">
            <a:noFill/>
          </a:ln>
        </p:spPr>
      </p:pic>
      <p:sp>
        <p:nvSpPr>
          <p:cNvPr id="2" name="Unvan 1"/>
          <p:cNvSpPr>
            <a:spLocks noGrp="1"/>
          </p:cNvSpPr>
          <p:nvPr>
            <p:ph type="title"/>
          </p:nvPr>
        </p:nvSpPr>
        <p:spPr>
          <a:xfrm>
            <a:off x="7269686" y="795527"/>
            <a:ext cx="4123738" cy="1433323"/>
          </a:xfrm>
        </p:spPr>
        <p:txBody>
          <a:bodyPr>
            <a:normAutofit/>
          </a:bodyPr>
          <a:lstStyle/>
          <a:p>
            <a:r>
              <a:rPr lang="tr-TR" sz="3200" b="1" dirty="0" err="1">
                <a:solidFill>
                  <a:schemeClr val="tx2"/>
                </a:solidFill>
                <a:latin typeface="Arial" panose="020B0604020202020204"/>
                <a:ea typeface="Arial" panose="020B0604020202020204"/>
                <a:cs typeface="Arial" panose="020B0604020202020204"/>
                <a:sym typeface="Arial" panose="020B0604020202020204"/>
              </a:rPr>
              <a:t>Differences</a:t>
            </a:r>
            <a:r>
              <a:rPr lang="tr-TR" sz="3200" b="1" dirty="0">
                <a:solidFill>
                  <a:schemeClr val="tx2"/>
                </a:solidFill>
                <a:latin typeface="Arial" panose="020B0604020202020204"/>
                <a:ea typeface="Arial" panose="020B0604020202020204"/>
                <a:cs typeface="Arial" panose="020B0604020202020204"/>
                <a:sym typeface="Arial" panose="020B0604020202020204"/>
              </a:rPr>
              <a:t> </a:t>
            </a:r>
            <a:r>
              <a:rPr lang="tr-TR" sz="3200" b="1" dirty="0" err="1">
                <a:solidFill>
                  <a:schemeClr val="tx2"/>
                </a:solidFill>
                <a:latin typeface="Arial" panose="020B0604020202020204"/>
                <a:ea typeface="Arial" panose="020B0604020202020204"/>
                <a:cs typeface="Arial" panose="020B0604020202020204"/>
                <a:sym typeface="Arial" panose="020B0604020202020204"/>
              </a:rPr>
              <a:t>from</a:t>
            </a:r>
            <a:r>
              <a:rPr lang="tr-TR" sz="3200" b="1" dirty="0">
                <a:solidFill>
                  <a:schemeClr val="tx2"/>
                </a:solidFill>
                <a:latin typeface="Arial" panose="020B0604020202020204"/>
                <a:ea typeface="Arial" panose="020B0604020202020204"/>
                <a:cs typeface="Arial" panose="020B0604020202020204"/>
                <a:sym typeface="Arial" panose="020B0604020202020204"/>
              </a:rPr>
              <a:t> </a:t>
            </a:r>
            <a:r>
              <a:rPr lang="tr-TR" sz="3200" b="1" dirty="0" err="1">
                <a:solidFill>
                  <a:schemeClr val="tx2"/>
                </a:solidFill>
                <a:latin typeface="Arial" panose="020B0604020202020204"/>
                <a:ea typeface="Arial" panose="020B0604020202020204"/>
                <a:cs typeface="Arial" panose="020B0604020202020204"/>
                <a:sym typeface="Arial" panose="020B0604020202020204"/>
              </a:rPr>
              <a:t>other</a:t>
            </a:r>
            <a:r>
              <a:rPr lang="tr-TR" sz="3200" b="1" dirty="0">
                <a:solidFill>
                  <a:schemeClr val="tx2"/>
                </a:solidFill>
                <a:latin typeface="Arial" panose="020B0604020202020204"/>
                <a:ea typeface="Arial" panose="020B0604020202020204"/>
                <a:cs typeface="Arial" panose="020B0604020202020204"/>
                <a:sym typeface="Arial" panose="020B0604020202020204"/>
              </a:rPr>
              <a:t> </a:t>
            </a:r>
            <a:r>
              <a:rPr lang="tr-TR" sz="3200" b="1" dirty="0" err="1">
                <a:solidFill>
                  <a:schemeClr val="tx2"/>
                </a:solidFill>
                <a:latin typeface="Arial" panose="020B0604020202020204"/>
                <a:ea typeface="Arial" panose="020B0604020202020204"/>
                <a:cs typeface="Arial" panose="020B0604020202020204"/>
                <a:sym typeface="Arial" panose="020B0604020202020204"/>
              </a:rPr>
              <a:t>cells</a:t>
            </a:r>
            <a:r>
              <a:rPr lang="en-US" sz="3200" b="1" dirty="0">
                <a:solidFill>
                  <a:schemeClr val="tx2"/>
                </a:solidFill>
                <a:latin typeface="Arial" panose="020B0604020202020204"/>
                <a:ea typeface="Arial" panose="020B0604020202020204"/>
                <a:cs typeface="Arial" panose="020B0604020202020204"/>
                <a:sym typeface="Arial" panose="020B0604020202020204"/>
              </a:rPr>
              <a:t>: </a:t>
            </a:r>
            <a:endParaRPr lang="tr-TR" sz="3200" dirty="0">
              <a:solidFill>
                <a:schemeClr val="tx2"/>
              </a:solidFill>
            </a:endParaRPr>
          </a:p>
        </p:txBody>
      </p:sp>
      <p:sp>
        <p:nvSpPr>
          <p:cNvPr id="3" name="İçerik Yer Tutucusu 2"/>
          <p:cNvSpPr>
            <a:spLocks noGrp="1"/>
          </p:cNvSpPr>
          <p:nvPr>
            <p:ph idx="1"/>
          </p:nvPr>
        </p:nvSpPr>
        <p:spPr>
          <a:xfrm>
            <a:off x="7293817" y="2338388"/>
            <a:ext cx="4099607" cy="3678237"/>
          </a:xfrm>
        </p:spPr>
        <p:txBody>
          <a:bodyPr>
            <a:normAutofit/>
          </a:bodyPr>
          <a:lstStyle/>
          <a:p>
            <a:pPr marL="0" lvl="0" indent="-127000">
              <a:lnSpc>
                <a:spcPct val="110000"/>
              </a:lnSpc>
              <a:spcBef>
                <a:spcPts val="0"/>
              </a:spcBef>
              <a:buClr>
                <a:srgbClr val="DEAD5C"/>
              </a:buClr>
              <a:buSzPct val="100000"/>
              <a:buNone/>
            </a:pPr>
            <a:r>
              <a:rPr lang="en-US" sz="1700" dirty="0">
                <a:latin typeface="Arial" panose="020B0604020202020204"/>
                <a:ea typeface="Arial" panose="020B0604020202020204"/>
                <a:cs typeface="Arial" panose="020B0604020202020204"/>
                <a:sym typeface="Arial" panose="020B0604020202020204"/>
              </a:rPr>
              <a:t>1. Neurons have specialized extensions called dendrites and axons. Dendrites bring information to the cell body and axons take information away from the cell body. </a:t>
            </a:r>
            <a:endParaRPr lang="en-US" sz="1700" dirty="0">
              <a:latin typeface="Arial" panose="020B0604020202020204"/>
              <a:ea typeface="Arial" panose="020B0604020202020204"/>
              <a:cs typeface="Arial" panose="020B0604020202020204"/>
              <a:sym typeface="Arial" panose="020B0604020202020204"/>
            </a:endParaRPr>
          </a:p>
          <a:p>
            <a:pPr marL="0" lvl="0" indent="-127000">
              <a:lnSpc>
                <a:spcPct val="110000"/>
              </a:lnSpc>
              <a:spcBef>
                <a:spcPts val="400"/>
              </a:spcBef>
              <a:buClr>
                <a:srgbClr val="DEAD5C"/>
              </a:buClr>
              <a:buSzPct val="100000"/>
              <a:buNone/>
            </a:pPr>
            <a:r>
              <a:rPr lang="en-US" sz="1700" dirty="0">
                <a:latin typeface="Arial" panose="020B0604020202020204"/>
                <a:ea typeface="Arial" panose="020B0604020202020204"/>
                <a:cs typeface="Arial" panose="020B0604020202020204"/>
                <a:sym typeface="Arial" panose="020B0604020202020204"/>
              </a:rPr>
              <a:t>2. Neurons communicate with each other through an electrochemical process. </a:t>
            </a:r>
            <a:endParaRPr lang="en-US" sz="1700" dirty="0">
              <a:latin typeface="Arial" panose="020B0604020202020204"/>
              <a:ea typeface="Arial" panose="020B0604020202020204"/>
              <a:cs typeface="Arial" panose="020B0604020202020204"/>
              <a:sym typeface="Arial" panose="020B0604020202020204"/>
            </a:endParaRPr>
          </a:p>
          <a:p>
            <a:pPr marL="0" lvl="0" indent="-127000">
              <a:lnSpc>
                <a:spcPct val="110000"/>
              </a:lnSpc>
              <a:spcBef>
                <a:spcPts val="400"/>
              </a:spcBef>
              <a:buClr>
                <a:srgbClr val="DEAD5C"/>
              </a:buClr>
              <a:buSzPct val="100000"/>
              <a:buNone/>
            </a:pPr>
            <a:r>
              <a:rPr lang="en-US" sz="1700" dirty="0">
                <a:latin typeface="Arial" panose="020B0604020202020204"/>
                <a:ea typeface="Arial" panose="020B0604020202020204"/>
                <a:cs typeface="Arial" panose="020B0604020202020204"/>
                <a:sym typeface="Arial" panose="020B0604020202020204"/>
              </a:rPr>
              <a:t>3. Neurons contain some specialized structures (for example, synapses) and chemicals (for example,</a:t>
            </a:r>
            <a:r>
              <a:rPr lang="tr-TR" sz="1700" dirty="0">
                <a:latin typeface="Arial" panose="020B0604020202020204"/>
                <a:ea typeface="Arial" panose="020B0604020202020204"/>
                <a:cs typeface="Arial" panose="020B0604020202020204"/>
                <a:sym typeface="Arial" panose="020B0604020202020204"/>
              </a:rPr>
              <a:t> </a:t>
            </a:r>
            <a:r>
              <a:rPr lang="en-US" sz="1700" dirty="0">
                <a:latin typeface="Arial" panose="020B0604020202020204"/>
                <a:ea typeface="Arial" panose="020B0604020202020204"/>
                <a:cs typeface="Arial" panose="020B0604020202020204"/>
                <a:sym typeface="Arial" panose="020B0604020202020204"/>
              </a:rPr>
              <a:t>neurotransmitters). </a:t>
            </a:r>
            <a:endParaRPr lang="en-US" sz="1700" dirty="0">
              <a:latin typeface="Arial" panose="020B0604020202020204"/>
              <a:ea typeface="Arial" panose="020B0604020202020204"/>
              <a:cs typeface="Arial" panose="020B0604020202020204"/>
              <a:sym typeface="Arial" panose="020B0604020202020204"/>
            </a:endParaRPr>
          </a:p>
          <a:p>
            <a:pPr>
              <a:lnSpc>
                <a:spcPct val="110000"/>
              </a:lnSpc>
              <a:buClr>
                <a:srgbClr val="DEAD5C"/>
              </a:buClr>
            </a:pPr>
            <a:endParaRPr lang="tr-TR" sz="1700" dirty="0"/>
          </a:p>
        </p:txBody>
      </p:sp>
      <p:sp>
        <p:nvSpPr>
          <p:cNvPr id="4" name="Slayt Numarası Yer Tutucusu 3"/>
          <p:cNvSpPr>
            <a:spLocks noGrp="1"/>
          </p:cNvSpPr>
          <p:nvPr>
            <p:ph type="sldNum" sz="quarter" idx="12"/>
          </p:nvPr>
        </p:nvSpPr>
        <p:spPr/>
        <p:txBody>
          <a:bodyPr>
            <a:normAutofit/>
          </a:bodyPr>
          <a:lstStyle/>
          <a:p>
            <a:pPr marL="0" marR="0" lvl="0" indent="-88900" rtl="0">
              <a:spcBef>
                <a:spcPts val="0"/>
              </a:spcBef>
              <a:spcAft>
                <a:spcPts val="600"/>
              </a:spcAft>
              <a:buClr>
                <a:schemeClr val="dk1"/>
              </a:buClr>
              <a:buSzPct val="100000"/>
              <a:buFont typeface="Arial" panose="020B0604020202020204"/>
              <a:buNone/>
            </a:pPr>
            <a:fld id="{00000000-1234-1234-1234-123412341234}" type="slidenum">
              <a:rPr lang="en-US" b="0" i="0" u="none" strike="noStrike" cap="none" smtClean="0">
                <a:latin typeface="Arial" panose="020B0604020202020204"/>
                <a:ea typeface="Arial" panose="020B0604020202020204"/>
                <a:cs typeface="Arial" panose="020B0604020202020204"/>
                <a:sym typeface="Arial" panose="020B0604020202020204"/>
              </a:rPr>
            </a:fld>
            <a:endParaRPr lang="en-US" b="0" i="0" u="none" strike="noStrike" cap="none">
              <a:latin typeface="Arial" panose="020B0604020202020204"/>
              <a:ea typeface="Arial" panose="020B0604020202020204"/>
              <a:cs typeface="Arial" panose="020B0604020202020204"/>
              <a:sym typeface="Arial" panose="020B0604020202020204"/>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0" name="Shape 230"/>
          <p:cNvPicPr preferRelativeResize="0"/>
          <p:nvPr/>
        </p:nvPicPr>
        <p:blipFill rotWithShape="1">
          <a:blip r:embed="rId1"/>
          <a:srcRect r="-1" b="3556"/>
          <a:stretch>
            <a:fillRect/>
          </a:stretch>
        </p:blipFill>
        <p:spPr>
          <a:xfrm>
            <a:off x="550843" y="1685581"/>
            <a:ext cx="5144801" cy="4352881"/>
          </a:xfrm>
          <a:prstGeom prst="rect">
            <a:avLst/>
          </a:prstGeom>
          <a:noFill/>
          <a:ln w="12700">
            <a:noFill/>
          </a:ln>
        </p:spPr>
      </p:pic>
      <p:sp>
        <p:nvSpPr>
          <p:cNvPr id="2" name="Unvan 1"/>
          <p:cNvSpPr>
            <a:spLocks noGrp="1"/>
          </p:cNvSpPr>
          <p:nvPr>
            <p:ph type="title"/>
          </p:nvPr>
        </p:nvSpPr>
        <p:spPr>
          <a:xfrm>
            <a:off x="904877" y="795527"/>
            <a:ext cx="10488547" cy="1190912"/>
          </a:xfrm>
        </p:spPr>
        <p:txBody>
          <a:bodyPr>
            <a:normAutofit/>
          </a:bodyPr>
          <a:lstStyle/>
          <a:p>
            <a:r>
              <a:rPr lang="tr-TR" b="1">
                <a:solidFill>
                  <a:schemeClr val="tx2"/>
                </a:solidFill>
                <a:latin typeface="Arial" panose="020B0604020202020204"/>
                <a:ea typeface="Arial" panose="020B0604020202020204"/>
                <a:cs typeface="Arial" panose="020B0604020202020204"/>
                <a:sym typeface="Arial" panose="020B0604020202020204"/>
              </a:rPr>
              <a:t>Structure of a neuron:</a:t>
            </a:r>
            <a:endParaRPr lang="tr-TR">
              <a:solidFill>
                <a:schemeClr val="tx2"/>
              </a:solidFill>
            </a:endParaRPr>
          </a:p>
        </p:txBody>
      </p:sp>
      <p:sp>
        <p:nvSpPr>
          <p:cNvPr id="3" name="İçerik Yer Tutucusu 2"/>
          <p:cNvSpPr>
            <a:spLocks noGrp="1"/>
          </p:cNvSpPr>
          <p:nvPr>
            <p:ph idx="1"/>
          </p:nvPr>
        </p:nvSpPr>
        <p:spPr>
          <a:xfrm>
            <a:off x="6380703" y="1574800"/>
            <a:ext cx="5028928" cy="5048726"/>
          </a:xfrm>
        </p:spPr>
        <p:txBody>
          <a:bodyPr>
            <a:normAutofit lnSpcReduction="20000"/>
          </a:bodyPr>
          <a:lstStyle/>
          <a:p>
            <a:pPr marL="342900" lvl="0" indent="-342900">
              <a:spcBef>
                <a:spcPts val="0"/>
              </a:spcBef>
              <a:buClr>
                <a:srgbClr val="E88F79"/>
              </a:buClr>
              <a:buSzPct val="100000"/>
              <a:buFont typeface="Arial" panose="020B0604020202020204"/>
              <a:buChar char="•"/>
            </a:pPr>
            <a:r>
              <a:rPr lang="en-US" dirty="0">
                <a:latin typeface="Arial" panose="020B0604020202020204"/>
                <a:ea typeface="Arial" panose="020B0604020202020204"/>
                <a:cs typeface="Arial" panose="020B0604020202020204"/>
                <a:sym typeface="Arial" panose="020B0604020202020204"/>
              </a:rPr>
              <a:t> A single neuron consist of:</a:t>
            </a:r>
            <a:endParaRPr lang="en-US" dirty="0">
              <a:latin typeface="Arial" panose="020B0604020202020204"/>
              <a:ea typeface="Arial" panose="020B0604020202020204"/>
              <a:cs typeface="Arial" panose="020B0604020202020204"/>
              <a:sym typeface="Arial" panose="020B0604020202020204"/>
            </a:endParaRPr>
          </a:p>
          <a:p>
            <a:pPr lvl="2">
              <a:spcBef>
                <a:spcPts val="280"/>
              </a:spcBef>
              <a:buClr>
                <a:srgbClr val="E88F79"/>
              </a:buClr>
              <a:buSzPct val="100000"/>
              <a:buFont typeface="Arial" panose="020B0604020202020204"/>
              <a:buChar char="•"/>
            </a:pPr>
            <a:r>
              <a:rPr lang="en-US" sz="1800" b="1" dirty="0">
                <a:latin typeface="Arial" panose="020B0604020202020204"/>
                <a:ea typeface="Arial" panose="020B0604020202020204"/>
                <a:cs typeface="Arial" panose="020B0604020202020204"/>
                <a:sym typeface="Arial" panose="020B0604020202020204"/>
              </a:rPr>
              <a:t>CELL BODY</a:t>
            </a:r>
            <a:r>
              <a:rPr lang="en-US" sz="1800" dirty="0">
                <a:latin typeface="Arial" panose="020B0604020202020204"/>
                <a:ea typeface="Arial" panose="020B0604020202020204"/>
                <a:cs typeface="Arial" panose="020B0604020202020204"/>
                <a:sym typeface="Arial" panose="020B0604020202020204"/>
              </a:rPr>
              <a:t>: contains the nucleus and ribosomes and thus has the genetic information and machinery necessary for protein synthesis</a:t>
            </a:r>
            <a:endParaRPr lang="en-US" sz="1800" dirty="0">
              <a:latin typeface="Arial" panose="020B0604020202020204"/>
              <a:ea typeface="Arial" panose="020B0604020202020204"/>
              <a:cs typeface="Arial" panose="020B0604020202020204"/>
              <a:sym typeface="Arial" panose="020B0604020202020204"/>
            </a:endParaRPr>
          </a:p>
          <a:p>
            <a:pPr lvl="2">
              <a:spcBef>
                <a:spcPts val="280"/>
              </a:spcBef>
              <a:buClr>
                <a:srgbClr val="E88F79"/>
              </a:buClr>
              <a:buSzPct val="100000"/>
              <a:buFont typeface="Arial" panose="020B0604020202020204"/>
              <a:buChar char="•"/>
            </a:pPr>
            <a:r>
              <a:rPr lang="en-US" sz="1800" b="1" dirty="0">
                <a:latin typeface="Arial" panose="020B0604020202020204"/>
                <a:ea typeface="Arial" panose="020B0604020202020204"/>
                <a:cs typeface="Arial" panose="020B0604020202020204"/>
                <a:sym typeface="Arial" panose="020B0604020202020204"/>
              </a:rPr>
              <a:t>DENDRITES</a:t>
            </a:r>
            <a:r>
              <a:rPr lang="tr-TR" altLang="en-US" sz="1800" b="1" dirty="0">
                <a:latin typeface="Arial" panose="020B0604020202020204"/>
                <a:ea typeface="Arial" panose="020B0604020202020204"/>
                <a:cs typeface="Arial" panose="020B0604020202020204"/>
                <a:sym typeface="Arial" panose="020B0604020202020204"/>
              </a:rPr>
              <a:t> (Greek word- “tree”)</a:t>
            </a:r>
            <a:r>
              <a:rPr lang="en-US" sz="1800" dirty="0">
                <a:latin typeface="Arial" panose="020B0604020202020204"/>
                <a:ea typeface="Arial" panose="020B0604020202020204"/>
                <a:cs typeface="Arial" panose="020B0604020202020204"/>
                <a:sym typeface="Arial" panose="020B0604020202020204"/>
              </a:rPr>
              <a:t>: convey incoming messages to the cell body.</a:t>
            </a:r>
            <a:endParaRPr lang="en-US" sz="1800" dirty="0">
              <a:latin typeface="Arial" panose="020B0604020202020204"/>
              <a:ea typeface="Arial" panose="020B0604020202020204"/>
              <a:cs typeface="Arial" panose="020B0604020202020204"/>
              <a:sym typeface="Arial" panose="020B0604020202020204"/>
            </a:endParaRPr>
          </a:p>
          <a:p>
            <a:pPr lvl="2">
              <a:spcBef>
                <a:spcPts val="280"/>
              </a:spcBef>
              <a:buClr>
                <a:srgbClr val="E88F79"/>
              </a:buClr>
              <a:buSzPct val="100000"/>
              <a:buFont typeface="Arial" panose="020B0604020202020204"/>
              <a:buChar char="•"/>
            </a:pPr>
            <a:r>
              <a:rPr lang="tr-TR" altLang="en-US" sz="1800" dirty="0">
                <a:latin typeface="Arial" panose="020B0604020202020204"/>
                <a:ea typeface="Arial" panose="020B0604020202020204"/>
                <a:cs typeface="Arial" panose="020B0604020202020204"/>
                <a:sym typeface="Arial" panose="020B0604020202020204"/>
              </a:rPr>
              <a:t>Function much more like antennas to receive messages from other neurons.</a:t>
            </a:r>
            <a:endParaRPr lang="tr-TR" sz="1800" dirty="0">
              <a:latin typeface="Arial" panose="020B0604020202020204"/>
              <a:ea typeface="Arial" panose="020B0604020202020204"/>
              <a:cs typeface="Arial" panose="020B0604020202020204"/>
              <a:sym typeface="Arial" panose="020B0604020202020204"/>
            </a:endParaRPr>
          </a:p>
          <a:p>
            <a:pPr lvl="2">
              <a:spcBef>
                <a:spcPts val="280"/>
              </a:spcBef>
              <a:buClr>
                <a:srgbClr val="E88F79"/>
              </a:buClr>
              <a:buSzPct val="100000"/>
              <a:buFont typeface="Arial" panose="020B0604020202020204"/>
              <a:buChar char="•"/>
            </a:pPr>
            <a:r>
              <a:rPr lang="en-US" sz="1800" dirty="0">
                <a:latin typeface="Arial" panose="020B0604020202020204"/>
                <a:ea typeface="Arial" panose="020B0604020202020204"/>
                <a:cs typeface="Arial" panose="020B0604020202020204"/>
                <a:sym typeface="Arial" panose="020B0604020202020204"/>
              </a:rPr>
              <a:t> The branching dendrites (some neurons may have as many as 400,000!) increase the cell’s receptive surface area </a:t>
            </a:r>
            <a:r>
              <a:rPr lang="tr-TR" sz="1800" dirty="0">
                <a:latin typeface="Arial" panose="020B0604020202020204"/>
                <a:ea typeface="Arial" panose="020B0604020202020204"/>
                <a:cs typeface="Arial" panose="020B0604020202020204"/>
                <a:sym typeface="Arial" panose="020B0604020202020204"/>
              </a:rPr>
              <a:t>- </a:t>
            </a:r>
            <a:r>
              <a:rPr lang="en-US" sz="1800" dirty="0">
                <a:latin typeface="Arial" panose="020B0604020202020204"/>
                <a:ea typeface="Arial" panose="020B0604020202020204"/>
                <a:cs typeface="Arial" panose="020B0604020202020204"/>
                <a:sym typeface="Arial" panose="020B0604020202020204"/>
              </a:rPr>
              <a:t>increase its capacity to receive signals from a myriad of other neurons.</a:t>
            </a:r>
            <a:endParaRPr lang="en-US" sz="1800" dirty="0">
              <a:latin typeface="Arial" panose="020B0604020202020204"/>
              <a:ea typeface="Arial" panose="020B0604020202020204"/>
              <a:cs typeface="Arial" panose="020B0604020202020204"/>
              <a:sym typeface="Arial" panose="020B0604020202020204"/>
            </a:endParaRPr>
          </a:p>
          <a:p>
            <a:pPr>
              <a:buClr>
                <a:srgbClr val="E88F79"/>
              </a:buClr>
            </a:pPr>
            <a:endParaRPr lang="tr-TR" dirty="0"/>
          </a:p>
        </p:txBody>
      </p:sp>
      <p:sp>
        <p:nvSpPr>
          <p:cNvPr id="4" name="Slayt Numarası Yer Tutucusu 3"/>
          <p:cNvSpPr>
            <a:spLocks noGrp="1"/>
          </p:cNvSpPr>
          <p:nvPr>
            <p:ph type="sldNum" sz="quarter" idx="12"/>
          </p:nvPr>
        </p:nvSpPr>
        <p:spPr/>
        <p:txBody>
          <a:bodyPr>
            <a:normAutofit/>
          </a:bodyPr>
          <a:lstStyle/>
          <a:p>
            <a:pPr marL="0" marR="0" lvl="0" indent="-88900" rtl="0">
              <a:spcBef>
                <a:spcPts val="0"/>
              </a:spcBef>
              <a:spcAft>
                <a:spcPts val="600"/>
              </a:spcAft>
              <a:buClr>
                <a:schemeClr val="dk1"/>
              </a:buClr>
              <a:buSzPct val="100000"/>
              <a:buFont typeface="Arial" panose="020B0604020202020204"/>
              <a:buNone/>
            </a:pPr>
            <a:fld id="{00000000-1234-1234-1234-123412341234}" type="slidenum">
              <a:rPr lang="en-US" b="0" i="0" u="none" strike="noStrike" cap="none" smtClean="0">
                <a:latin typeface="Arial" panose="020B0604020202020204"/>
                <a:ea typeface="Arial" panose="020B0604020202020204"/>
                <a:cs typeface="Arial" panose="020B0604020202020204"/>
                <a:sym typeface="Arial" panose="020B0604020202020204"/>
              </a:rPr>
            </a:fld>
            <a:endParaRPr lang="en-US" b="0" i="0" u="none" strike="noStrike" cap="none">
              <a:latin typeface="Arial" panose="020B0604020202020204"/>
              <a:ea typeface="Arial" panose="020B0604020202020204"/>
              <a:cs typeface="Arial" panose="020B0604020202020204"/>
              <a:sym typeface="Arial" panose="020B0604020202020204"/>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a:solidFill>
                  <a:schemeClr val="tx2"/>
                </a:solidFill>
                <a:latin typeface="Arial" panose="020B0604020202020204"/>
                <a:ea typeface="Arial" panose="020B0604020202020204"/>
                <a:cs typeface="Arial" panose="020B0604020202020204"/>
                <a:sym typeface="Arial" panose="020B0604020202020204"/>
              </a:rPr>
              <a:t>Structure of a neuron:</a:t>
            </a:r>
            <a:endParaRPr lang="tr-TR">
              <a:solidFill>
                <a:schemeClr val="tx2"/>
              </a:solidFill>
            </a:endParaRPr>
          </a:p>
        </p:txBody>
      </p:sp>
      <p:sp>
        <p:nvSpPr>
          <p:cNvPr id="3" name="İçerik Yer Tutucusu 2"/>
          <p:cNvSpPr>
            <a:spLocks noGrp="1"/>
          </p:cNvSpPr>
          <p:nvPr>
            <p:ph sz="half" idx="1"/>
          </p:nvPr>
        </p:nvSpPr>
        <p:spPr>
          <a:xfrm>
            <a:off x="6047740" y="803275"/>
            <a:ext cx="5342255" cy="5598160"/>
          </a:xfrm>
        </p:spPr>
        <p:txBody>
          <a:bodyPr>
            <a:normAutofit fontScale="90000"/>
          </a:bodyPr>
          <a:lstStyle/>
          <a:p>
            <a:pPr marL="914400" lvl="2" indent="0">
              <a:lnSpc>
                <a:spcPct val="110000"/>
              </a:lnSpc>
              <a:spcBef>
                <a:spcPts val="280"/>
              </a:spcBef>
              <a:buClr>
                <a:srgbClr val="E88F79"/>
              </a:buClr>
              <a:buSzPct val="100000"/>
              <a:buFont typeface="Arial" panose="020B0604020202020204"/>
              <a:buNone/>
            </a:pPr>
            <a:r>
              <a:rPr lang="en-US" sz="1800" b="1" dirty="0">
                <a:latin typeface="Arial" panose="020B0604020202020204"/>
                <a:ea typeface="Arial" panose="020B0604020202020204"/>
                <a:cs typeface="Arial" panose="020B0604020202020204"/>
                <a:sym typeface="Arial" panose="020B0604020202020204"/>
              </a:rPr>
              <a:t>AXONS</a:t>
            </a:r>
            <a:r>
              <a:rPr lang="en-US" sz="1800" dirty="0">
                <a:latin typeface="Arial" panose="020B0604020202020204"/>
                <a:ea typeface="Arial" panose="020B0604020202020204"/>
                <a:cs typeface="Arial" panose="020B0604020202020204"/>
                <a:sym typeface="Arial" panose="020B0604020202020204"/>
              </a:rPr>
              <a:t>: sometimes also called a nerve fiber, is a single long process that extends from the cell body to its target cells.</a:t>
            </a:r>
            <a:endParaRPr lang="en-US" sz="1800" dirty="0">
              <a:latin typeface="Arial" panose="020B0604020202020204"/>
              <a:ea typeface="Arial" panose="020B0604020202020204"/>
              <a:cs typeface="Arial" panose="020B0604020202020204"/>
              <a:sym typeface="Arial" panose="020B0604020202020204"/>
            </a:endParaRPr>
          </a:p>
          <a:p>
            <a:pPr lvl="2">
              <a:lnSpc>
                <a:spcPct val="110000"/>
              </a:lnSpc>
              <a:spcBef>
                <a:spcPts val="280"/>
              </a:spcBef>
              <a:buClr>
                <a:srgbClr val="E88F79"/>
              </a:buClr>
              <a:buSzPct val="100000"/>
              <a:buFont typeface="Arial" panose="020B0604020202020204"/>
              <a:buChar char="•"/>
            </a:pPr>
            <a:r>
              <a:rPr lang="tr-TR" altLang="en-US" sz="1800" dirty="0">
                <a:latin typeface="Arial" panose="020B0604020202020204"/>
                <a:ea typeface="Arial" panose="020B0604020202020204"/>
                <a:cs typeface="Arial" panose="020B0604020202020204"/>
                <a:sym typeface="Arial" panose="020B0604020202020204"/>
              </a:rPr>
              <a:t>functions much like an electrical cord carrying an electrical messagae from an outlet to an ppliance.</a:t>
            </a:r>
            <a:endParaRPr lang="en-US" sz="1800" dirty="0">
              <a:latin typeface="Arial" panose="020B0604020202020204"/>
              <a:ea typeface="Arial" panose="020B0604020202020204"/>
              <a:cs typeface="Arial" panose="020B0604020202020204"/>
              <a:sym typeface="Arial" panose="020B0604020202020204"/>
            </a:endParaRPr>
          </a:p>
          <a:p>
            <a:pPr lvl="2">
              <a:lnSpc>
                <a:spcPct val="110000"/>
              </a:lnSpc>
              <a:spcBef>
                <a:spcPts val="280"/>
              </a:spcBef>
              <a:buClr>
                <a:srgbClr val="E88F79"/>
              </a:buClr>
              <a:buSzPct val="100000"/>
              <a:buFont typeface="Arial" panose="020B0604020202020204"/>
              <a:buChar char="•"/>
            </a:pPr>
            <a:r>
              <a:rPr lang="en-US" sz="1800" dirty="0">
                <a:latin typeface="Arial" panose="020B0604020202020204"/>
                <a:ea typeface="Arial" panose="020B0604020202020204"/>
                <a:cs typeface="Arial" panose="020B0604020202020204"/>
                <a:sym typeface="Arial" panose="020B0604020202020204"/>
              </a:rPr>
              <a:t>In length, axons can be a few micrometers or a meter or more. </a:t>
            </a:r>
            <a:endParaRPr lang="en-US" sz="1800" dirty="0">
              <a:latin typeface="Arial" panose="020B0604020202020204"/>
              <a:ea typeface="Arial" panose="020B0604020202020204"/>
              <a:cs typeface="Arial" panose="020B0604020202020204"/>
              <a:sym typeface="Arial" panose="020B0604020202020204"/>
            </a:endParaRPr>
          </a:p>
          <a:p>
            <a:pPr lvl="2">
              <a:lnSpc>
                <a:spcPct val="110000"/>
              </a:lnSpc>
              <a:spcBef>
                <a:spcPts val="280"/>
              </a:spcBef>
              <a:buClr>
                <a:srgbClr val="E88F79"/>
              </a:buClr>
              <a:buSzPct val="100000"/>
              <a:buFont typeface="Arial" panose="020B0604020202020204"/>
              <a:buChar char="•"/>
            </a:pPr>
            <a:r>
              <a:rPr lang="en-US" sz="1800" dirty="0">
                <a:latin typeface="Arial" panose="020B0604020202020204"/>
                <a:ea typeface="Arial" panose="020B0604020202020204"/>
                <a:cs typeface="Arial" panose="020B0604020202020204"/>
                <a:sym typeface="Arial" panose="020B0604020202020204"/>
              </a:rPr>
              <a:t>The portion of the axon closest to the cell body plus the part of the cell body where the axon is joined are known as the </a:t>
            </a:r>
            <a:r>
              <a:rPr lang="en-US" sz="1800" b="1" dirty="0">
                <a:latin typeface="Arial" panose="020B0604020202020204"/>
                <a:ea typeface="Arial" panose="020B0604020202020204"/>
                <a:cs typeface="Arial" panose="020B0604020202020204"/>
                <a:sym typeface="Arial" panose="020B0604020202020204"/>
              </a:rPr>
              <a:t>initial segment</a:t>
            </a:r>
            <a:r>
              <a:rPr lang="en-US" sz="1800" dirty="0">
                <a:latin typeface="Arial" panose="020B0604020202020204"/>
                <a:ea typeface="Arial" panose="020B0604020202020204"/>
                <a:cs typeface="Arial" panose="020B0604020202020204"/>
                <a:sym typeface="Arial" panose="020B0604020202020204"/>
              </a:rPr>
              <a:t>, or </a:t>
            </a:r>
            <a:r>
              <a:rPr lang="en-US" sz="1800" b="1" dirty="0">
                <a:latin typeface="Arial" panose="020B0604020202020204"/>
                <a:ea typeface="Arial" panose="020B0604020202020204"/>
                <a:cs typeface="Arial" panose="020B0604020202020204"/>
                <a:sym typeface="Arial" panose="020B0604020202020204"/>
              </a:rPr>
              <a:t>axon hillock</a:t>
            </a:r>
            <a:r>
              <a:rPr lang="en-US" sz="1800" dirty="0">
                <a:latin typeface="Arial" panose="020B0604020202020204"/>
                <a:ea typeface="Arial" panose="020B0604020202020204"/>
                <a:cs typeface="Arial" panose="020B0604020202020204"/>
                <a:sym typeface="Arial" panose="020B0604020202020204"/>
              </a:rPr>
              <a:t>. </a:t>
            </a:r>
            <a:endParaRPr lang="en-US" sz="1800" dirty="0">
              <a:latin typeface="Arial" panose="020B0604020202020204"/>
              <a:ea typeface="Arial" panose="020B0604020202020204"/>
              <a:cs typeface="Arial" panose="020B0604020202020204"/>
              <a:sym typeface="Arial" panose="020B0604020202020204"/>
            </a:endParaRPr>
          </a:p>
          <a:p>
            <a:pPr lvl="2">
              <a:lnSpc>
                <a:spcPct val="110000"/>
              </a:lnSpc>
              <a:spcBef>
                <a:spcPts val="280"/>
              </a:spcBef>
              <a:buClr>
                <a:srgbClr val="E88F79"/>
              </a:buClr>
              <a:buSzPct val="100000"/>
              <a:buFont typeface="Arial" panose="020B0604020202020204"/>
              <a:buChar char="•"/>
            </a:pPr>
            <a:endParaRPr lang="en-US" sz="1800" dirty="0">
              <a:latin typeface="Arial" panose="020B0604020202020204"/>
              <a:ea typeface="Arial" panose="020B0604020202020204"/>
              <a:cs typeface="Arial" panose="020B0604020202020204"/>
              <a:sym typeface="Arial" panose="020B0604020202020204"/>
            </a:endParaRPr>
          </a:p>
          <a:p>
            <a:pPr marL="914400" lvl="2" indent="0">
              <a:lnSpc>
                <a:spcPct val="110000"/>
              </a:lnSpc>
              <a:spcBef>
                <a:spcPts val="280"/>
              </a:spcBef>
              <a:buClr>
                <a:srgbClr val="E88F79"/>
              </a:buClr>
              <a:buSzPct val="100000"/>
              <a:buNone/>
            </a:pPr>
            <a:r>
              <a:rPr lang="en-US" sz="1800" b="1" dirty="0">
                <a:latin typeface="Arial" panose="020B0604020202020204"/>
                <a:ea typeface="Arial" panose="020B0604020202020204"/>
                <a:cs typeface="Arial" panose="020B0604020202020204"/>
                <a:sym typeface="Arial" panose="020B0604020202020204"/>
              </a:rPr>
              <a:t>Presynaptic terminals</a:t>
            </a:r>
            <a:r>
              <a:rPr lang="tr-TR" altLang="en-US" sz="1800" b="1" dirty="0">
                <a:latin typeface="Arial" panose="020B0604020202020204"/>
                <a:ea typeface="Arial" panose="020B0604020202020204"/>
                <a:cs typeface="Arial" panose="020B0604020202020204"/>
                <a:sym typeface="Arial" panose="020B0604020202020204"/>
              </a:rPr>
              <a:t> (terminal buttons)</a:t>
            </a:r>
            <a:r>
              <a:rPr lang="en-US" sz="1800" b="1" dirty="0">
                <a:latin typeface="Arial" panose="020B0604020202020204"/>
                <a:ea typeface="Arial" panose="020B0604020202020204"/>
                <a:cs typeface="Arial" panose="020B0604020202020204"/>
                <a:sym typeface="Arial" panose="020B0604020202020204"/>
              </a:rPr>
              <a:t>: </a:t>
            </a:r>
            <a:r>
              <a:rPr lang="en-US" sz="1800" dirty="0">
                <a:latin typeface="Arial" panose="020B0604020202020204"/>
                <a:ea typeface="Arial" panose="020B0604020202020204"/>
                <a:cs typeface="Arial" panose="020B0604020202020204"/>
                <a:sym typeface="Arial" panose="020B0604020202020204"/>
              </a:rPr>
              <a:t>The swollen, distal end of an axon; contains a neurotransmitter substance within synaptic vesicles. </a:t>
            </a:r>
            <a:endParaRPr lang="en-US" sz="1800" dirty="0">
              <a:latin typeface="Arial" panose="020B0604020202020204"/>
              <a:ea typeface="Arial" panose="020B0604020202020204"/>
              <a:cs typeface="Arial" panose="020B0604020202020204"/>
              <a:sym typeface="Arial" panose="020B0604020202020204"/>
            </a:endParaRPr>
          </a:p>
          <a:p>
            <a:pPr lvl="2">
              <a:lnSpc>
                <a:spcPct val="110000"/>
              </a:lnSpc>
              <a:spcBef>
                <a:spcPts val="280"/>
              </a:spcBef>
              <a:buClr>
                <a:srgbClr val="E88F79"/>
              </a:buClr>
              <a:buSzPct val="100000"/>
            </a:pPr>
            <a:r>
              <a:rPr lang="en-US" sz="1800" dirty="0">
                <a:latin typeface="Arial" panose="020B0604020202020204"/>
                <a:ea typeface="Arial" panose="020B0604020202020204"/>
                <a:cs typeface="Arial" panose="020B0604020202020204"/>
                <a:sym typeface="Arial" panose="020B0604020202020204"/>
              </a:rPr>
              <a:t>Also called synaptic ending or synaptic b</a:t>
            </a:r>
            <a:r>
              <a:rPr lang="tr-TR" altLang="en-US" sz="1800" dirty="0">
                <a:latin typeface="Arial" panose="020B0604020202020204"/>
                <a:ea typeface="Arial" panose="020B0604020202020204"/>
                <a:cs typeface="Arial" panose="020B0604020202020204"/>
                <a:sym typeface="Arial" panose="020B0604020202020204"/>
              </a:rPr>
              <a:t>ut</a:t>
            </a:r>
            <a:r>
              <a:rPr lang="en-US" sz="1800" dirty="0">
                <a:latin typeface="Arial" panose="020B0604020202020204"/>
                <a:ea typeface="Arial" panose="020B0604020202020204"/>
                <a:cs typeface="Arial" panose="020B0604020202020204"/>
                <a:sym typeface="Arial" panose="020B0604020202020204"/>
              </a:rPr>
              <a:t>ton. </a:t>
            </a:r>
            <a:endParaRPr lang="en-US" sz="1800" dirty="0">
              <a:latin typeface="Arial" panose="020B0604020202020204"/>
              <a:ea typeface="Arial" panose="020B0604020202020204"/>
              <a:cs typeface="Arial" panose="020B0604020202020204"/>
              <a:sym typeface="Arial" panose="020B0604020202020204"/>
            </a:endParaRPr>
          </a:p>
          <a:p>
            <a:pPr>
              <a:lnSpc>
                <a:spcPct val="110000"/>
              </a:lnSpc>
              <a:buClr>
                <a:srgbClr val="E88F79"/>
              </a:buClr>
            </a:pPr>
            <a:endParaRPr lang="tr-TR" dirty="0"/>
          </a:p>
        </p:txBody>
      </p:sp>
      <p:sp>
        <p:nvSpPr>
          <p:cNvPr id="4" name="Slayt Numarası Yer Tutucusu 3"/>
          <p:cNvSpPr>
            <a:spLocks noGrp="1"/>
          </p:cNvSpPr>
          <p:nvPr>
            <p:ph type="sldNum" sz="quarter" idx="12"/>
          </p:nvPr>
        </p:nvSpPr>
        <p:spPr/>
        <p:txBody>
          <a:bodyPr>
            <a:normAutofit/>
          </a:bodyPr>
          <a:lstStyle/>
          <a:p>
            <a:pPr marL="0" marR="0" lvl="0" indent="-88900" rtl="0">
              <a:spcBef>
                <a:spcPts val="0"/>
              </a:spcBef>
              <a:spcAft>
                <a:spcPts val="600"/>
              </a:spcAft>
              <a:buClr>
                <a:schemeClr val="dk1"/>
              </a:buClr>
              <a:buSzPct val="100000"/>
              <a:buFont typeface="Arial" panose="020B0604020202020204"/>
              <a:buNone/>
            </a:pPr>
            <a:fld id="{00000000-1234-1234-1234-123412341234}" type="slidenum">
              <a:rPr lang="en-US" b="0" i="0" u="none" strike="noStrike" cap="none" smtClean="0">
                <a:latin typeface="Arial" panose="020B0604020202020204"/>
                <a:ea typeface="Arial" panose="020B0604020202020204"/>
                <a:cs typeface="Arial" panose="020B0604020202020204"/>
                <a:sym typeface="Arial" panose="020B0604020202020204"/>
              </a:rPr>
            </a:fld>
            <a:endParaRPr lang="en-US" b="0" i="0" u="none" strike="noStrike" cap="none">
              <a:latin typeface="Arial" panose="020B0604020202020204"/>
              <a:ea typeface="Arial" panose="020B0604020202020204"/>
              <a:cs typeface="Arial" panose="020B0604020202020204"/>
              <a:sym typeface="Arial" panose="020B0604020202020204"/>
            </a:endParaRPr>
          </a:p>
        </p:txBody>
      </p:sp>
      <p:pic>
        <p:nvPicPr>
          <p:cNvPr id="1026" name="Picture 2" descr="neuron ile ilgili görsel sonucu"/>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0" y="320040"/>
            <a:ext cx="6181090" cy="4121150"/>
          </a:xfrm>
          <a:prstGeom prst="rect">
            <a:avLst/>
          </a:prstGeom>
          <a:noFill/>
          <a:extLst>
            <a:ext uri="{909E8E84-426E-40DD-AFC4-6F175D3DCCD1}">
              <a14:hiddenFill xmlns:a14="http://schemas.microsoft.com/office/drawing/2010/main">
                <a:solidFill>
                  <a:srgbClr val="FFFFFF"/>
                </a:solidFill>
              </a14:hiddenFill>
            </a:ext>
          </a:extLst>
        </p:spPr>
      </p:pic>
      <p:pic>
        <p:nvPicPr>
          <p:cNvPr id="102" name="Content Placeholder 101"/>
          <p:cNvPicPr/>
          <p:nvPr>
            <p:ph sz="half" idx="2"/>
          </p:nvPr>
        </p:nvPicPr>
        <p:blipFill>
          <a:blip r:embed="rId2"/>
          <a:stretch>
            <a:fillRect/>
          </a:stretch>
        </p:blipFill>
        <p:spPr>
          <a:xfrm>
            <a:off x="173990" y="4441190"/>
            <a:ext cx="5874385" cy="2383790"/>
          </a:xfrm>
          <a:prstGeom prst="rect">
            <a:avLst/>
          </a:prstGeom>
          <a:noFill/>
          <a:ln w="9525">
            <a:noFill/>
          </a:ln>
        </p:spPr>
      </p:pic>
    </p:spTree>
  </p:cSld>
  <p:clrMapOvr>
    <a:masterClrMapping/>
  </p:clrMapOvr>
</p:sld>
</file>

<file path=ppt/theme/theme1.xml><?xml version="1.0" encoding="utf-8"?>
<a:theme xmlns:a="http://schemas.openxmlformats.org/drawingml/2006/main" name="Atlas">
  <a:themeElements>
    <a:clrScheme name="Atlas">
      <a:dk1>
        <a:sysClr val="windowText" lastClr="000000"/>
      </a:dk1>
      <a:lt1>
        <a:sysClr val="window" lastClr="FFFFFF"/>
      </a:lt1>
      <a:dk2>
        <a:srgbClr val="454545"/>
      </a:dk2>
      <a:lt2>
        <a:srgbClr val="E0E0E0"/>
      </a:lt2>
      <a:accent1>
        <a:srgbClr val="F81B02"/>
      </a:accent1>
      <a:accent2>
        <a:srgbClr val="FC7715"/>
      </a:accent2>
      <a:accent3>
        <a:srgbClr val="AFBF41"/>
      </a:accent3>
      <a:accent4>
        <a:srgbClr val="50C49F"/>
      </a:accent4>
      <a:accent5>
        <a:srgbClr val="3B95C4"/>
      </a:accent5>
      <a:accent6>
        <a:srgbClr val="B560D4"/>
      </a:accent6>
      <a:hlink>
        <a:srgbClr val="FC5A1A"/>
      </a:hlink>
      <a:folHlink>
        <a:srgbClr val="B49E74"/>
      </a:folHlink>
    </a:clrScheme>
    <a:fontScheme name="Atlas">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tlas">
      <a:fillStyleLst>
        <a:solidFill>
          <a:schemeClr val="phClr"/>
        </a:solidFill>
        <a:gradFill rotWithShape="1">
          <a:gsLst>
            <a:gs pos="0">
              <a:schemeClr val="phClr">
                <a:tint val="62000"/>
                <a:alpha val="60000"/>
                <a:satMod val="109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hade val="90000"/>
            </a:schemeClr>
          </a:solidFill>
          <a:prstDash val="solid"/>
        </a:ln>
        <a:ln w="15875" cap="flat" cmpd="sng" algn="ctr">
          <a:solidFill>
            <a:schemeClr val="phClr">
              <a:shade val="90000"/>
            </a:scheme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38100" dist="25400" dir="5400000" rotWithShape="0">
              <a:srgbClr val="000000">
                <a:alpha val="75000"/>
              </a:srgbClr>
            </a:outerShdw>
          </a:effectLst>
          <a:scene3d>
            <a:camera prst="orthographicFront">
              <a:rot lat="0" lon="0" rev="0"/>
            </a:camera>
            <a:lightRig rig="threePt" dir="tl"/>
          </a:scene3d>
          <a:sp3d>
            <a:bevelT w="0" h="0"/>
          </a:sp3d>
        </a:effectStyle>
      </a:effectStyleLst>
      <a:bgFillStyleLst>
        <a:solidFill>
          <a:schemeClr val="phClr"/>
        </a:solidFill>
        <a:solidFill>
          <a:schemeClr val="phClr"/>
        </a:solidFill>
        <a:gradFill rotWithShape="1">
          <a:gsLst>
            <a:gs pos="10000">
              <a:schemeClr val="phClr">
                <a:tint val="94000"/>
                <a:lumMod val="116000"/>
              </a:schemeClr>
            </a:gs>
            <a:gs pos="100000">
              <a:schemeClr val="phClr">
                <a:tint val="98000"/>
                <a:shade val="86000"/>
                <a:satMod val="90000"/>
                <a:lumMod val="88000"/>
              </a:schemeClr>
            </a:gs>
          </a:gsLst>
          <a:path path="circle">
            <a:fillToRect l="50000" t="15000" r="50000" b="169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TM16401371[[fn=Atlas]]</Template>
  <TotalTime>0</TotalTime>
  <Words>18735</Words>
  <Application>WPS Presentation</Application>
  <PresentationFormat>Geniş ekran</PresentationFormat>
  <Paragraphs>455</Paragraphs>
  <Slides>47</Slides>
  <Notes>36</Notes>
  <HiddenSlides>3</HiddenSlides>
  <MMClips>0</MMClips>
  <ScaleCrop>false</ScaleCrop>
  <HeadingPairs>
    <vt:vector size="6" baseType="variant">
      <vt:variant>
        <vt:lpstr>已用的字体</vt:lpstr>
      </vt:variant>
      <vt:variant>
        <vt:i4>14</vt:i4>
      </vt:variant>
      <vt:variant>
        <vt:lpstr>主题</vt:lpstr>
      </vt:variant>
      <vt:variant>
        <vt:i4>1</vt:i4>
      </vt:variant>
      <vt:variant>
        <vt:lpstr>幻灯片标题</vt:lpstr>
      </vt:variant>
      <vt:variant>
        <vt:i4>47</vt:i4>
      </vt:variant>
    </vt:vector>
  </HeadingPairs>
  <TitlesOfParts>
    <vt:vector size="62" baseType="lpstr">
      <vt:lpstr>Arial</vt:lpstr>
      <vt:lpstr>SimSun</vt:lpstr>
      <vt:lpstr>Wingdings</vt:lpstr>
      <vt:lpstr>Arial</vt:lpstr>
      <vt:lpstr>Times New Roman</vt:lpstr>
      <vt:lpstr>Courier New</vt:lpstr>
      <vt:lpstr>Noto Sans Symbols</vt:lpstr>
      <vt:lpstr>Segoe Print</vt:lpstr>
      <vt:lpstr>Microsoft YaHei</vt:lpstr>
      <vt:lpstr>Arial Unicode MS</vt:lpstr>
      <vt:lpstr>Calibri Light</vt:lpstr>
      <vt:lpstr>Rockwell</vt:lpstr>
      <vt:lpstr>Algerian</vt:lpstr>
      <vt:lpstr>Calibri</vt:lpstr>
      <vt:lpstr>Atlas</vt:lpstr>
      <vt:lpstr>PowerPoint 演示文稿</vt:lpstr>
      <vt:lpstr>Case Story: Myasthenia gravis</vt:lpstr>
      <vt:lpstr>INTRODUCTION</vt:lpstr>
      <vt:lpstr>NEURONS</vt:lpstr>
      <vt:lpstr>NEURAL TISSUE</vt:lpstr>
      <vt:lpstr>Similarities with other cells</vt:lpstr>
      <vt:lpstr>Differences from other cells: </vt:lpstr>
      <vt:lpstr>Structure of a neuron:</vt:lpstr>
      <vt:lpstr>Structure of a neuron:</vt:lpstr>
      <vt:lpstr>Differences between axons and dendrites:</vt:lpstr>
      <vt:lpstr>Types of neurons</vt:lpstr>
      <vt:lpstr>One way to classify neurons is by the number of extensions that extend from the neuron's cell body</vt:lpstr>
      <vt:lpstr>Types of neurons</vt:lpstr>
      <vt:lpstr>Functional Classes of Neurons</vt:lpstr>
      <vt:lpstr>PowerPoint 演示文稿</vt:lpstr>
      <vt:lpstr>SUPPORTING CELLS</vt:lpstr>
      <vt:lpstr>PowerPoint 演示文稿</vt:lpstr>
      <vt:lpstr>DONT UNDERESTIMATE GLIAL CELLS-NERVE GLUE</vt:lpstr>
      <vt:lpstr>NEUROGLIAL CELLS</vt:lpstr>
      <vt:lpstr>	NEUROGLIAL CELLS IN DISEASES</vt:lpstr>
      <vt:lpstr>PowerPoint 演示文稿</vt:lpstr>
      <vt:lpstr>PowerPoint 演示文稿</vt:lpstr>
      <vt:lpstr>	ASTROCYTES</vt:lpstr>
      <vt:lpstr>PowerPoint 演示文稿</vt:lpstr>
      <vt:lpstr>PowerPoint 演示文稿</vt:lpstr>
      <vt:lpstr>Graded Potentials</vt:lpstr>
      <vt:lpstr>ACTION POTENTIAL</vt:lpstr>
      <vt:lpstr>ACTION POTENTIAL</vt:lpstr>
      <vt:lpstr>ACTION POTENTIAL</vt:lpstr>
      <vt:lpstr>ACTION POTENTIAL</vt:lpstr>
      <vt:lpstr>ACTION POTENTIAL</vt:lpstr>
      <vt:lpstr>Mechanism of Ion-channel Changes</vt:lpstr>
      <vt:lpstr>Threshold potentıal</vt:lpstr>
      <vt:lpstr>Threshold potentıal</vt:lpstr>
      <vt:lpstr>All – or-none</vt:lpstr>
      <vt:lpstr>All – or-none</vt:lpstr>
      <vt:lpstr>PowerPoint 演示文稿</vt:lpstr>
      <vt:lpstr>ABSOLUTE Refractory PerIod</vt:lpstr>
      <vt:lpstr>RELATIVE Refractory PerIod</vt:lpstr>
      <vt:lpstr>Functions  of refractory perıod</vt:lpstr>
      <vt:lpstr>Graded vs. Action Potentials</vt:lpstr>
      <vt:lpstr>Summation of Graded Potentials</vt:lpstr>
      <vt:lpstr>Action-PotentIal PropagatIon</vt:lpstr>
      <vt:lpstr>Action-PotentIal PropagatIon</vt:lpstr>
      <vt:lpstr>Action-Potential Propagation</vt:lpstr>
      <vt:lpstr>Action-Potential Propagation</vt:lpstr>
      <vt:lpstr>ANY QUESTION?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Fizyolab1</dc:creator>
  <cp:lastModifiedBy>Fizyolab1</cp:lastModifiedBy>
  <cp:revision>50</cp:revision>
  <dcterms:created xsi:type="dcterms:W3CDTF">2021-10-19T05:41:00Z</dcterms:created>
  <dcterms:modified xsi:type="dcterms:W3CDTF">2021-10-19T09:57:29Z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35D13D0934BC425DADE3DCC45BC365A8</vt:lpwstr>
  </property>
  <property fmtid="{D5CDD505-2E9C-101B-9397-08002B2CF9AE}" pid="3" name="KSOProductBuildVer">
    <vt:lpwstr>1033-11.2.0.10323</vt:lpwstr>
  </property>
</Properties>
</file>