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64" r:id="rId6"/>
    <p:sldId id="261" r:id="rId7"/>
    <p:sldId id="260" r:id="rId8"/>
    <p:sldId id="265" r:id="rId9"/>
    <p:sldId id="25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02" y="11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F2E8CD-28C0-49AB-BEC6-536757D12816}"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tr-TR"/>
        </a:p>
      </dgm:t>
    </dgm:pt>
    <dgm:pt modelId="{94EAF251-5394-40A6-BC23-D00137C7E4ED}">
      <dgm:prSet phldrT="[Metin]"/>
      <dgm:spPr/>
      <dgm:t>
        <a:bodyPr/>
        <a:lstStyle/>
        <a:p>
          <a:r>
            <a:rPr lang="tr-TR" dirty="0" smtClean="0">
              <a:solidFill>
                <a:schemeClr val="tx1"/>
              </a:solidFill>
            </a:rPr>
            <a:t>Yürütücü işlevler</a:t>
          </a:r>
          <a:endParaRPr lang="tr-TR" dirty="0">
            <a:solidFill>
              <a:schemeClr val="tx1"/>
            </a:solidFill>
          </a:endParaRPr>
        </a:p>
      </dgm:t>
    </dgm:pt>
    <dgm:pt modelId="{143F8EEE-3786-4B22-8C8D-F02C02EBA6E8}" type="parTrans" cxnId="{9FAF299B-C813-49CA-B3A3-1B20FB173BA4}">
      <dgm:prSet/>
      <dgm:spPr/>
      <dgm:t>
        <a:bodyPr/>
        <a:lstStyle/>
        <a:p>
          <a:endParaRPr lang="tr-TR"/>
        </a:p>
      </dgm:t>
    </dgm:pt>
    <dgm:pt modelId="{934318DA-0A52-4F18-A907-C4542B065A95}" type="sibTrans" cxnId="{9FAF299B-C813-49CA-B3A3-1B20FB173BA4}">
      <dgm:prSet/>
      <dgm:spPr/>
      <dgm:t>
        <a:bodyPr/>
        <a:lstStyle/>
        <a:p>
          <a:endParaRPr lang="tr-TR"/>
        </a:p>
      </dgm:t>
    </dgm:pt>
    <dgm:pt modelId="{15D3C3E5-F074-472C-98A3-8F79A276D0CC}">
      <dgm:prSet phldrT="[Metin]" custT="1"/>
      <dgm:spPr/>
      <dgm:t>
        <a:bodyPr/>
        <a:lstStyle/>
        <a:p>
          <a:r>
            <a:rPr lang="tr-TR" sz="1400" dirty="0" smtClean="0">
              <a:solidFill>
                <a:schemeClr val="tx1"/>
              </a:solidFill>
            </a:rPr>
            <a:t>Duyguların kontrolü</a:t>
          </a:r>
          <a:endParaRPr lang="tr-TR" sz="1400" dirty="0">
            <a:solidFill>
              <a:schemeClr val="tx1"/>
            </a:solidFill>
          </a:endParaRPr>
        </a:p>
      </dgm:t>
    </dgm:pt>
    <dgm:pt modelId="{6A7E1C41-57C6-48CF-8B2A-601773A476CA}" type="parTrans" cxnId="{B7E84F6F-B970-4309-A8BF-53E3A65FB988}">
      <dgm:prSet/>
      <dgm:spPr/>
      <dgm:t>
        <a:bodyPr/>
        <a:lstStyle/>
        <a:p>
          <a:endParaRPr lang="tr-TR"/>
        </a:p>
      </dgm:t>
    </dgm:pt>
    <dgm:pt modelId="{5045C640-4CBC-4B61-A6A6-E6C724DF1D3F}" type="sibTrans" cxnId="{B7E84F6F-B970-4309-A8BF-53E3A65FB988}">
      <dgm:prSet/>
      <dgm:spPr/>
      <dgm:t>
        <a:bodyPr/>
        <a:lstStyle/>
        <a:p>
          <a:endParaRPr lang="tr-TR"/>
        </a:p>
      </dgm:t>
    </dgm:pt>
    <dgm:pt modelId="{9A83A544-F945-4DB8-8458-A74D8715940E}">
      <dgm:prSet phldrT="[Metin]" custT="1"/>
      <dgm:spPr/>
      <dgm:t>
        <a:bodyPr/>
        <a:lstStyle/>
        <a:p>
          <a:r>
            <a:rPr lang="tr-TR" sz="1400" dirty="0" smtClean="0">
              <a:solidFill>
                <a:schemeClr val="tx1"/>
              </a:solidFill>
            </a:rPr>
            <a:t>Organize etme</a:t>
          </a:r>
        </a:p>
        <a:p>
          <a:r>
            <a:rPr lang="tr-TR" sz="1400" dirty="0" smtClean="0">
              <a:solidFill>
                <a:schemeClr val="tx1"/>
              </a:solidFill>
            </a:rPr>
            <a:t>(İşleri/olayları fiziksel ve zihinsel olarak takip etmek)</a:t>
          </a:r>
          <a:endParaRPr lang="tr-TR" sz="1400" dirty="0">
            <a:solidFill>
              <a:schemeClr val="tx1"/>
            </a:solidFill>
          </a:endParaRPr>
        </a:p>
      </dgm:t>
    </dgm:pt>
    <dgm:pt modelId="{1F61594D-D08D-4175-86A7-981E6236F440}" type="parTrans" cxnId="{B9DDC440-EA69-4B4C-9261-B3C31EA0B4A4}">
      <dgm:prSet/>
      <dgm:spPr/>
      <dgm:t>
        <a:bodyPr/>
        <a:lstStyle/>
        <a:p>
          <a:endParaRPr lang="tr-TR"/>
        </a:p>
      </dgm:t>
    </dgm:pt>
    <dgm:pt modelId="{DBAE2C34-5ED3-4D8E-9E51-34B88AADBCD4}" type="sibTrans" cxnId="{B9DDC440-EA69-4B4C-9261-B3C31EA0B4A4}">
      <dgm:prSet/>
      <dgm:spPr/>
      <dgm:t>
        <a:bodyPr/>
        <a:lstStyle/>
        <a:p>
          <a:endParaRPr lang="tr-TR"/>
        </a:p>
      </dgm:t>
    </dgm:pt>
    <dgm:pt modelId="{31A627F8-D0E3-4184-A22F-F03C22636D94}">
      <dgm:prSet phldrT="[Metin]" custT="1"/>
      <dgm:spPr/>
      <dgm:t>
        <a:bodyPr/>
        <a:lstStyle/>
        <a:p>
          <a:r>
            <a:rPr lang="tr-TR" sz="1400" dirty="0" smtClean="0">
              <a:solidFill>
                <a:schemeClr val="tx1"/>
              </a:solidFill>
            </a:rPr>
            <a:t>Kendini izleme</a:t>
          </a:r>
          <a:endParaRPr lang="tr-TR" sz="1400" dirty="0">
            <a:solidFill>
              <a:schemeClr val="tx1"/>
            </a:solidFill>
          </a:endParaRPr>
        </a:p>
      </dgm:t>
    </dgm:pt>
    <dgm:pt modelId="{ECA86032-AC6D-4291-B255-A6F890A0F6A3}" type="parTrans" cxnId="{9692318C-153E-4BF3-9472-D3A1A4F90651}">
      <dgm:prSet/>
      <dgm:spPr/>
      <dgm:t>
        <a:bodyPr/>
        <a:lstStyle/>
        <a:p>
          <a:endParaRPr lang="tr-TR"/>
        </a:p>
      </dgm:t>
    </dgm:pt>
    <dgm:pt modelId="{F7B1CC84-C6FB-4915-98C0-6E8345393807}" type="sibTrans" cxnId="{9692318C-153E-4BF3-9472-D3A1A4F90651}">
      <dgm:prSet/>
      <dgm:spPr/>
      <dgm:t>
        <a:bodyPr/>
        <a:lstStyle/>
        <a:p>
          <a:endParaRPr lang="tr-TR"/>
        </a:p>
      </dgm:t>
    </dgm:pt>
    <dgm:pt modelId="{E0940080-6F62-4443-AB6F-E7D2EF350ACB}">
      <dgm:prSet phldrT="[Metin]"/>
      <dgm:spPr/>
      <dgm:t>
        <a:bodyPr/>
        <a:lstStyle/>
        <a:p>
          <a:r>
            <a:rPr lang="tr-TR" dirty="0" smtClean="0">
              <a:solidFill>
                <a:schemeClr val="tx1"/>
              </a:solidFill>
            </a:rPr>
            <a:t>Dürtü kontrolü</a:t>
          </a:r>
        </a:p>
        <a:p>
          <a:r>
            <a:rPr lang="tr-TR" dirty="0" smtClean="0">
              <a:solidFill>
                <a:schemeClr val="tx1"/>
              </a:solidFill>
            </a:rPr>
            <a:t>(Bir davranışta bulunmadan önce düşünmek)</a:t>
          </a:r>
          <a:endParaRPr lang="tr-TR" dirty="0">
            <a:solidFill>
              <a:schemeClr val="tx1"/>
            </a:solidFill>
          </a:endParaRPr>
        </a:p>
      </dgm:t>
    </dgm:pt>
    <dgm:pt modelId="{845BAB4E-0C69-4AB1-8B1B-E2C1D681A794}" type="parTrans" cxnId="{22DD14E4-5EDF-4933-94DD-B3AC97DD59DE}">
      <dgm:prSet/>
      <dgm:spPr/>
      <dgm:t>
        <a:bodyPr/>
        <a:lstStyle/>
        <a:p>
          <a:endParaRPr lang="tr-TR"/>
        </a:p>
      </dgm:t>
    </dgm:pt>
    <dgm:pt modelId="{339D4900-4E6F-4D09-A33A-2356B98447EC}" type="sibTrans" cxnId="{22DD14E4-5EDF-4933-94DD-B3AC97DD59DE}">
      <dgm:prSet/>
      <dgm:spPr/>
      <dgm:t>
        <a:bodyPr/>
        <a:lstStyle/>
        <a:p>
          <a:endParaRPr lang="tr-TR"/>
        </a:p>
      </dgm:t>
    </dgm:pt>
    <dgm:pt modelId="{DABFDE4D-C5BE-471F-92D2-4A22A27C5DDB}">
      <dgm:prSet custT="1"/>
      <dgm:spPr/>
      <dgm:t>
        <a:bodyPr/>
        <a:lstStyle/>
        <a:p>
          <a:r>
            <a:rPr lang="tr-TR" sz="1400" dirty="0" smtClean="0">
              <a:solidFill>
                <a:schemeClr val="tx1"/>
              </a:solidFill>
            </a:rPr>
            <a:t>Çalışan Bellek</a:t>
          </a:r>
          <a:endParaRPr lang="tr-TR" sz="1400" dirty="0">
            <a:solidFill>
              <a:schemeClr val="tx1"/>
            </a:solidFill>
          </a:endParaRPr>
        </a:p>
      </dgm:t>
    </dgm:pt>
    <dgm:pt modelId="{764FECC7-DD98-4A49-B7F8-21FEC1BB18A1}" type="parTrans" cxnId="{DCD65EE7-7EA9-4C41-984E-8CBFE981910F}">
      <dgm:prSet/>
      <dgm:spPr/>
      <dgm:t>
        <a:bodyPr/>
        <a:lstStyle/>
        <a:p>
          <a:endParaRPr lang="tr-TR"/>
        </a:p>
      </dgm:t>
    </dgm:pt>
    <dgm:pt modelId="{43083B6D-379D-49CE-BDB0-8EC6DC3CCC7D}" type="sibTrans" cxnId="{DCD65EE7-7EA9-4C41-984E-8CBFE981910F}">
      <dgm:prSet/>
      <dgm:spPr/>
      <dgm:t>
        <a:bodyPr/>
        <a:lstStyle/>
        <a:p>
          <a:endParaRPr lang="tr-TR"/>
        </a:p>
      </dgm:t>
    </dgm:pt>
    <dgm:pt modelId="{E2858DF2-A0A9-496D-9254-721E579E0DD0}">
      <dgm:prSet custT="1"/>
      <dgm:spPr/>
      <dgm:t>
        <a:bodyPr/>
        <a:lstStyle/>
        <a:p>
          <a:r>
            <a:rPr lang="tr-TR" sz="1400" dirty="0" smtClean="0">
              <a:solidFill>
                <a:schemeClr val="tx1"/>
              </a:solidFill>
            </a:rPr>
            <a:t>Planlama, ve  öncelik verme</a:t>
          </a:r>
          <a:endParaRPr lang="tr-TR" sz="1400" dirty="0">
            <a:solidFill>
              <a:schemeClr val="tx1"/>
            </a:solidFill>
          </a:endParaRPr>
        </a:p>
      </dgm:t>
    </dgm:pt>
    <dgm:pt modelId="{822A5F28-A738-45A2-8780-E331381199F6}" type="parTrans" cxnId="{E5E90D1D-48AD-47CB-BB5B-3DEA83806CCA}">
      <dgm:prSet/>
      <dgm:spPr/>
      <dgm:t>
        <a:bodyPr/>
        <a:lstStyle/>
        <a:p>
          <a:endParaRPr lang="tr-TR"/>
        </a:p>
      </dgm:t>
    </dgm:pt>
    <dgm:pt modelId="{9C3F7C59-2264-439F-BEA8-661146C4396B}" type="sibTrans" cxnId="{E5E90D1D-48AD-47CB-BB5B-3DEA83806CCA}">
      <dgm:prSet/>
      <dgm:spPr/>
      <dgm:t>
        <a:bodyPr/>
        <a:lstStyle/>
        <a:p>
          <a:endParaRPr lang="tr-TR"/>
        </a:p>
      </dgm:t>
    </dgm:pt>
    <dgm:pt modelId="{FEF61A52-5D78-4596-8B65-96C74914D371}">
      <dgm:prSet custT="1"/>
      <dgm:spPr/>
      <dgm:t>
        <a:bodyPr/>
        <a:lstStyle/>
        <a:p>
          <a:r>
            <a:rPr lang="tr-TR" sz="1400" dirty="0" smtClean="0">
              <a:solidFill>
                <a:schemeClr val="tx1"/>
              </a:solidFill>
            </a:rPr>
            <a:t>Bir işi başlatma ve tamamlamak için odaklanma</a:t>
          </a:r>
          <a:endParaRPr lang="tr-TR" sz="1400" dirty="0">
            <a:solidFill>
              <a:schemeClr val="tx1"/>
            </a:solidFill>
          </a:endParaRPr>
        </a:p>
      </dgm:t>
    </dgm:pt>
    <dgm:pt modelId="{0B39424C-2D96-40DA-B614-75E4AC8C8ACA}" type="parTrans" cxnId="{9543CA89-950D-4E60-A96F-5AA5E9D9E92F}">
      <dgm:prSet/>
      <dgm:spPr/>
      <dgm:t>
        <a:bodyPr/>
        <a:lstStyle/>
        <a:p>
          <a:endParaRPr lang="tr-TR"/>
        </a:p>
      </dgm:t>
    </dgm:pt>
    <dgm:pt modelId="{712E9370-17A3-456B-A136-3117D7F000FC}" type="sibTrans" cxnId="{9543CA89-950D-4E60-A96F-5AA5E9D9E92F}">
      <dgm:prSet/>
      <dgm:spPr/>
      <dgm:t>
        <a:bodyPr/>
        <a:lstStyle/>
        <a:p>
          <a:endParaRPr lang="tr-TR"/>
        </a:p>
      </dgm:t>
    </dgm:pt>
    <dgm:pt modelId="{27011142-FF59-4A32-A24C-8244DF4A83DF}">
      <dgm:prSet custT="1"/>
      <dgm:spPr/>
      <dgm:t>
        <a:bodyPr/>
        <a:lstStyle/>
        <a:p>
          <a:r>
            <a:rPr lang="tr-TR" sz="1200" dirty="0" smtClean="0">
              <a:solidFill>
                <a:schemeClr val="tx1"/>
              </a:solidFill>
            </a:rPr>
            <a:t>Esnek düşünme/Esneklik</a:t>
          </a:r>
        </a:p>
        <a:p>
          <a:r>
            <a:rPr lang="tr-TR" sz="1200" dirty="0" smtClean="0">
              <a:solidFill>
                <a:schemeClr val="tx1"/>
              </a:solidFill>
            </a:rPr>
            <a:t>(Beklenmeyen değişikliklere uyum sağlama)</a:t>
          </a:r>
          <a:endParaRPr lang="tr-TR" sz="1200" dirty="0">
            <a:solidFill>
              <a:schemeClr val="tx1"/>
            </a:solidFill>
          </a:endParaRPr>
        </a:p>
      </dgm:t>
    </dgm:pt>
    <dgm:pt modelId="{BB956D9D-E886-43D8-803B-809D96C3D680}" type="parTrans" cxnId="{32EDF681-751D-4106-AD5E-E27713EE208A}">
      <dgm:prSet/>
      <dgm:spPr/>
      <dgm:t>
        <a:bodyPr/>
        <a:lstStyle/>
        <a:p>
          <a:endParaRPr lang="tr-TR"/>
        </a:p>
      </dgm:t>
    </dgm:pt>
    <dgm:pt modelId="{8256EB42-6BA7-4D6B-97C2-90108E74442D}" type="sibTrans" cxnId="{32EDF681-751D-4106-AD5E-E27713EE208A}">
      <dgm:prSet/>
      <dgm:spPr/>
      <dgm:t>
        <a:bodyPr/>
        <a:lstStyle/>
        <a:p>
          <a:endParaRPr lang="tr-TR"/>
        </a:p>
      </dgm:t>
    </dgm:pt>
    <dgm:pt modelId="{7BA60373-E740-4216-A6EB-E4ED2BBE3385}" type="pres">
      <dgm:prSet presAssocID="{DBF2E8CD-28C0-49AB-BEC6-536757D12816}" presName="Name0" presStyleCnt="0">
        <dgm:presLayoutVars>
          <dgm:chMax val="1"/>
          <dgm:dir/>
          <dgm:animLvl val="ctr"/>
          <dgm:resizeHandles val="exact"/>
        </dgm:presLayoutVars>
      </dgm:prSet>
      <dgm:spPr/>
      <dgm:t>
        <a:bodyPr/>
        <a:lstStyle/>
        <a:p>
          <a:endParaRPr lang="tr-TR"/>
        </a:p>
      </dgm:t>
    </dgm:pt>
    <dgm:pt modelId="{56C67EA8-ECF3-4267-82A6-82B92E36A3A4}" type="pres">
      <dgm:prSet presAssocID="{94EAF251-5394-40A6-BC23-D00137C7E4ED}" presName="centerShape" presStyleLbl="node0" presStyleIdx="0" presStyleCnt="1"/>
      <dgm:spPr/>
      <dgm:t>
        <a:bodyPr/>
        <a:lstStyle/>
        <a:p>
          <a:endParaRPr lang="tr-TR"/>
        </a:p>
      </dgm:t>
    </dgm:pt>
    <dgm:pt modelId="{78459A29-DDC3-43CB-840A-5F0B187CFBA0}" type="pres">
      <dgm:prSet presAssocID="{6A7E1C41-57C6-48CF-8B2A-601773A476CA}" presName="parTrans" presStyleLbl="sibTrans2D1" presStyleIdx="0" presStyleCnt="8"/>
      <dgm:spPr/>
      <dgm:t>
        <a:bodyPr/>
        <a:lstStyle/>
        <a:p>
          <a:endParaRPr lang="tr-TR"/>
        </a:p>
      </dgm:t>
    </dgm:pt>
    <dgm:pt modelId="{E5664151-8705-4022-B875-D6BD1AEDAB0F}" type="pres">
      <dgm:prSet presAssocID="{6A7E1C41-57C6-48CF-8B2A-601773A476CA}" presName="connectorText" presStyleLbl="sibTrans2D1" presStyleIdx="0" presStyleCnt="8"/>
      <dgm:spPr/>
      <dgm:t>
        <a:bodyPr/>
        <a:lstStyle/>
        <a:p>
          <a:endParaRPr lang="tr-TR"/>
        </a:p>
      </dgm:t>
    </dgm:pt>
    <dgm:pt modelId="{7E08700C-9CD7-4F53-9215-F146B887D424}" type="pres">
      <dgm:prSet presAssocID="{15D3C3E5-F074-472C-98A3-8F79A276D0CC}" presName="node" presStyleLbl="node1" presStyleIdx="0" presStyleCnt="8" custScaleX="137480">
        <dgm:presLayoutVars>
          <dgm:bulletEnabled val="1"/>
        </dgm:presLayoutVars>
      </dgm:prSet>
      <dgm:spPr/>
      <dgm:t>
        <a:bodyPr/>
        <a:lstStyle/>
        <a:p>
          <a:endParaRPr lang="tr-TR"/>
        </a:p>
      </dgm:t>
    </dgm:pt>
    <dgm:pt modelId="{A209AC10-D952-42B8-854E-87CCA2E19253}" type="pres">
      <dgm:prSet presAssocID="{764FECC7-DD98-4A49-B7F8-21FEC1BB18A1}" presName="parTrans" presStyleLbl="sibTrans2D1" presStyleIdx="1" presStyleCnt="8"/>
      <dgm:spPr/>
      <dgm:t>
        <a:bodyPr/>
        <a:lstStyle/>
        <a:p>
          <a:endParaRPr lang="tr-TR"/>
        </a:p>
      </dgm:t>
    </dgm:pt>
    <dgm:pt modelId="{E07DBAEB-212E-445D-95E6-DED0E4C47B0B}" type="pres">
      <dgm:prSet presAssocID="{764FECC7-DD98-4A49-B7F8-21FEC1BB18A1}" presName="connectorText" presStyleLbl="sibTrans2D1" presStyleIdx="1" presStyleCnt="8"/>
      <dgm:spPr/>
      <dgm:t>
        <a:bodyPr/>
        <a:lstStyle/>
        <a:p>
          <a:endParaRPr lang="tr-TR"/>
        </a:p>
      </dgm:t>
    </dgm:pt>
    <dgm:pt modelId="{6F7998F5-2FA2-49F8-9077-E71A84999E86}" type="pres">
      <dgm:prSet presAssocID="{DABFDE4D-C5BE-471F-92D2-4A22A27C5DDB}" presName="node" presStyleLbl="node1" presStyleIdx="1" presStyleCnt="8" custScaleX="139319" custRadScaleRad="108172" custRadScaleInc="41261">
        <dgm:presLayoutVars>
          <dgm:bulletEnabled val="1"/>
        </dgm:presLayoutVars>
      </dgm:prSet>
      <dgm:spPr/>
      <dgm:t>
        <a:bodyPr/>
        <a:lstStyle/>
        <a:p>
          <a:endParaRPr lang="tr-TR"/>
        </a:p>
      </dgm:t>
    </dgm:pt>
    <dgm:pt modelId="{6BEEA057-F434-4EC2-BF65-C6216C5DA9EA}" type="pres">
      <dgm:prSet presAssocID="{0B39424C-2D96-40DA-B614-75E4AC8C8ACA}" presName="parTrans" presStyleLbl="sibTrans2D1" presStyleIdx="2" presStyleCnt="8"/>
      <dgm:spPr/>
      <dgm:t>
        <a:bodyPr/>
        <a:lstStyle/>
        <a:p>
          <a:endParaRPr lang="tr-TR"/>
        </a:p>
      </dgm:t>
    </dgm:pt>
    <dgm:pt modelId="{B12A96E8-D98D-4AB5-A206-0D6C31DE0C5F}" type="pres">
      <dgm:prSet presAssocID="{0B39424C-2D96-40DA-B614-75E4AC8C8ACA}" presName="connectorText" presStyleLbl="sibTrans2D1" presStyleIdx="2" presStyleCnt="8"/>
      <dgm:spPr/>
      <dgm:t>
        <a:bodyPr/>
        <a:lstStyle/>
        <a:p>
          <a:endParaRPr lang="tr-TR"/>
        </a:p>
      </dgm:t>
    </dgm:pt>
    <dgm:pt modelId="{E24A3C84-CD1D-443B-96A6-DC5FBA6D7E13}" type="pres">
      <dgm:prSet presAssocID="{FEF61A52-5D78-4596-8B65-96C74914D371}" presName="node" presStyleLbl="node1" presStyleIdx="2" presStyleCnt="8" custScaleX="141939" custRadScaleRad="98806">
        <dgm:presLayoutVars>
          <dgm:bulletEnabled val="1"/>
        </dgm:presLayoutVars>
      </dgm:prSet>
      <dgm:spPr/>
      <dgm:t>
        <a:bodyPr/>
        <a:lstStyle/>
        <a:p>
          <a:endParaRPr lang="tr-TR"/>
        </a:p>
      </dgm:t>
    </dgm:pt>
    <dgm:pt modelId="{30D44A2E-54EA-443B-BDB0-4CF5AA9645DE}" type="pres">
      <dgm:prSet presAssocID="{822A5F28-A738-45A2-8780-E331381199F6}" presName="parTrans" presStyleLbl="sibTrans2D1" presStyleIdx="3" presStyleCnt="8"/>
      <dgm:spPr/>
      <dgm:t>
        <a:bodyPr/>
        <a:lstStyle/>
        <a:p>
          <a:endParaRPr lang="tr-TR"/>
        </a:p>
      </dgm:t>
    </dgm:pt>
    <dgm:pt modelId="{D1131BC7-99AC-4560-9498-B4BD58F17EC0}" type="pres">
      <dgm:prSet presAssocID="{822A5F28-A738-45A2-8780-E331381199F6}" presName="connectorText" presStyleLbl="sibTrans2D1" presStyleIdx="3" presStyleCnt="8"/>
      <dgm:spPr/>
      <dgm:t>
        <a:bodyPr/>
        <a:lstStyle/>
        <a:p>
          <a:endParaRPr lang="tr-TR"/>
        </a:p>
      </dgm:t>
    </dgm:pt>
    <dgm:pt modelId="{BA5F5328-DE48-4771-862F-15F434F688DF}" type="pres">
      <dgm:prSet presAssocID="{E2858DF2-A0A9-496D-9254-721E579E0DD0}" presName="node" presStyleLbl="node1" presStyleIdx="3" presStyleCnt="8" custScaleX="138663" custRadScaleRad="110619" custRadScaleInc="-35100">
        <dgm:presLayoutVars>
          <dgm:bulletEnabled val="1"/>
        </dgm:presLayoutVars>
      </dgm:prSet>
      <dgm:spPr/>
      <dgm:t>
        <a:bodyPr/>
        <a:lstStyle/>
        <a:p>
          <a:endParaRPr lang="tr-TR"/>
        </a:p>
      </dgm:t>
    </dgm:pt>
    <dgm:pt modelId="{D9A7A83F-B568-4792-AE54-1683DF4802EC}" type="pres">
      <dgm:prSet presAssocID="{1F61594D-D08D-4175-86A7-981E6236F440}" presName="parTrans" presStyleLbl="sibTrans2D1" presStyleIdx="4" presStyleCnt="8"/>
      <dgm:spPr/>
      <dgm:t>
        <a:bodyPr/>
        <a:lstStyle/>
        <a:p>
          <a:endParaRPr lang="tr-TR"/>
        </a:p>
      </dgm:t>
    </dgm:pt>
    <dgm:pt modelId="{B5E48022-A1F0-42F0-B3D0-41EF76457BA7}" type="pres">
      <dgm:prSet presAssocID="{1F61594D-D08D-4175-86A7-981E6236F440}" presName="connectorText" presStyleLbl="sibTrans2D1" presStyleIdx="4" presStyleCnt="8"/>
      <dgm:spPr/>
      <dgm:t>
        <a:bodyPr/>
        <a:lstStyle/>
        <a:p>
          <a:endParaRPr lang="tr-TR"/>
        </a:p>
      </dgm:t>
    </dgm:pt>
    <dgm:pt modelId="{FC8193D0-FBF9-4817-B51C-EF4339641DAB}" type="pres">
      <dgm:prSet presAssocID="{9A83A544-F945-4DB8-8458-A74D8715940E}" presName="node" presStyleLbl="node1" presStyleIdx="4" presStyleCnt="8" custScaleX="142242" custRadScaleRad="100005" custRadScaleInc="-2551">
        <dgm:presLayoutVars>
          <dgm:bulletEnabled val="1"/>
        </dgm:presLayoutVars>
      </dgm:prSet>
      <dgm:spPr/>
      <dgm:t>
        <a:bodyPr/>
        <a:lstStyle/>
        <a:p>
          <a:endParaRPr lang="tr-TR"/>
        </a:p>
      </dgm:t>
    </dgm:pt>
    <dgm:pt modelId="{293AEF90-D730-43EA-B115-B93CEDFECF3A}" type="pres">
      <dgm:prSet presAssocID="{ECA86032-AC6D-4291-B255-A6F890A0F6A3}" presName="parTrans" presStyleLbl="sibTrans2D1" presStyleIdx="5" presStyleCnt="8"/>
      <dgm:spPr/>
      <dgm:t>
        <a:bodyPr/>
        <a:lstStyle/>
        <a:p>
          <a:endParaRPr lang="tr-TR"/>
        </a:p>
      </dgm:t>
    </dgm:pt>
    <dgm:pt modelId="{5C3FEF27-3E9E-42D3-9D32-9D09531265D4}" type="pres">
      <dgm:prSet presAssocID="{ECA86032-AC6D-4291-B255-A6F890A0F6A3}" presName="connectorText" presStyleLbl="sibTrans2D1" presStyleIdx="5" presStyleCnt="8"/>
      <dgm:spPr/>
      <dgm:t>
        <a:bodyPr/>
        <a:lstStyle/>
        <a:p>
          <a:endParaRPr lang="tr-TR"/>
        </a:p>
      </dgm:t>
    </dgm:pt>
    <dgm:pt modelId="{832FC4A8-3DB5-49E0-93D5-A5DC40FCE6E8}" type="pres">
      <dgm:prSet presAssocID="{31A627F8-D0E3-4184-A22F-F03C22636D94}" presName="node" presStyleLbl="node1" presStyleIdx="5" presStyleCnt="8" custScaleX="137221" custRadScaleRad="100261" custRadScaleInc="26498">
        <dgm:presLayoutVars>
          <dgm:bulletEnabled val="1"/>
        </dgm:presLayoutVars>
      </dgm:prSet>
      <dgm:spPr/>
      <dgm:t>
        <a:bodyPr/>
        <a:lstStyle/>
        <a:p>
          <a:endParaRPr lang="tr-TR"/>
        </a:p>
      </dgm:t>
    </dgm:pt>
    <dgm:pt modelId="{84DE707B-40CA-4203-812C-E91846FCD474}" type="pres">
      <dgm:prSet presAssocID="{845BAB4E-0C69-4AB1-8B1B-E2C1D681A794}" presName="parTrans" presStyleLbl="sibTrans2D1" presStyleIdx="6" presStyleCnt="8"/>
      <dgm:spPr/>
      <dgm:t>
        <a:bodyPr/>
        <a:lstStyle/>
        <a:p>
          <a:endParaRPr lang="tr-TR"/>
        </a:p>
      </dgm:t>
    </dgm:pt>
    <dgm:pt modelId="{8921BA0F-0CDB-4CD5-87F7-56489EC10429}" type="pres">
      <dgm:prSet presAssocID="{845BAB4E-0C69-4AB1-8B1B-E2C1D681A794}" presName="connectorText" presStyleLbl="sibTrans2D1" presStyleIdx="6" presStyleCnt="8"/>
      <dgm:spPr/>
      <dgm:t>
        <a:bodyPr/>
        <a:lstStyle/>
        <a:p>
          <a:endParaRPr lang="tr-TR"/>
        </a:p>
      </dgm:t>
    </dgm:pt>
    <dgm:pt modelId="{FCDE37A3-4EEB-4F85-AAA6-ED342E4CB120}" type="pres">
      <dgm:prSet presAssocID="{E0940080-6F62-4443-AB6F-E7D2EF350ACB}" presName="node" presStyleLbl="node1" presStyleIdx="6" presStyleCnt="8" custScaleX="135123">
        <dgm:presLayoutVars>
          <dgm:bulletEnabled val="1"/>
        </dgm:presLayoutVars>
      </dgm:prSet>
      <dgm:spPr/>
      <dgm:t>
        <a:bodyPr/>
        <a:lstStyle/>
        <a:p>
          <a:endParaRPr lang="tr-TR"/>
        </a:p>
      </dgm:t>
    </dgm:pt>
    <dgm:pt modelId="{0BEB7DC2-13E8-4A49-94DC-40BB666B312F}" type="pres">
      <dgm:prSet presAssocID="{BB956D9D-E886-43D8-803B-809D96C3D680}" presName="parTrans" presStyleLbl="sibTrans2D1" presStyleIdx="7" presStyleCnt="8"/>
      <dgm:spPr/>
      <dgm:t>
        <a:bodyPr/>
        <a:lstStyle/>
        <a:p>
          <a:endParaRPr lang="tr-TR"/>
        </a:p>
      </dgm:t>
    </dgm:pt>
    <dgm:pt modelId="{0CB925ED-29F2-498D-9183-644C551E918F}" type="pres">
      <dgm:prSet presAssocID="{BB956D9D-E886-43D8-803B-809D96C3D680}" presName="connectorText" presStyleLbl="sibTrans2D1" presStyleIdx="7" presStyleCnt="8"/>
      <dgm:spPr/>
      <dgm:t>
        <a:bodyPr/>
        <a:lstStyle/>
        <a:p>
          <a:endParaRPr lang="tr-TR"/>
        </a:p>
      </dgm:t>
    </dgm:pt>
    <dgm:pt modelId="{A8E0272E-ED94-486B-8C07-09159B69D374}" type="pres">
      <dgm:prSet presAssocID="{27011142-FF59-4A32-A24C-8244DF4A83DF}" presName="node" presStyleLbl="node1" presStyleIdx="7" presStyleCnt="8" custScaleX="132503" custRadScaleRad="97247" custRadScaleInc="-21399">
        <dgm:presLayoutVars>
          <dgm:bulletEnabled val="1"/>
        </dgm:presLayoutVars>
      </dgm:prSet>
      <dgm:spPr/>
      <dgm:t>
        <a:bodyPr/>
        <a:lstStyle/>
        <a:p>
          <a:endParaRPr lang="tr-TR"/>
        </a:p>
      </dgm:t>
    </dgm:pt>
  </dgm:ptLst>
  <dgm:cxnLst>
    <dgm:cxn modelId="{C5389ED8-7EB0-4A3C-818E-3AF0BA986017}" type="presOf" srcId="{E0940080-6F62-4443-AB6F-E7D2EF350ACB}" destId="{FCDE37A3-4EEB-4F85-AAA6-ED342E4CB120}" srcOrd="0" destOrd="0" presId="urn:microsoft.com/office/officeart/2005/8/layout/radial5"/>
    <dgm:cxn modelId="{A5EA6201-DA8C-4A6C-BA1F-7B612070BE67}" type="presOf" srcId="{845BAB4E-0C69-4AB1-8B1B-E2C1D681A794}" destId="{8921BA0F-0CDB-4CD5-87F7-56489EC10429}" srcOrd="1" destOrd="0" presId="urn:microsoft.com/office/officeart/2005/8/layout/radial5"/>
    <dgm:cxn modelId="{5908EAA3-E84C-4D37-80E6-EC0263713FB7}" type="presOf" srcId="{0B39424C-2D96-40DA-B614-75E4AC8C8ACA}" destId="{B12A96E8-D98D-4AB5-A206-0D6C31DE0C5F}" srcOrd="1" destOrd="0" presId="urn:microsoft.com/office/officeart/2005/8/layout/radial5"/>
    <dgm:cxn modelId="{B9DDC440-EA69-4B4C-9261-B3C31EA0B4A4}" srcId="{94EAF251-5394-40A6-BC23-D00137C7E4ED}" destId="{9A83A544-F945-4DB8-8458-A74D8715940E}" srcOrd="4" destOrd="0" parTransId="{1F61594D-D08D-4175-86A7-981E6236F440}" sibTransId="{DBAE2C34-5ED3-4D8E-9E51-34B88AADBCD4}"/>
    <dgm:cxn modelId="{12F8244F-CFAE-4652-8C89-E16BC378F1DF}" type="presOf" srcId="{ECA86032-AC6D-4291-B255-A6F890A0F6A3}" destId="{5C3FEF27-3E9E-42D3-9D32-9D09531265D4}" srcOrd="1" destOrd="0" presId="urn:microsoft.com/office/officeart/2005/8/layout/radial5"/>
    <dgm:cxn modelId="{AED3DFD6-59EE-4BE0-8512-B0417CC1FD31}" type="presOf" srcId="{1F61594D-D08D-4175-86A7-981E6236F440}" destId="{D9A7A83F-B568-4792-AE54-1683DF4802EC}" srcOrd="0" destOrd="0" presId="urn:microsoft.com/office/officeart/2005/8/layout/radial5"/>
    <dgm:cxn modelId="{36624A50-EE28-45BE-9DA1-FCFF0A59D9A4}" type="presOf" srcId="{0B39424C-2D96-40DA-B614-75E4AC8C8ACA}" destId="{6BEEA057-F434-4EC2-BF65-C6216C5DA9EA}" srcOrd="0" destOrd="0" presId="urn:microsoft.com/office/officeart/2005/8/layout/radial5"/>
    <dgm:cxn modelId="{AF7DE178-0F00-4D54-B18E-D4FC7C869917}" type="presOf" srcId="{FEF61A52-5D78-4596-8B65-96C74914D371}" destId="{E24A3C84-CD1D-443B-96A6-DC5FBA6D7E13}" srcOrd="0" destOrd="0" presId="urn:microsoft.com/office/officeart/2005/8/layout/radial5"/>
    <dgm:cxn modelId="{E5E90D1D-48AD-47CB-BB5B-3DEA83806CCA}" srcId="{94EAF251-5394-40A6-BC23-D00137C7E4ED}" destId="{E2858DF2-A0A9-496D-9254-721E579E0DD0}" srcOrd="3" destOrd="0" parTransId="{822A5F28-A738-45A2-8780-E331381199F6}" sibTransId="{9C3F7C59-2264-439F-BEA8-661146C4396B}"/>
    <dgm:cxn modelId="{F874AB53-9E41-4D28-B390-E478DC86FDEB}" type="presOf" srcId="{27011142-FF59-4A32-A24C-8244DF4A83DF}" destId="{A8E0272E-ED94-486B-8C07-09159B69D374}" srcOrd="0" destOrd="0" presId="urn:microsoft.com/office/officeart/2005/8/layout/radial5"/>
    <dgm:cxn modelId="{9FAF299B-C813-49CA-B3A3-1B20FB173BA4}" srcId="{DBF2E8CD-28C0-49AB-BEC6-536757D12816}" destId="{94EAF251-5394-40A6-BC23-D00137C7E4ED}" srcOrd="0" destOrd="0" parTransId="{143F8EEE-3786-4B22-8C8D-F02C02EBA6E8}" sibTransId="{934318DA-0A52-4F18-A907-C4542B065A95}"/>
    <dgm:cxn modelId="{415B803D-D891-4F6B-B18A-7437CF0372DC}" type="presOf" srcId="{DBF2E8CD-28C0-49AB-BEC6-536757D12816}" destId="{7BA60373-E740-4216-A6EB-E4ED2BBE3385}" srcOrd="0" destOrd="0" presId="urn:microsoft.com/office/officeart/2005/8/layout/radial5"/>
    <dgm:cxn modelId="{08CDA672-F2F3-439C-9985-F424A662F861}" type="presOf" srcId="{822A5F28-A738-45A2-8780-E331381199F6}" destId="{30D44A2E-54EA-443B-BDB0-4CF5AA9645DE}" srcOrd="0" destOrd="0" presId="urn:microsoft.com/office/officeart/2005/8/layout/radial5"/>
    <dgm:cxn modelId="{DFAD9E53-660D-462F-9D71-F89980CAC9FB}" type="presOf" srcId="{9A83A544-F945-4DB8-8458-A74D8715940E}" destId="{FC8193D0-FBF9-4817-B51C-EF4339641DAB}" srcOrd="0" destOrd="0" presId="urn:microsoft.com/office/officeart/2005/8/layout/radial5"/>
    <dgm:cxn modelId="{9692318C-153E-4BF3-9472-D3A1A4F90651}" srcId="{94EAF251-5394-40A6-BC23-D00137C7E4ED}" destId="{31A627F8-D0E3-4184-A22F-F03C22636D94}" srcOrd="5" destOrd="0" parTransId="{ECA86032-AC6D-4291-B255-A6F890A0F6A3}" sibTransId="{F7B1CC84-C6FB-4915-98C0-6E8345393807}"/>
    <dgm:cxn modelId="{5C9627A0-E5EA-4765-8364-D3214C725180}" type="presOf" srcId="{31A627F8-D0E3-4184-A22F-F03C22636D94}" destId="{832FC4A8-3DB5-49E0-93D5-A5DC40FCE6E8}" srcOrd="0" destOrd="0" presId="urn:microsoft.com/office/officeart/2005/8/layout/radial5"/>
    <dgm:cxn modelId="{F376F832-6AC1-4A77-B408-EB67EEB9A021}" type="presOf" srcId="{764FECC7-DD98-4A49-B7F8-21FEC1BB18A1}" destId="{A209AC10-D952-42B8-854E-87CCA2E19253}" srcOrd="0" destOrd="0" presId="urn:microsoft.com/office/officeart/2005/8/layout/radial5"/>
    <dgm:cxn modelId="{22DD14E4-5EDF-4933-94DD-B3AC97DD59DE}" srcId="{94EAF251-5394-40A6-BC23-D00137C7E4ED}" destId="{E0940080-6F62-4443-AB6F-E7D2EF350ACB}" srcOrd="6" destOrd="0" parTransId="{845BAB4E-0C69-4AB1-8B1B-E2C1D681A794}" sibTransId="{339D4900-4E6F-4D09-A33A-2356B98447EC}"/>
    <dgm:cxn modelId="{ADC4949D-9265-4087-80E0-660F5D1EEDC6}" type="presOf" srcId="{ECA86032-AC6D-4291-B255-A6F890A0F6A3}" destId="{293AEF90-D730-43EA-B115-B93CEDFECF3A}" srcOrd="0" destOrd="0" presId="urn:microsoft.com/office/officeart/2005/8/layout/radial5"/>
    <dgm:cxn modelId="{863B1A7E-6E81-4AC9-8201-EE13658A0EB8}" type="presOf" srcId="{845BAB4E-0C69-4AB1-8B1B-E2C1D681A794}" destId="{84DE707B-40CA-4203-812C-E91846FCD474}" srcOrd="0" destOrd="0" presId="urn:microsoft.com/office/officeart/2005/8/layout/radial5"/>
    <dgm:cxn modelId="{A0D92291-F0A9-4159-BFCC-7825BAA9405B}" type="presOf" srcId="{E2858DF2-A0A9-496D-9254-721E579E0DD0}" destId="{BA5F5328-DE48-4771-862F-15F434F688DF}" srcOrd="0" destOrd="0" presId="urn:microsoft.com/office/officeart/2005/8/layout/radial5"/>
    <dgm:cxn modelId="{DFE0C87F-885B-4ABF-AF1D-C6278FB02794}" type="presOf" srcId="{DABFDE4D-C5BE-471F-92D2-4A22A27C5DDB}" destId="{6F7998F5-2FA2-49F8-9077-E71A84999E86}" srcOrd="0" destOrd="0" presId="urn:microsoft.com/office/officeart/2005/8/layout/radial5"/>
    <dgm:cxn modelId="{F5010C09-B123-4925-A2D6-0EF6D283A5C0}" type="presOf" srcId="{94EAF251-5394-40A6-BC23-D00137C7E4ED}" destId="{56C67EA8-ECF3-4267-82A6-82B92E36A3A4}" srcOrd="0" destOrd="0" presId="urn:microsoft.com/office/officeart/2005/8/layout/radial5"/>
    <dgm:cxn modelId="{27E6B32C-B8E4-46FC-996F-31CECF8360D5}" type="presOf" srcId="{6A7E1C41-57C6-48CF-8B2A-601773A476CA}" destId="{78459A29-DDC3-43CB-840A-5F0B187CFBA0}" srcOrd="0" destOrd="0" presId="urn:microsoft.com/office/officeart/2005/8/layout/radial5"/>
    <dgm:cxn modelId="{32EDF681-751D-4106-AD5E-E27713EE208A}" srcId="{94EAF251-5394-40A6-BC23-D00137C7E4ED}" destId="{27011142-FF59-4A32-A24C-8244DF4A83DF}" srcOrd="7" destOrd="0" parTransId="{BB956D9D-E886-43D8-803B-809D96C3D680}" sibTransId="{8256EB42-6BA7-4D6B-97C2-90108E74442D}"/>
    <dgm:cxn modelId="{B7E84F6F-B970-4309-A8BF-53E3A65FB988}" srcId="{94EAF251-5394-40A6-BC23-D00137C7E4ED}" destId="{15D3C3E5-F074-472C-98A3-8F79A276D0CC}" srcOrd="0" destOrd="0" parTransId="{6A7E1C41-57C6-48CF-8B2A-601773A476CA}" sibTransId="{5045C640-4CBC-4B61-A6A6-E6C724DF1D3F}"/>
    <dgm:cxn modelId="{8FF886A0-5256-4DDE-846E-06EC52641DB4}" type="presOf" srcId="{1F61594D-D08D-4175-86A7-981E6236F440}" destId="{B5E48022-A1F0-42F0-B3D0-41EF76457BA7}" srcOrd="1" destOrd="0" presId="urn:microsoft.com/office/officeart/2005/8/layout/radial5"/>
    <dgm:cxn modelId="{C7B7B9AC-C4BD-4CA3-919D-0D4ACA7E0410}" type="presOf" srcId="{15D3C3E5-F074-472C-98A3-8F79A276D0CC}" destId="{7E08700C-9CD7-4F53-9215-F146B887D424}" srcOrd="0" destOrd="0" presId="urn:microsoft.com/office/officeart/2005/8/layout/radial5"/>
    <dgm:cxn modelId="{390D2483-60CF-434A-B76B-95CFE96D58D8}" type="presOf" srcId="{BB956D9D-E886-43D8-803B-809D96C3D680}" destId="{0BEB7DC2-13E8-4A49-94DC-40BB666B312F}" srcOrd="0" destOrd="0" presId="urn:microsoft.com/office/officeart/2005/8/layout/radial5"/>
    <dgm:cxn modelId="{9543CA89-950D-4E60-A96F-5AA5E9D9E92F}" srcId="{94EAF251-5394-40A6-BC23-D00137C7E4ED}" destId="{FEF61A52-5D78-4596-8B65-96C74914D371}" srcOrd="2" destOrd="0" parTransId="{0B39424C-2D96-40DA-B614-75E4AC8C8ACA}" sibTransId="{712E9370-17A3-456B-A136-3117D7F000FC}"/>
    <dgm:cxn modelId="{6E1B22E5-EEB8-4286-8D7D-4EB98E904273}" type="presOf" srcId="{822A5F28-A738-45A2-8780-E331381199F6}" destId="{D1131BC7-99AC-4560-9498-B4BD58F17EC0}" srcOrd="1" destOrd="0" presId="urn:microsoft.com/office/officeart/2005/8/layout/radial5"/>
    <dgm:cxn modelId="{E59D0627-A394-44EE-9B9A-CA9A33E93419}" type="presOf" srcId="{6A7E1C41-57C6-48CF-8B2A-601773A476CA}" destId="{E5664151-8705-4022-B875-D6BD1AEDAB0F}" srcOrd="1" destOrd="0" presId="urn:microsoft.com/office/officeart/2005/8/layout/radial5"/>
    <dgm:cxn modelId="{DCD65EE7-7EA9-4C41-984E-8CBFE981910F}" srcId="{94EAF251-5394-40A6-BC23-D00137C7E4ED}" destId="{DABFDE4D-C5BE-471F-92D2-4A22A27C5DDB}" srcOrd="1" destOrd="0" parTransId="{764FECC7-DD98-4A49-B7F8-21FEC1BB18A1}" sibTransId="{43083B6D-379D-49CE-BDB0-8EC6DC3CCC7D}"/>
    <dgm:cxn modelId="{A24877F8-DE56-4E81-8721-BB5FA9FD4650}" type="presOf" srcId="{BB956D9D-E886-43D8-803B-809D96C3D680}" destId="{0CB925ED-29F2-498D-9183-644C551E918F}" srcOrd="1" destOrd="0" presId="urn:microsoft.com/office/officeart/2005/8/layout/radial5"/>
    <dgm:cxn modelId="{965FFA00-20A0-4441-ABB3-EE5C52368884}" type="presOf" srcId="{764FECC7-DD98-4A49-B7F8-21FEC1BB18A1}" destId="{E07DBAEB-212E-445D-95E6-DED0E4C47B0B}" srcOrd="1" destOrd="0" presId="urn:microsoft.com/office/officeart/2005/8/layout/radial5"/>
    <dgm:cxn modelId="{908F96AB-3A38-4F5C-873E-6A154BB668F7}" type="presParOf" srcId="{7BA60373-E740-4216-A6EB-E4ED2BBE3385}" destId="{56C67EA8-ECF3-4267-82A6-82B92E36A3A4}" srcOrd="0" destOrd="0" presId="urn:microsoft.com/office/officeart/2005/8/layout/radial5"/>
    <dgm:cxn modelId="{242EB699-535A-4B5A-8B73-D3F6634A61ED}" type="presParOf" srcId="{7BA60373-E740-4216-A6EB-E4ED2BBE3385}" destId="{78459A29-DDC3-43CB-840A-5F0B187CFBA0}" srcOrd="1" destOrd="0" presId="urn:microsoft.com/office/officeart/2005/8/layout/radial5"/>
    <dgm:cxn modelId="{7E2813A6-3EB3-4313-B6C4-A5D078055818}" type="presParOf" srcId="{78459A29-DDC3-43CB-840A-5F0B187CFBA0}" destId="{E5664151-8705-4022-B875-D6BD1AEDAB0F}" srcOrd="0" destOrd="0" presId="urn:microsoft.com/office/officeart/2005/8/layout/radial5"/>
    <dgm:cxn modelId="{9ACCFB7D-4FBC-45F9-865E-557D49191912}" type="presParOf" srcId="{7BA60373-E740-4216-A6EB-E4ED2BBE3385}" destId="{7E08700C-9CD7-4F53-9215-F146B887D424}" srcOrd="2" destOrd="0" presId="urn:microsoft.com/office/officeart/2005/8/layout/radial5"/>
    <dgm:cxn modelId="{0142DAEC-E8F1-49D4-A573-42AB33BDD827}" type="presParOf" srcId="{7BA60373-E740-4216-A6EB-E4ED2BBE3385}" destId="{A209AC10-D952-42B8-854E-87CCA2E19253}" srcOrd="3" destOrd="0" presId="urn:microsoft.com/office/officeart/2005/8/layout/radial5"/>
    <dgm:cxn modelId="{155F43C1-98A3-4D3A-BD43-1664C5CDD540}" type="presParOf" srcId="{A209AC10-D952-42B8-854E-87CCA2E19253}" destId="{E07DBAEB-212E-445D-95E6-DED0E4C47B0B}" srcOrd="0" destOrd="0" presId="urn:microsoft.com/office/officeart/2005/8/layout/radial5"/>
    <dgm:cxn modelId="{3E95E0BB-B6E8-4607-AC7B-58DD38AEA5B7}" type="presParOf" srcId="{7BA60373-E740-4216-A6EB-E4ED2BBE3385}" destId="{6F7998F5-2FA2-49F8-9077-E71A84999E86}" srcOrd="4" destOrd="0" presId="urn:microsoft.com/office/officeart/2005/8/layout/radial5"/>
    <dgm:cxn modelId="{850B6DCA-6A47-478F-915B-4E221AC42809}" type="presParOf" srcId="{7BA60373-E740-4216-A6EB-E4ED2BBE3385}" destId="{6BEEA057-F434-4EC2-BF65-C6216C5DA9EA}" srcOrd="5" destOrd="0" presId="urn:microsoft.com/office/officeart/2005/8/layout/radial5"/>
    <dgm:cxn modelId="{3D8861E7-1E82-4A3B-B038-CCA18E5FDB59}" type="presParOf" srcId="{6BEEA057-F434-4EC2-BF65-C6216C5DA9EA}" destId="{B12A96E8-D98D-4AB5-A206-0D6C31DE0C5F}" srcOrd="0" destOrd="0" presId="urn:microsoft.com/office/officeart/2005/8/layout/radial5"/>
    <dgm:cxn modelId="{3F39ACD3-CCB4-4D1D-B559-061AFDA0E5CF}" type="presParOf" srcId="{7BA60373-E740-4216-A6EB-E4ED2BBE3385}" destId="{E24A3C84-CD1D-443B-96A6-DC5FBA6D7E13}" srcOrd="6" destOrd="0" presId="urn:microsoft.com/office/officeart/2005/8/layout/radial5"/>
    <dgm:cxn modelId="{FF83CF15-C036-4F85-A487-259F341104A1}" type="presParOf" srcId="{7BA60373-E740-4216-A6EB-E4ED2BBE3385}" destId="{30D44A2E-54EA-443B-BDB0-4CF5AA9645DE}" srcOrd="7" destOrd="0" presId="urn:microsoft.com/office/officeart/2005/8/layout/radial5"/>
    <dgm:cxn modelId="{17EAB707-C568-4A62-94C8-BF2630A88AE0}" type="presParOf" srcId="{30D44A2E-54EA-443B-BDB0-4CF5AA9645DE}" destId="{D1131BC7-99AC-4560-9498-B4BD58F17EC0}" srcOrd="0" destOrd="0" presId="urn:microsoft.com/office/officeart/2005/8/layout/radial5"/>
    <dgm:cxn modelId="{14B6ADAA-2D32-4AE1-A828-73A1BD0F7FFB}" type="presParOf" srcId="{7BA60373-E740-4216-A6EB-E4ED2BBE3385}" destId="{BA5F5328-DE48-4771-862F-15F434F688DF}" srcOrd="8" destOrd="0" presId="urn:microsoft.com/office/officeart/2005/8/layout/radial5"/>
    <dgm:cxn modelId="{C0CD4FCB-6EF5-4004-B0BA-31EA89651955}" type="presParOf" srcId="{7BA60373-E740-4216-A6EB-E4ED2BBE3385}" destId="{D9A7A83F-B568-4792-AE54-1683DF4802EC}" srcOrd="9" destOrd="0" presId="urn:microsoft.com/office/officeart/2005/8/layout/radial5"/>
    <dgm:cxn modelId="{CC2A6BFC-8788-474F-B83D-3B58A31468C4}" type="presParOf" srcId="{D9A7A83F-B568-4792-AE54-1683DF4802EC}" destId="{B5E48022-A1F0-42F0-B3D0-41EF76457BA7}" srcOrd="0" destOrd="0" presId="urn:microsoft.com/office/officeart/2005/8/layout/radial5"/>
    <dgm:cxn modelId="{0931BA59-C6A8-40E4-91BC-7A1D10B35E1D}" type="presParOf" srcId="{7BA60373-E740-4216-A6EB-E4ED2BBE3385}" destId="{FC8193D0-FBF9-4817-B51C-EF4339641DAB}" srcOrd="10" destOrd="0" presId="urn:microsoft.com/office/officeart/2005/8/layout/radial5"/>
    <dgm:cxn modelId="{53CC8C6F-775C-49A8-BE3A-859498847E5B}" type="presParOf" srcId="{7BA60373-E740-4216-A6EB-E4ED2BBE3385}" destId="{293AEF90-D730-43EA-B115-B93CEDFECF3A}" srcOrd="11" destOrd="0" presId="urn:microsoft.com/office/officeart/2005/8/layout/radial5"/>
    <dgm:cxn modelId="{60D53985-965E-4A03-99F3-903F1635701F}" type="presParOf" srcId="{293AEF90-D730-43EA-B115-B93CEDFECF3A}" destId="{5C3FEF27-3E9E-42D3-9D32-9D09531265D4}" srcOrd="0" destOrd="0" presId="urn:microsoft.com/office/officeart/2005/8/layout/radial5"/>
    <dgm:cxn modelId="{2702BB86-A9B2-4AC5-9D12-DD8E10D50344}" type="presParOf" srcId="{7BA60373-E740-4216-A6EB-E4ED2BBE3385}" destId="{832FC4A8-3DB5-49E0-93D5-A5DC40FCE6E8}" srcOrd="12" destOrd="0" presId="urn:microsoft.com/office/officeart/2005/8/layout/radial5"/>
    <dgm:cxn modelId="{97DB630E-0609-4273-9768-B80EC87E2CD0}" type="presParOf" srcId="{7BA60373-E740-4216-A6EB-E4ED2BBE3385}" destId="{84DE707B-40CA-4203-812C-E91846FCD474}" srcOrd="13" destOrd="0" presId="urn:microsoft.com/office/officeart/2005/8/layout/radial5"/>
    <dgm:cxn modelId="{C5FF846B-BF10-4964-97D4-3EC60C7BDADB}" type="presParOf" srcId="{84DE707B-40CA-4203-812C-E91846FCD474}" destId="{8921BA0F-0CDB-4CD5-87F7-56489EC10429}" srcOrd="0" destOrd="0" presId="urn:microsoft.com/office/officeart/2005/8/layout/radial5"/>
    <dgm:cxn modelId="{BD7A5C87-DBCE-4891-8801-577D790C80FA}" type="presParOf" srcId="{7BA60373-E740-4216-A6EB-E4ED2BBE3385}" destId="{FCDE37A3-4EEB-4F85-AAA6-ED342E4CB120}" srcOrd="14" destOrd="0" presId="urn:microsoft.com/office/officeart/2005/8/layout/radial5"/>
    <dgm:cxn modelId="{09052575-9368-4F02-98E3-7E2CF871747B}" type="presParOf" srcId="{7BA60373-E740-4216-A6EB-E4ED2BBE3385}" destId="{0BEB7DC2-13E8-4A49-94DC-40BB666B312F}" srcOrd="15" destOrd="0" presId="urn:microsoft.com/office/officeart/2005/8/layout/radial5"/>
    <dgm:cxn modelId="{8B00123B-822D-4174-9E9F-E9A4878AEB7C}" type="presParOf" srcId="{0BEB7DC2-13E8-4A49-94DC-40BB666B312F}" destId="{0CB925ED-29F2-498D-9183-644C551E918F}" srcOrd="0" destOrd="0" presId="urn:microsoft.com/office/officeart/2005/8/layout/radial5"/>
    <dgm:cxn modelId="{40BA5069-886D-4B54-8B86-831E2DD29785}" type="presParOf" srcId="{7BA60373-E740-4216-A6EB-E4ED2BBE3385}" destId="{A8E0272E-ED94-486B-8C07-09159B69D374}" srcOrd="1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C67EA8-ECF3-4267-82A6-82B92E36A3A4}">
      <dsp:nvSpPr>
        <dsp:cNvPr id="0" name=""/>
        <dsp:cNvSpPr/>
      </dsp:nvSpPr>
      <dsp:spPr>
        <a:xfrm>
          <a:off x="4554238" y="2171703"/>
          <a:ext cx="1363292" cy="136329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tr-TR" sz="1900" kern="1200" dirty="0" smtClean="0">
              <a:solidFill>
                <a:schemeClr val="tx1"/>
              </a:solidFill>
            </a:rPr>
            <a:t>Yürütücü işlevler</a:t>
          </a:r>
          <a:endParaRPr lang="tr-TR" sz="1900" kern="1200" dirty="0">
            <a:solidFill>
              <a:schemeClr val="tx1"/>
            </a:solidFill>
          </a:endParaRPr>
        </a:p>
      </dsp:txBody>
      <dsp:txXfrm>
        <a:off x="4753887" y="2371352"/>
        <a:ext cx="963994" cy="963994"/>
      </dsp:txXfrm>
    </dsp:sp>
    <dsp:sp modelId="{78459A29-DDC3-43CB-840A-5F0B187CFBA0}">
      <dsp:nvSpPr>
        <dsp:cNvPr id="0" name=""/>
        <dsp:cNvSpPr/>
      </dsp:nvSpPr>
      <dsp:spPr>
        <a:xfrm rot="16200000">
          <a:off x="5007161" y="1510167"/>
          <a:ext cx="457447"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5075778" y="1675956"/>
        <a:ext cx="320213" cy="291514"/>
      </dsp:txXfrm>
    </dsp:sp>
    <dsp:sp modelId="{7E08700C-9CD7-4F53-9215-F146B887D424}">
      <dsp:nvSpPr>
        <dsp:cNvPr id="0" name=""/>
        <dsp:cNvSpPr/>
      </dsp:nvSpPr>
      <dsp:spPr>
        <a:xfrm>
          <a:off x="4351822" y="22500"/>
          <a:ext cx="1768124"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solidFill>
                <a:schemeClr val="tx1"/>
              </a:solidFill>
            </a:rPr>
            <a:t>Duyguların kontrolü</a:t>
          </a:r>
          <a:endParaRPr lang="tr-TR" sz="1400" kern="1200" dirty="0">
            <a:solidFill>
              <a:schemeClr val="tx1"/>
            </a:solidFill>
          </a:endParaRPr>
        </a:p>
      </dsp:txBody>
      <dsp:txXfrm>
        <a:off x="4610758" y="210844"/>
        <a:ext cx="1250252" cy="909407"/>
      </dsp:txXfrm>
    </dsp:sp>
    <dsp:sp modelId="{A209AC10-D952-42B8-854E-87CCA2E19253}">
      <dsp:nvSpPr>
        <dsp:cNvPr id="0" name=""/>
        <dsp:cNvSpPr/>
      </dsp:nvSpPr>
      <dsp:spPr>
        <a:xfrm rot="19457023">
          <a:off x="5905919" y="1956157"/>
          <a:ext cx="479847"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5919457" y="2095347"/>
        <a:ext cx="335893" cy="291514"/>
      </dsp:txXfrm>
    </dsp:sp>
    <dsp:sp modelId="{6F7998F5-2FA2-49F8-9077-E71A84999E86}">
      <dsp:nvSpPr>
        <dsp:cNvPr id="0" name=""/>
        <dsp:cNvSpPr/>
      </dsp:nvSpPr>
      <dsp:spPr>
        <a:xfrm>
          <a:off x="6261472" y="828754"/>
          <a:ext cx="1791775"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solidFill>
                <a:schemeClr val="tx1"/>
              </a:solidFill>
            </a:rPr>
            <a:t>Çalışan Bellek</a:t>
          </a:r>
          <a:endParaRPr lang="tr-TR" sz="1400" kern="1200" dirty="0">
            <a:solidFill>
              <a:schemeClr val="tx1"/>
            </a:solidFill>
          </a:endParaRPr>
        </a:p>
      </dsp:txBody>
      <dsp:txXfrm>
        <a:off x="6523871" y="1017098"/>
        <a:ext cx="1266977" cy="909407"/>
      </dsp:txXfrm>
    </dsp:sp>
    <dsp:sp modelId="{6BEEA057-F434-4EC2-BF65-C6216C5DA9EA}">
      <dsp:nvSpPr>
        <dsp:cNvPr id="0" name=""/>
        <dsp:cNvSpPr/>
      </dsp:nvSpPr>
      <dsp:spPr>
        <a:xfrm>
          <a:off x="6042336" y="2610420"/>
          <a:ext cx="300667"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6042336" y="2707592"/>
        <a:ext cx="210467" cy="291514"/>
      </dsp:txXfrm>
    </dsp:sp>
    <dsp:sp modelId="{E24A3C84-CD1D-443B-96A6-DC5FBA6D7E13}">
      <dsp:nvSpPr>
        <dsp:cNvPr id="0" name=""/>
        <dsp:cNvSpPr/>
      </dsp:nvSpPr>
      <dsp:spPr>
        <a:xfrm>
          <a:off x="6484829" y="2210302"/>
          <a:ext cx="1825471"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solidFill>
                <a:schemeClr val="tx1"/>
              </a:solidFill>
            </a:rPr>
            <a:t>Bir işi başlatma ve tamamlamak için odaklanma</a:t>
          </a:r>
          <a:endParaRPr lang="tr-TR" sz="1400" kern="1200" dirty="0">
            <a:solidFill>
              <a:schemeClr val="tx1"/>
            </a:solidFill>
          </a:endParaRPr>
        </a:p>
      </dsp:txBody>
      <dsp:txXfrm>
        <a:off x="6752163" y="2398646"/>
        <a:ext cx="1290803" cy="909407"/>
      </dsp:txXfrm>
    </dsp:sp>
    <dsp:sp modelId="{30D44A2E-54EA-443B-BDB0-4CF5AA9645DE}">
      <dsp:nvSpPr>
        <dsp:cNvPr id="0" name=""/>
        <dsp:cNvSpPr/>
      </dsp:nvSpPr>
      <dsp:spPr>
        <a:xfrm rot="2226150">
          <a:off x="5897330" y="3304530"/>
          <a:ext cx="512499"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5912084" y="3357739"/>
        <a:ext cx="366742" cy="291514"/>
      </dsp:txXfrm>
    </dsp:sp>
    <dsp:sp modelId="{BA5F5328-DE48-4771-862F-15F434F688DF}">
      <dsp:nvSpPr>
        <dsp:cNvPr id="0" name=""/>
        <dsp:cNvSpPr/>
      </dsp:nvSpPr>
      <dsp:spPr>
        <a:xfrm>
          <a:off x="6274404" y="3670225"/>
          <a:ext cx="1783338"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solidFill>
                <a:schemeClr val="tx1"/>
              </a:solidFill>
            </a:rPr>
            <a:t>Planlama, ve  öncelik verme</a:t>
          </a:r>
          <a:endParaRPr lang="tr-TR" sz="1400" kern="1200" dirty="0">
            <a:solidFill>
              <a:schemeClr val="tx1"/>
            </a:solidFill>
          </a:endParaRPr>
        </a:p>
      </dsp:txBody>
      <dsp:txXfrm>
        <a:off x="6535568" y="3858569"/>
        <a:ext cx="1261010" cy="909407"/>
      </dsp:txXfrm>
    </dsp:sp>
    <dsp:sp modelId="{D9A7A83F-B568-4792-AE54-1683DF4802EC}">
      <dsp:nvSpPr>
        <dsp:cNvPr id="0" name=""/>
        <dsp:cNvSpPr/>
      </dsp:nvSpPr>
      <dsp:spPr>
        <a:xfrm rot="5365562">
          <a:off x="5018158" y="3710664"/>
          <a:ext cx="457496"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a:off x="5086095" y="3739215"/>
        <a:ext cx="320247" cy="291514"/>
      </dsp:txXfrm>
    </dsp:sp>
    <dsp:sp modelId="{FC8193D0-FBF9-4817-B51C-EF4339641DAB}">
      <dsp:nvSpPr>
        <dsp:cNvPr id="0" name=""/>
        <dsp:cNvSpPr/>
      </dsp:nvSpPr>
      <dsp:spPr>
        <a:xfrm>
          <a:off x="4343118" y="4398103"/>
          <a:ext cx="1829368"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solidFill>
                <a:schemeClr val="tx1"/>
              </a:solidFill>
            </a:rPr>
            <a:t>Organize etme</a:t>
          </a:r>
        </a:p>
        <a:p>
          <a:pPr lvl="0" algn="ctr" defTabSz="622300">
            <a:lnSpc>
              <a:spcPct val="90000"/>
            </a:lnSpc>
            <a:spcBef>
              <a:spcPct val="0"/>
            </a:spcBef>
            <a:spcAft>
              <a:spcPct val="35000"/>
            </a:spcAft>
          </a:pPr>
          <a:r>
            <a:rPr lang="tr-TR" sz="1400" kern="1200" dirty="0" smtClean="0">
              <a:solidFill>
                <a:schemeClr val="tx1"/>
              </a:solidFill>
            </a:rPr>
            <a:t>(İşleri/olayları fiziksel ve zihinsel olarak takip etmek)</a:t>
          </a:r>
          <a:endParaRPr lang="tr-TR" sz="1400" kern="1200" dirty="0">
            <a:solidFill>
              <a:schemeClr val="tx1"/>
            </a:solidFill>
          </a:endParaRPr>
        </a:p>
      </dsp:txBody>
      <dsp:txXfrm>
        <a:off x="4611023" y="4586447"/>
        <a:ext cx="1293558" cy="909407"/>
      </dsp:txXfrm>
    </dsp:sp>
    <dsp:sp modelId="{293AEF90-D730-43EA-B115-B93CEDFECF3A}">
      <dsp:nvSpPr>
        <dsp:cNvPr id="0" name=""/>
        <dsp:cNvSpPr/>
      </dsp:nvSpPr>
      <dsp:spPr>
        <a:xfrm rot="8457723">
          <a:off x="4223545" y="3269609"/>
          <a:ext cx="398821"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4329834" y="3329102"/>
        <a:ext cx="279175" cy="291514"/>
      </dsp:txXfrm>
    </dsp:sp>
    <dsp:sp modelId="{832FC4A8-3DB5-49E0-93D5-A5DC40FCE6E8}">
      <dsp:nvSpPr>
        <dsp:cNvPr id="0" name=""/>
        <dsp:cNvSpPr/>
      </dsp:nvSpPr>
      <dsp:spPr>
        <a:xfrm>
          <a:off x="2649723" y="3591852"/>
          <a:ext cx="1764793"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solidFill>
                <a:schemeClr val="tx1"/>
              </a:solidFill>
            </a:rPr>
            <a:t>Kendini izleme</a:t>
          </a:r>
          <a:endParaRPr lang="tr-TR" sz="1400" kern="1200" dirty="0">
            <a:solidFill>
              <a:schemeClr val="tx1"/>
            </a:solidFill>
          </a:endParaRPr>
        </a:p>
      </dsp:txBody>
      <dsp:txXfrm>
        <a:off x="2908171" y="3780196"/>
        <a:ext cx="1247897" cy="909407"/>
      </dsp:txXfrm>
    </dsp:sp>
    <dsp:sp modelId="{84DE707B-40CA-4203-812C-E91846FCD474}">
      <dsp:nvSpPr>
        <dsp:cNvPr id="0" name=""/>
        <dsp:cNvSpPr/>
      </dsp:nvSpPr>
      <dsp:spPr>
        <a:xfrm rot="10800000">
          <a:off x="4076300" y="2610420"/>
          <a:ext cx="337742"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4177623" y="2707592"/>
        <a:ext cx="236419" cy="291514"/>
      </dsp:txXfrm>
    </dsp:sp>
    <dsp:sp modelId="{FCDE37A3-4EEB-4F85-AAA6-ED342E4CB120}">
      <dsp:nvSpPr>
        <dsp:cNvPr id="0" name=""/>
        <dsp:cNvSpPr/>
      </dsp:nvSpPr>
      <dsp:spPr>
        <a:xfrm>
          <a:off x="2179177" y="2210302"/>
          <a:ext cx="1737810"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solidFill>
                <a:schemeClr val="tx1"/>
              </a:solidFill>
            </a:rPr>
            <a:t>Dürtü kontrolü</a:t>
          </a:r>
        </a:p>
        <a:p>
          <a:pPr lvl="0" algn="ctr" defTabSz="577850">
            <a:lnSpc>
              <a:spcPct val="90000"/>
            </a:lnSpc>
            <a:spcBef>
              <a:spcPct val="0"/>
            </a:spcBef>
            <a:spcAft>
              <a:spcPct val="35000"/>
            </a:spcAft>
          </a:pPr>
          <a:r>
            <a:rPr lang="tr-TR" sz="1300" kern="1200" dirty="0" smtClean="0">
              <a:solidFill>
                <a:schemeClr val="tx1"/>
              </a:solidFill>
            </a:rPr>
            <a:t>(Bir davranışta bulunmadan önce düşünmek)</a:t>
          </a:r>
          <a:endParaRPr lang="tr-TR" sz="1300" kern="1200" dirty="0">
            <a:solidFill>
              <a:schemeClr val="tx1"/>
            </a:solidFill>
          </a:endParaRPr>
        </a:p>
      </dsp:txBody>
      <dsp:txXfrm>
        <a:off x="2433673" y="2398646"/>
        <a:ext cx="1228818" cy="909407"/>
      </dsp:txXfrm>
    </dsp:sp>
    <dsp:sp modelId="{0BEB7DC2-13E8-4A49-94DC-40BB666B312F}">
      <dsp:nvSpPr>
        <dsp:cNvPr id="0" name=""/>
        <dsp:cNvSpPr/>
      </dsp:nvSpPr>
      <dsp:spPr>
        <a:xfrm rot="13211114">
          <a:off x="4268490" y="1950640"/>
          <a:ext cx="372482" cy="48585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tr-TR" sz="1300" kern="1200"/>
        </a:p>
      </dsp:txBody>
      <dsp:txXfrm rot="10800000">
        <a:off x="4367047" y="2083864"/>
        <a:ext cx="260737" cy="291514"/>
      </dsp:txXfrm>
    </dsp:sp>
    <dsp:sp modelId="{A8E0272E-ED94-486B-8C07-09159B69D374}">
      <dsp:nvSpPr>
        <dsp:cNvPr id="0" name=""/>
        <dsp:cNvSpPr/>
      </dsp:nvSpPr>
      <dsp:spPr>
        <a:xfrm>
          <a:off x="2758442" y="837463"/>
          <a:ext cx="1704115" cy="128609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solidFill>
                <a:schemeClr val="tx1"/>
              </a:solidFill>
            </a:rPr>
            <a:t>Esnek düşünme/Esneklik</a:t>
          </a:r>
        </a:p>
        <a:p>
          <a:pPr lvl="0" algn="ctr" defTabSz="533400">
            <a:lnSpc>
              <a:spcPct val="90000"/>
            </a:lnSpc>
            <a:spcBef>
              <a:spcPct val="0"/>
            </a:spcBef>
            <a:spcAft>
              <a:spcPct val="35000"/>
            </a:spcAft>
          </a:pPr>
          <a:r>
            <a:rPr lang="tr-TR" sz="1200" kern="1200" dirty="0" smtClean="0">
              <a:solidFill>
                <a:schemeClr val="tx1"/>
              </a:solidFill>
            </a:rPr>
            <a:t>(Beklenmeyen değişikliklere uyum sağlama)</a:t>
          </a:r>
          <a:endParaRPr lang="tr-TR" sz="1200" kern="1200" dirty="0">
            <a:solidFill>
              <a:schemeClr val="tx1"/>
            </a:solidFill>
          </a:endParaRPr>
        </a:p>
      </dsp:txBody>
      <dsp:txXfrm>
        <a:off x="3008004" y="1025807"/>
        <a:ext cx="1204991" cy="909407"/>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901AAF2-FCAF-4975-8C73-90795B27FCE3}"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3479978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01AAF2-FCAF-4975-8C73-90795B27FCE3}"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54989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01AAF2-FCAF-4975-8C73-90795B27FCE3}"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3869558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01AAF2-FCAF-4975-8C73-90795B27FCE3}"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624377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901AAF2-FCAF-4975-8C73-90795B27FCE3}" type="datetimeFigureOut">
              <a:rPr lang="tr-TR" smtClean="0"/>
              <a:t>13.12.2019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1858547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901AAF2-FCAF-4975-8C73-90795B27FCE3}" type="datetimeFigureOut">
              <a:rPr lang="tr-TR" smtClean="0"/>
              <a:t>13.12.2019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639178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901AAF2-FCAF-4975-8C73-90795B27FCE3}" type="datetimeFigureOut">
              <a:rPr lang="tr-TR" smtClean="0"/>
              <a:t>13.12.2019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1309865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901AAF2-FCAF-4975-8C73-90795B27FCE3}" type="datetimeFigureOut">
              <a:rPr lang="tr-TR" smtClean="0"/>
              <a:t>13.12.2019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2492433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901AAF2-FCAF-4975-8C73-90795B27FCE3}" type="datetimeFigureOut">
              <a:rPr lang="tr-TR" smtClean="0"/>
              <a:t>13.12.2019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2679983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901AAF2-FCAF-4975-8C73-90795B27FCE3}" type="datetimeFigureOut">
              <a:rPr lang="tr-TR" smtClean="0"/>
              <a:t>13.12.2019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2532747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901AAF2-FCAF-4975-8C73-90795B27FCE3}" type="datetimeFigureOut">
              <a:rPr lang="tr-TR" smtClean="0"/>
              <a:t>13.12.2019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4CB6694-C380-4674-A4C2-B56F45B03FA9}" type="slidenum">
              <a:rPr lang="tr-TR" smtClean="0"/>
              <a:t>‹#›</a:t>
            </a:fld>
            <a:endParaRPr lang="tr-TR"/>
          </a:p>
        </p:txBody>
      </p:sp>
    </p:spTree>
    <p:extLst>
      <p:ext uri="{BB962C8B-B14F-4D97-AF65-F5344CB8AC3E}">
        <p14:creationId xmlns:p14="http://schemas.microsoft.com/office/powerpoint/2010/main" val="2696177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01AAF2-FCAF-4975-8C73-90795B27FCE3}" type="datetimeFigureOut">
              <a:rPr lang="tr-TR" smtClean="0"/>
              <a:t>13.12.2019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B6694-C380-4674-A4C2-B56F45B03FA9}" type="slidenum">
              <a:rPr lang="tr-TR" smtClean="0"/>
              <a:t>‹#›</a:t>
            </a:fld>
            <a:endParaRPr lang="tr-TR"/>
          </a:p>
        </p:txBody>
      </p:sp>
    </p:spTree>
    <p:extLst>
      <p:ext uri="{BB962C8B-B14F-4D97-AF65-F5344CB8AC3E}">
        <p14:creationId xmlns:p14="http://schemas.microsoft.com/office/powerpoint/2010/main" val="3715973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B&#220;Y&#220;Y&#220;NCE%20NE%20OLACAKSIN.doc" TargetMode="External"/><Relationship Id="rId2" Type="http://schemas.openxmlformats.org/officeDocument/2006/relationships/hyperlink" Target="Hata%20analizi%20form.doc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9. Hafta-Okuma güçlüğü gösteren öğrencilerin okuduğunu anlama problemleri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233204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Okuduğunu anlamadaki sorunlar</a:t>
            </a:r>
          </a:p>
          <a:p>
            <a:pPr marL="0" indent="0">
              <a:buNone/>
            </a:pPr>
            <a:r>
              <a:rPr lang="tr-TR" dirty="0" smtClean="0"/>
              <a:t>	- metne ilişkin çıkarım sorularını yanıtlamada</a:t>
            </a:r>
          </a:p>
          <a:p>
            <a:pPr marL="0" indent="0">
              <a:buNone/>
            </a:pPr>
            <a:r>
              <a:rPr lang="tr-TR" dirty="0" smtClean="0"/>
              <a:t>	- metne ilişkin ana düşünce/düşünceleri bulmada  </a:t>
            </a:r>
          </a:p>
          <a:p>
            <a:pPr marL="0" indent="0">
              <a:buNone/>
            </a:pPr>
            <a:r>
              <a:rPr lang="tr-TR" dirty="0" smtClean="0"/>
              <a:t>	- metindeki olaylar arasında neden-sonuç ilişkisi kurmada </a:t>
            </a:r>
          </a:p>
          <a:p>
            <a:pPr marL="0" indent="0">
              <a:buNone/>
            </a:pPr>
            <a:r>
              <a:rPr lang="tr-TR" dirty="0" smtClean="0"/>
              <a:t>	- metindeki bilgi ve olayları organize etmede </a:t>
            </a:r>
          </a:p>
          <a:p>
            <a:pPr marL="0" indent="0">
              <a:buNone/>
            </a:pPr>
            <a:r>
              <a:rPr lang="tr-TR" dirty="0" smtClean="0"/>
              <a:t>	- metni özetlemede</a:t>
            </a:r>
          </a:p>
          <a:p>
            <a:pPr marL="0" indent="0">
              <a:buNone/>
            </a:pPr>
            <a:r>
              <a:rPr lang="tr-TR" dirty="0" smtClean="0"/>
              <a:t>	- okuduğunu anlama stratejilerini bilme ve kullanmada </a:t>
            </a:r>
            <a:endParaRPr lang="en-GB" dirty="0" smtClean="0"/>
          </a:p>
          <a:p>
            <a:endParaRPr lang="tr-TR" dirty="0"/>
          </a:p>
        </p:txBody>
      </p:sp>
    </p:spTree>
    <p:extLst>
      <p:ext uri="{BB962C8B-B14F-4D97-AF65-F5344CB8AC3E}">
        <p14:creationId xmlns:p14="http://schemas.microsoft.com/office/powerpoint/2010/main" val="3661248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Okuduğunu Anlama Becerilerinin Değerlendirilmesi </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dirty="0" smtClean="0"/>
              <a:t>Öğrenci metni sessiz okuduktan sonra (en az iki kez) metin önünden alınır ve metne ilişkin sorular öğretmen tarafından sorulur ya da yazılı olarak verilir. Yanıtlama şekli açık uçlu ya da çoktan seçmeli olabilir. </a:t>
            </a:r>
          </a:p>
          <a:p>
            <a:pPr marL="0" indent="0">
              <a:buNone/>
            </a:pPr>
            <a:r>
              <a:rPr lang="tr-TR" dirty="0" smtClean="0"/>
              <a:t>Soru Türleri </a:t>
            </a:r>
          </a:p>
          <a:p>
            <a:pPr marL="0" indent="0">
              <a:buNone/>
            </a:pPr>
            <a:r>
              <a:rPr lang="tr-TR" dirty="0" smtClean="0"/>
              <a:t>Sorular farklı bilişsel düzeylere (“</a:t>
            </a:r>
            <a:r>
              <a:rPr lang="tr-TR" b="1" dirty="0" smtClean="0"/>
              <a:t>bilgi</a:t>
            </a:r>
            <a:r>
              <a:rPr lang="tr-TR" dirty="0" smtClean="0"/>
              <a:t>”, “</a:t>
            </a:r>
            <a:r>
              <a:rPr lang="tr-TR" b="1" dirty="0" smtClean="0"/>
              <a:t>çıkarım</a:t>
            </a:r>
            <a:r>
              <a:rPr lang="tr-TR" dirty="0" smtClean="0"/>
              <a:t>“ «</a:t>
            </a:r>
            <a:r>
              <a:rPr lang="tr-TR" b="1" dirty="0" smtClean="0"/>
              <a:t>uygulama</a:t>
            </a:r>
            <a:r>
              <a:rPr lang="tr-TR" dirty="0" smtClean="0"/>
              <a:t>” </a:t>
            </a:r>
            <a:r>
              <a:rPr lang="tr-TR" b="1" dirty="0" smtClean="0"/>
              <a:t>) </a:t>
            </a:r>
            <a:r>
              <a:rPr lang="tr-TR" dirty="0" smtClean="0"/>
              <a:t>dönük olarak  hazırlanmalıdır:</a:t>
            </a:r>
          </a:p>
          <a:p>
            <a:r>
              <a:rPr lang="tr-TR" dirty="0" smtClean="0"/>
              <a:t>1.	Metinde açıkça anlatılan düşünceleri bulma (doğrudan çıkarım yapma)</a:t>
            </a:r>
            <a:endParaRPr lang="en-GB" dirty="0" smtClean="0"/>
          </a:p>
          <a:p>
            <a:r>
              <a:rPr lang="tr-TR" dirty="0" smtClean="0"/>
              <a:t>2.	Metinde açıkça anlatılmayan düşünceleri bulma (yorumlama)</a:t>
            </a:r>
            <a:endParaRPr lang="en-GB" dirty="0" smtClean="0"/>
          </a:p>
          <a:p>
            <a:r>
              <a:rPr lang="tr-TR" dirty="0" smtClean="0"/>
              <a:t>3.	Metinde geçen olayları kişisel bilgi ve deneyimlerle ilişkilendirme</a:t>
            </a:r>
            <a:endParaRPr lang="en-GB" dirty="0" smtClean="0"/>
          </a:p>
          <a:p>
            <a:r>
              <a:rPr lang="tr-TR" dirty="0" smtClean="0"/>
              <a:t>4.	Metnin ögelerini, içeriğini ve dilini inceleme ve değerlendirme (eleştirme) </a:t>
            </a:r>
            <a:endParaRPr lang="en-GB" dirty="0" smtClean="0"/>
          </a:p>
          <a:p>
            <a:pPr marL="0" indent="0">
              <a:buNone/>
            </a:pPr>
            <a:r>
              <a:rPr lang="tr-TR" dirty="0" smtClean="0"/>
              <a:t>Okuduğunu anlama becerilerinin değerlendirilmesi metne başlık önermelerini isteyerek, özetleme yaptırılarak da değerlendirilebilir. </a:t>
            </a:r>
          </a:p>
          <a:p>
            <a:pPr marL="0" indent="0">
              <a:buNone/>
            </a:pPr>
            <a:r>
              <a:rPr lang="tr-TR" dirty="0" smtClean="0"/>
              <a:t>Okuduğunu anlama değerlendirmesinin sonuçları da diğer değerlendirme sonuçları gibi örnek olarak verilen “Metin Okuma Becerilerini Değerlendirme </a:t>
            </a:r>
            <a:r>
              <a:rPr lang="tr-TR" dirty="0" err="1" smtClean="0"/>
              <a:t>Formu”na</a:t>
            </a:r>
            <a:r>
              <a:rPr lang="tr-TR" dirty="0" smtClean="0"/>
              <a:t> işlenebilir. </a:t>
            </a:r>
            <a:r>
              <a:rPr lang="tr-TR" dirty="0" smtClean="0">
                <a:hlinkClick r:id="rId2" action="ppaction://hlinkfile"/>
              </a:rPr>
              <a:t>Hata analizi form.docx</a:t>
            </a:r>
            <a:r>
              <a:rPr lang="tr-TR" dirty="0" smtClean="0"/>
              <a:t> </a:t>
            </a:r>
            <a:r>
              <a:rPr lang="tr-TR" dirty="0" smtClean="0">
                <a:hlinkClick r:id="rId3" action="ppaction://hlinkfile"/>
              </a:rPr>
              <a:t>BÜYÜYÜNCE NE OLACAKSIN.doc</a:t>
            </a:r>
            <a:endParaRPr lang="en-GB" dirty="0" smtClean="0"/>
          </a:p>
          <a:p>
            <a:endParaRPr lang="tr-TR" dirty="0"/>
          </a:p>
        </p:txBody>
      </p:sp>
    </p:spTree>
    <p:extLst>
      <p:ext uri="{BB962C8B-B14F-4D97-AF65-F5344CB8AC3E}">
        <p14:creationId xmlns:p14="http://schemas.microsoft.com/office/powerpoint/2010/main" val="479264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5" name="İçerik Yer Tutucusu 4"/>
          <p:cNvGraphicFramePr>
            <a:graphicFrameLocks noGrp="1"/>
          </p:cNvGraphicFramePr>
          <p:nvPr>
            <p:ph idx="1"/>
            <p:extLst/>
          </p:nvPr>
        </p:nvGraphicFramePr>
        <p:xfrm>
          <a:off x="838200" y="470263"/>
          <a:ext cx="10515600" cy="5706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a:xfrm>
            <a:off x="838200" y="6356350"/>
            <a:ext cx="10620632" cy="365125"/>
          </a:xfrm>
        </p:spPr>
        <p:txBody>
          <a:bodyPr/>
          <a:lstStyle/>
          <a:p>
            <a:pPr algn="just"/>
            <a:endParaRPr lang="tr-TR" sz="800" dirty="0"/>
          </a:p>
        </p:txBody>
      </p:sp>
    </p:spTree>
    <p:extLst>
      <p:ext uri="{BB962C8B-B14F-4D97-AF65-F5344CB8AC3E}">
        <p14:creationId xmlns:p14="http://schemas.microsoft.com/office/powerpoint/2010/main" val="16925017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Okuduğunu Anlamada Kullanılan Bilişsel Stratejiler</a:t>
            </a:r>
            <a:endParaRPr lang="tr-TR" dirty="0"/>
          </a:p>
        </p:txBody>
      </p:sp>
      <p:sp>
        <p:nvSpPr>
          <p:cNvPr id="3" name="İçerik Yer Tutucusu 2"/>
          <p:cNvSpPr>
            <a:spLocks noGrp="1"/>
          </p:cNvSpPr>
          <p:nvPr>
            <p:ph idx="1"/>
          </p:nvPr>
        </p:nvSpPr>
        <p:spPr/>
        <p:txBody>
          <a:bodyPr>
            <a:normAutofit fontScale="92500" lnSpcReduction="10000"/>
          </a:bodyPr>
          <a:lstStyle/>
          <a:p>
            <a:pPr>
              <a:buNone/>
            </a:pPr>
            <a:r>
              <a:rPr lang="tr-TR" b="1" dirty="0" smtClean="0"/>
              <a:t>Okuma öncesinde kullanılan stratejiler</a:t>
            </a:r>
          </a:p>
          <a:p>
            <a:pPr lvl="0"/>
            <a:r>
              <a:rPr lang="tr-TR" i="1" dirty="0" smtClean="0"/>
              <a:t>amaç oluşturma</a:t>
            </a:r>
            <a:r>
              <a:rPr lang="tr-TR" dirty="0" smtClean="0"/>
              <a:t> (ne okuyacağını ve okuma sonucu ne elde edeceğini bilmek) </a:t>
            </a:r>
          </a:p>
          <a:p>
            <a:pPr lvl="0"/>
            <a:r>
              <a:rPr lang="tr-TR" i="1" dirty="0" smtClean="0"/>
              <a:t>metni gözden geçirme</a:t>
            </a:r>
            <a:r>
              <a:rPr lang="tr-TR" dirty="0" smtClean="0"/>
              <a:t> (metnin amacına uygun olup olmadığını kontrol etmek vb.). </a:t>
            </a:r>
          </a:p>
          <a:p>
            <a:pPr lvl="0">
              <a:buNone/>
            </a:pPr>
            <a:r>
              <a:rPr lang="tr-TR" dirty="0" smtClean="0"/>
              <a:t> </a:t>
            </a:r>
          </a:p>
          <a:p>
            <a:pPr>
              <a:buNone/>
            </a:pPr>
            <a:r>
              <a:rPr lang="tr-TR" b="1" dirty="0" smtClean="0"/>
              <a:t>Okuma sırasında kullanılan stratejiler</a:t>
            </a:r>
          </a:p>
          <a:p>
            <a:pPr lvl="0"/>
            <a:r>
              <a:rPr lang="tr-TR" i="1" dirty="0" smtClean="0"/>
              <a:t>ön bilginin kullanılması</a:t>
            </a:r>
            <a:r>
              <a:rPr lang="tr-TR" dirty="0" smtClean="0"/>
              <a:t> ve konu ile ilişkilendirilmesi (konu ile ilgili bilinenlerin düşünülmesi, geçmiş bilginin metindeki bilgilerle ilişkilendirilmesi ve metinde verilmeyen bilgi eksikliğinin geçmiş bilgi ile kapatılması vb.), </a:t>
            </a:r>
          </a:p>
          <a:p>
            <a:endParaRPr lang="tr-TR" dirty="0"/>
          </a:p>
        </p:txBody>
      </p:sp>
    </p:spTree>
    <p:extLst>
      <p:ext uri="{BB962C8B-B14F-4D97-AF65-F5344CB8AC3E}">
        <p14:creationId xmlns:p14="http://schemas.microsoft.com/office/powerpoint/2010/main" val="225550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smtClean="0"/>
              <a:t>metin hakkında </a:t>
            </a:r>
            <a:r>
              <a:rPr lang="tr-TR" i="1" dirty="0" smtClean="0"/>
              <a:t>tahmin yürütme </a:t>
            </a:r>
            <a:r>
              <a:rPr lang="tr-TR" dirty="0" smtClean="0"/>
              <a:t>(başlıktan ya da metne ilişkin resimlerden yararlanarak metin hakkında tahmin yürütülmesi, metnin gözden geçirilerek metinde ne olacağının düşünülmesi, metin okunurken bir sonraki olayın tahmin edilmesi vb.), </a:t>
            </a:r>
          </a:p>
          <a:p>
            <a:pPr lvl="0"/>
            <a:r>
              <a:rPr lang="tr-TR" i="1" dirty="0" smtClean="0"/>
              <a:t>metnin netleştirilmesi</a:t>
            </a:r>
            <a:r>
              <a:rPr lang="tr-TR" dirty="0" smtClean="0"/>
              <a:t> (örneğin, bilinmeyen sözcüklerin anlamlarının bulunması ya da zor cümlelerin, paragrafların netleştirilmesi), </a:t>
            </a:r>
          </a:p>
          <a:p>
            <a:pPr lvl="0"/>
            <a:r>
              <a:rPr lang="tr-TR" i="1" dirty="0" smtClean="0"/>
              <a:t>okuma hızının ayarlanması </a:t>
            </a:r>
            <a:r>
              <a:rPr lang="tr-TR" dirty="0" smtClean="0"/>
              <a:t>(metnin zorluğuna göre okuma hızının ayarlanması),</a:t>
            </a:r>
          </a:p>
          <a:p>
            <a:pPr lvl="0"/>
            <a:r>
              <a:rPr lang="tr-TR" dirty="0" smtClean="0"/>
              <a:t>metindeki </a:t>
            </a:r>
            <a:r>
              <a:rPr lang="tr-TR" i="1" dirty="0" smtClean="0"/>
              <a:t>önemli yerlerin işaretlenmesi, belirginleştirilmesi </a:t>
            </a:r>
            <a:r>
              <a:rPr lang="tr-TR" dirty="0" smtClean="0"/>
              <a:t>ya da </a:t>
            </a:r>
            <a:r>
              <a:rPr lang="tr-TR" i="1" dirty="0" smtClean="0"/>
              <a:t>altının çizilmesi</a:t>
            </a:r>
            <a:r>
              <a:rPr lang="tr-TR" dirty="0" smtClean="0"/>
              <a:t>, </a:t>
            </a:r>
          </a:p>
          <a:p>
            <a:endParaRPr lang="tr-TR" dirty="0"/>
          </a:p>
        </p:txBody>
      </p:sp>
    </p:spTree>
    <p:extLst>
      <p:ext uri="{BB962C8B-B14F-4D97-AF65-F5344CB8AC3E}">
        <p14:creationId xmlns:p14="http://schemas.microsoft.com/office/powerpoint/2010/main" val="839756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i="1" dirty="0"/>
              <a:t>not alma </a:t>
            </a:r>
            <a:r>
              <a:rPr lang="tr-TR" dirty="0"/>
              <a:t>(metindeki önemli bilgilerin tekrar bakmak üzere not alınması), </a:t>
            </a:r>
          </a:p>
          <a:p>
            <a:pPr lvl="0"/>
            <a:r>
              <a:rPr lang="tr-TR" i="1" dirty="0"/>
              <a:t>zihninde canlandırma </a:t>
            </a:r>
            <a:r>
              <a:rPr lang="tr-TR" dirty="0"/>
              <a:t>(öyküdeki olayların ya da metindeki bilgilerin zihinde canlandırılması)</a:t>
            </a:r>
          </a:p>
          <a:p>
            <a:pPr lvl="0"/>
            <a:r>
              <a:rPr lang="tr-TR" dirty="0"/>
              <a:t>ve </a:t>
            </a:r>
            <a:r>
              <a:rPr lang="tr-TR" i="1" dirty="0"/>
              <a:t>metin yapısı bilgisinin kullanılması </a:t>
            </a:r>
            <a:r>
              <a:rPr lang="tr-TR" dirty="0"/>
              <a:t>(örneğin, bilgilendirici ve yazınsal metnin birbirinden ayrılması, metin yapısı bilgisinin kullanılarak metnin farklı bölümlerindeki düşüncelerin, olayların ilişkilendirilmesi, neden sonuç ilişkisi kurulması, metindeki bilginin organize bir biçimde hatırlanması, metnin özetlenmesi). </a:t>
            </a:r>
          </a:p>
          <a:p>
            <a:endParaRPr lang="tr-TR" dirty="0"/>
          </a:p>
        </p:txBody>
      </p:sp>
    </p:spTree>
    <p:extLst>
      <p:ext uri="{BB962C8B-B14F-4D97-AF65-F5344CB8AC3E}">
        <p14:creationId xmlns:p14="http://schemas.microsoft.com/office/powerpoint/2010/main" val="2834920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buNone/>
            </a:pPr>
            <a:r>
              <a:rPr lang="tr-TR" b="1" dirty="0" smtClean="0"/>
              <a:t>Okuma sonrasında kullanılan stratejiler</a:t>
            </a:r>
          </a:p>
          <a:p>
            <a:r>
              <a:rPr lang="tr-TR" dirty="0" smtClean="0"/>
              <a:t> metni </a:t>
            </a:r>
            <a:r>
              <a:rPr lang="tr-TR" i="1" dirty="0" smtClean="0"/>
              <a:t>tekrar okuma</a:t>
            </a:r>
            <a:r>
              <a:rPr lang="tr-TR" dirty="0" smtClean="0"/>
              <a:t>, </a:t>
            </a:r>
          </a:p>
          <a:p>
            <a:pPr lvl="0"/>
            <a:r>
              <a:rPr lang="tr-TR" dirty="0" smtClean="0"/>
              <a:t>metni </a:t>
            </a:r>
            <a:r>
              <a:rPr lang="tr-TR" i="1" dirty="0" smtClean="0"/>
              <a:t>özetleme</a:t>
            </a:r>
            <a:r>
              <a:rPr lang="tr-TR" dirty="0" smtClean="0"/>
              <a:t>, </a:t>
            </a:r>
          </a:p>
          <a:p>
            <a:pPr lvl="0"/>
            <a:r>
              <a:rPr lang="tr-TR" dirty="0" smtClean="0"/>
              <a:t>metindeki </a:t>
            </a:r>
            <a:r>
              <a:rPr lang="tr-TR" i="1" dirty="0" smtClean="0"/>
              <a:t>olayları sıralama</a:t>
            </a:r>
            <a:r>
              <a:rPr lang="tr-TR" dirty="0" smtClean="0"/>
              <a:t>, </a:t>
            </a:r>
          </a:p>
          <a:p>
            <a:pPr lvl="0"/>
            <a:r>
              <a:rPr lang="tr-TR" dirty="0" smtClean="0"/>
              <a:t>metinle ilgili </a:t>
            </a:r>
            <a:r>
              <a:rPr lang="tr-TR" i="1" dirty="0" smtClean="0"/>
              <a:t>soru üretme</a:t>
            </a:r>
            <a:r>
              <a:rPr lang="tr-TR" dirty="0" smtClean="0"/>
              <a:t>,</a:t>
            </a:r>
          </a:p>
          <a:p>
            <a:pPr lvl="0"/>
            <a:r>
              <a:rPr lang="tr-TR" dirty="0" smtClean="0"/>
              <a:t>metindeki</a:t>
            </a:r>
            <a:r>
              <a:rPr lang="tr-TR" i="1" dirty="0" smtClean="0"/>
              <a:t> soruları yanıtlama</a:t>
            </a:r>
            <a:endParaRPr lang="tr-TR" dirty="0" smtClean="0"/>
          </a:p>
          <a:p>
            <a:endParaRPr lang="tr-TR" dirty="0"/>
          </a:p>
        </p:txBody>
      </p:sp>
    </p:spTree>
    <p:extLst>
      <p:ext uri="{BB962C8B-B14F-4D97-AF65-F5344CB8AC3E}">
        <p14:creationId xmlns:p14="http://schemas.microsoft.com/office/powerpoint/2010/main" val="778219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Okuduğunu anlama değerlendirmesinde kullanılan yöntemler:</a:t>
            </a:r>
          </a:p>
          <a:p>
            <a:r>
              <a:rPr lang="tr-TR" dirty="0" smtClean="0"/>
              <a:t>Metne ilişkin detay sorularını yanıtlama,</a:t>
            </a:r>
          </a:p>
          <a:p>
            <a:r>
              <a:rPr lang="tr-TR" dirty="0" smtClean="0"/>
              <a:t>Metne ilişkin ana düşünce sorularını yanıtlama,</a:t>
            </a:r>
          </a:p>
          <a:p>
            <a:r>
              <a:rPr lang="tr-TR" dirty="0" smtClean="0"/>
              <a:t>Metindeki bilgileri ön bilgileriyle ilişkilendirme,</a:t>
            </a:r>
          </a:p>
          <a:p>
            <a:r>
              <a:rPr lang="tr-TR" dirty="0" smtClean="0"/>
              <a:t>Metindeki olaylar/bilgiler arasında neden-sonuç ilişkisi kurma,</a:t>
            </a:r>
          </a:p>
          <a:p>
            <a:r>
              <a:rPr lang="tr-TR" dirty="0" smtClean="0"/>
              <a:t>Metindeki bilgileri/olayları organize ederek anlatma/yazma (Özetleme becerisidir.),</a:t>
            </a:r>
          </a:p>
          <a:p>
            <a:r>
              <a:rPr lang="tr-TR" dirty="0" smtClean="0"/>
              <a:t>Metinde verilen bir sözcüğün anlamını bağlam ipuçlarını kullanarak söyleme/yazma,</a:t>
            </a:r>
          </a:p>
          <a:p>
            <a:r>
              <a:rPr lang="tr-TR" dirty="0" smtClean="0"/>
              <a:t>Metne ilişkin soru üretme,</a:t>
            </a:r>
          </a:p>
          <a:p>
            <a:r>
              <a:rPr lang="tr-TR" dirty="0" smtClean="0"/>
              <a:t>Boşluk doldurarak anlam tamamlama. </a:t>
            </a:r>
          </a:p>
          <a:p>
            <a:pPr marL="0" indent="0">
              <a:buNone/>
            </a:pPr>
            <a:endParaRPr lang="tr-TR" dirty="0"/>
          </a:p>
        </p:txBody>
      </p:sp>
    </p:spTree>
    <p:extLst>
      <p:ext uri="{BB962C8B-B14F-4D97-AF65-F5344CB8AC3E}">
        <p14:creationId xmlns:p14="http://schemas.microsoft.com/office/powerpoint/2010/main" val="426011196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362</Words>
  <Application>Microsoft Office PowerPoint</Application>
  <PresentationFormat>Geniş ekran</PresentationFormat>
  <Paragraphs>59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Times New Roman</vt:lpstr>
      <vt:lpstr>Office Teması</vt:lpstr>
      <vt:lpstr>9. Hafta-Okuma güçlüğü gösteren öğrencilerin okuduğunu anlama problemleri</vt:lpstr>
      <vt:lpstr>PowerPoint Sunusu</vt:lpstr>
      <vt:lpstr>Okuduğunu Anlama Becerilerinin Değerlendirilmesi </vt:lpstr>
      <vt:lpstr>PowerPoint Sunusu</vt:lpstr>
      <vt:lpstr>Okuduğunu Anlamada Kullanılan Bilişsel Stratejiler</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Hafta-Okuma güçlüğü gösteren öğrencilerin okuduğunu anlama problemleri</dc:title>
  <dc:creator>HAKEM</dc:creator>
  <cp:lastModifiedBy>HAKEM</cp:lastModifiedBy>
  <cp:revision>3</cp:revision>
  <dcterms:created xsi:type="dcterms:W3CDTF">2019-12-13T15:44:26Z</dcterms:created>
  <dcterms:modified xsi:type="dcterms:W3CDTF">2019-12-13T15:54:47Z</dcterms:modified>
</cp:coreProperties>
</file>