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411" r:id="rId2"/>
    <p:sldId id="413" r:id="rId3"/>
    <p:sldId id="414" r:id="rId4"/>
    <p:sldId id="415" r:id="rId5"/>
    <p:sldId id="416" r:id="rId6"/>
    <p:sldId id="349" r:id="rId7"/>
    <p:sldId id="350" r:id="rId8"/>
    <p:sldId id="35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D2FC2-EA90-FD42-8C76-DE597C9F7C53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C17031-E4C6-A241-AB4E-0C76DF414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762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>
            <a:extLst>
              <a:ext uri="{FF2B5EF4-FFF2-40B4-BE49-F238E27FC236}">
                <a16:creationId xmlns:a16="http://schemas.microsoft.com/office/drawing/2014/main" id="{FED903A4-7B34-3D4E-85A0-51CC0D22B2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D38884D-6D83-914D-8B22-1BEF7068A98D}" type="slidenum">
              <a:rPr kumimoji="0" lang="en-US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tr-T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4147" name="Rectangle 2">
            <a:extLst>
              <a:ext uri="{FF2B5EF4-FFF2-40B4-BE49-F238E27FC236}">
                <a16:creationId xmlns:a16="http://schemas.microsoft.com/office/drawing/2014/main" id="{B82565E3-EC4A-E44B-A3F7-CA3F7BC86F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4148" name="Rectangle 3">
            <a:extLst>
              <a:ext uri="{FF2B5EF4-FFF2-40B4-BE49-F238E27FC236}">
                <a16:creationId xmlns:a16="http://schemas.microsoft.com/office/drawing/2014/main" id="{A5949CFC-5275-CE41-A2DB-D045BC0741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355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>
            <a:extLst>
              <a:ext uri="{FF2B5EF4-FFF2-40B4-BE49-F238E27FC236}">
                <a16:creationId xmlns:a16="http://schemas.microsoft.com/office/drawing/2014/main" id="{B6304FD0-A295-3147-9B10-6355DF36B0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5E884340-C78C-314B-955E-420F07BA056C}" type="slidenum">
              <a:rPr lang="en-US" altLang="tr-TR">
                <a:latin typeface="Arial" panose="020B0604020202020204" pitchFamily="34" charset="0"/>
              </a:rPr>
              <a:pPr eaLnBrk="1" hangingPunct="1"/>
              <a:t>2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6195" name="Rectangle 2">
            <a:extLst>
              <a:ext uri="{FF2B5EF4-FFF2-40B4-BE49-F238E27FC236}">
                <a16:creationId xmlns:a16="http://schemas.microsoft.com/office/drawing/2014/main" id="{6F300013-9DA0-E24B-ADDB-4503CFC25D2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6196" name="Rectangle 3">
            <a:extLst>
              <a:ext uri="{FF2B5EF4-FFF2-40B4-BE49-F238E27FC236}">
                <a16:creationId xmlns:a16="http://schemas.microsoft.com/office/drawing/2014/main" id="{AC552151-27F2-E843-8E16-9FE04196C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152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>
            <a:extLst>
              <a:ext uri="{FF2B5EF4-FFF2-40B4-BE49-F238E27FC236}">
                <a16:creationId xmlns:a16="http://schemas.microsoft.com/office/drawing/2014/main" id="{0CF6AD85-5D52-BB44-85E0-66E1575935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fld id="{81B1AA13-2F64-F344-8E3B-D4FE43538CE0}" type="slidenum">
              <a:rPr lang="en-US" altLang="tr-TR">
                <a:latin typeface="Arial" panose="020B0604020202020204" pitchFamily="34" charset="0"/>
              </a:rPr>
              <a:pPr eaLnBrk="1" hangingPunct="1"/>
              <a:t>3</a:t>
            </a:fld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137219" name="Rectangle 2">
            <a:extLst>
              <a:ext uri="{FF2B5EF4-FFF2-40B4-BE49-F238E27FC236}">
                <a16:creationId xmlns:a16="http://schemas.microsoft.com/office/drawing/2014/main" id="{515FC4C6-558E-FC47-ACAF-E265A8E04E1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001713" y="728663"/>
            <a:ext cx="4857750" cy="3643312"/>
          </a:xfrm>
          <a:ln/>
        </p:spPr>
      </p:sp>
      <p:sp>
        <p:nvSpPr>
          <p:cNvPr id="137220" name="Rectangle 3">
            <a:extLst>
              <a:ext uri="{FF2B5EF4-FFF2-40B4-BE49-F238E27FC236}">
                <a16:creationId xmlns:a16="http://schemas.microsoft.com/office/drawing/2014/main" id="{D8EEE148-E9F4-B74E-8D94-776B7379A8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tr-TR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71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55791CB1-A64F-714D-91C6-3289765EBD32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168AC29D-9A09-9A48-9244-06E04FF91F7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0902DE8B-074B-1F41-9F23-1822A0BA6CB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B61AF722-D0AE-3E4C-B7AF-619638F54F6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DF805285-E0CC-1549-858F-8F6B3333E30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500E6CCC-2566-4548-8B0C-EBDAEADFC7F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B822EA06-3950-6945-8045-56E993160AB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9DD928FD-F29D-B644-9BBA-DD90CBC174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364ED72D-DD45-5D40-A1F1-1CBA55DC615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E75C521C-E0B1-9140-9FB4-D80708D903D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5225320E-3CE4-9446-813D-A4441150578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C400217D-D0E3-8743-A885-41A4E5399A95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004D86A0-3537-254E-895C-0D31301DCCA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024F5599-808D-BE44-AAA6-F910265E33B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8672B365-A04D-8B4F-B83E-736E013C605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F5C40E3A-022C-574E-B960-2A3D0E8623D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69F71A9B-4357-4643-8F9B-75D04A145C68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9980F04F-F740-DA41-8123-9781D34DF96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B8EA22BA-DD78-E146-AB8B-C814128556F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C7EA1AD6-B3EC-D24F-A9F1-F5E1F87EC3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DABA56B0-0B03-534C-89BE-AFE75FAEAF9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D9B0FDBD-3E78-D14E-AE31-E1EC62FC32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39293C0B-AAF9-734C-A036-91A8AFBB640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BDEFFCB9-C0F7-EA4B-907D-7D7686D721E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6B2E8588-61B4-6045-8C0C-54F8D85CE82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7A223313-282E-2247-BAD1-360C07E582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2B81540E-4C73-384B-B3B8-B420327EEC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CC4D345C-25D2-2549-8D71-2311D74E7F9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28892206-1D7F-FF43-A3F1-95EC696D4F0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C940EB6E-2A39-874F-9B0D-133C7402202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B17FB0D9-436A-F343-8D45-F7226DBEB44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BF336E94-3F80-F142-91E8-5B16EE245A2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EBA8C76E-1920-D54C-90E9-57D3C5C9989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DB656ED9-CC1E-6E46-B828-7F797E7052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DE4704F9-D50D-A340-A839-71233F7814F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7CB71593-621D-2D47-8482-86B3788CB24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8B6E6EDD-B48C-9F4B-92D9-BF6AC9CEF7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6CD6C8B8-DE06-9C45-BD8C-DABC68FCBFF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D528F24A-3D42-0A40-A49A-ABFE7D3D74E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CBEC3698-2024-1143-8444-9BAF3C85CC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8493676E-A624-DC47-9EE1-78F5078BAB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6DFA6741-413D-DD4C-87CD-1AEA50712A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8942586-F0C9-A645-B65F-5AEE58E4F5A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64464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B34AEA5-6973-6F48-8DF4-0D150002CE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745AC2E-76A2-D249-A64B-EC118D30D5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3442D138-061B-074F-BFE9-1B690930A1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D74B21-BCB6-3349-8133-F6D9BEC9BDC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94478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12378CA8-5EF7-6A46-B5C9-F046732C09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02903908-BF42-CB4C-9A28-4AF23E219E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A81A8959-7405-624F-BD5E-21ABB97204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37B91A-E379-394F-A977-4960338E669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99407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6E93015-5D2B-AC41-AEC4-90AE520702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CBB84549-5317-9E44-A6CB-58BE62D815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037BA12D-FFE5-9947-B72C-0BC4233DCE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16042-5F5F-034E-8822-456259C5DDC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13893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85714F76-1442-C64A-A3AA-4EDC667DC6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F8434A58-DE58-BB4F-9576-F923AC6FA4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F932521-9B54-FA44-8309-375824D888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5C5A0-3A37-C94B-B09E-9FCDFCFF084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38604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094876DD-B476-0E44-A7C0-F89A01B0C8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4C59366A-9223-2D4B-AB81-A1E408B24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6A2B2952-A4AA-E240-A9B3-F85107067E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58B1CC-7F68-2143-AD00-20BC20508A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8749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A81191AA-7F24-B94B-9AB7-838EDB15DE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1DD6B8B-B13D-A04D-A8B7-74006946F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755CAA98-34AF-B748-8442-4B143012ED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1BA9B-9021-8A40-AC30-B304505839A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19376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4ECA2A32-9714-4D4F-8E02-0969162FF7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2B8A8235-117C-B546-8DAC-BCAE9AC87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697CFA12-393B-5F44-8E5A-CC0A3C34EF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14740-AFFD-9042-801E-C71B2133724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86813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E3F2D202-DA7C-9246-8C66-AF268B3B1B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60D40CDA-25EE-8749-A52C-A44835A057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BF5B6860-FAC9-5D4E-8E91-9B373222D2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148B05-6D75-1B4B-ADEC-E80D787E4A0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9176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35441129-0D15-7B4C-81F2-0B80A96B6E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F108F50-91DA-D845-91FB-69B7B61FA5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C3D835A-8D9F-BE4E-B861-0FC4B279A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BC51F7-534B-F745-A563-C4A4BDFE82E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50230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7C7B643D-E3F7-2C44-952B-C51BE01FB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C056699-CF6A-4645-86A7-3066D94C80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49A7D953-B8FE-094D-93A9-ED097D5CFF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578A5E-2984-5D4B-9D35-071C8B0E56B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5980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BB6DABAC-DABA-D942-8640-F296C43BC6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6B5138A1-340F-DD48-BD6D-958599D7B2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27E36DB5-6DCC-7542-B42E-D0DE257EE9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401C53-4997-9548-8494-C1047C45A222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98490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237EC9E0-CB90-0640-A7BD-431534DE1D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470F8F27-2957-944A-988D-5D6D89FB15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00B853CD-6865-BD41-A15E-CA8F949BD8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A975B3-1161-454B-862E-C4B89B91066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33958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C628F1B2-54BE-AF45-83A7-32DD55D487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6AD1EB21-EC54-9843-AC99-EBD9E8A772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103996A3-BAEE-CE46-8989-2EFC9C1CCE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55DF9F-1CBF-344D-972A-F819232BA693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768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15A1CBB8-7324-4D4B-A66B-6A0450BE6A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E0A0BD2C-97B2-174B-84B8-605BE1959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C1AD08C4-74DF-3247-9423-0621BDBF12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933B5-4A1C-014C-8568-FAE7DA2697E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41057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E5B1CE44-576F-0248-961D-90C15A58C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63BBB5F-4D70-DD42-9BCE-B1A8D64416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964E968F-637C-CB41-96D7-00C69A7352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260BBD-1A6E-FB45-BCCB-5614BD6E36A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35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9EC87FF8-00E5-674C-8922-FD938EB93463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2C44A78F-0945-C84E-BCD8-33D4656E408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DCE986E4-F8DF-0042-AD04-8CE882D05AF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1D2BBECC-7D54-0E48-9C7D-FF5A7FA9D23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46FA9512-7A5A-0448-94FD-5281323CC3A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903E8B50-C565-9645-AAE2-02734C33C4E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B9C9A8A4-6247-A443-A2BE-25405BADDF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6BB59EB8-4469-E14F-AC03-AE437177A59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D4668C80-8020-CE46-9CDD-48AA3D4B1EA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FB8788F7-A077-C54D-B13D-8D5F1CBBD35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02396C32-6255-8E48-9F49-3B095DB5497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2F5BFB5D-7AD3-9E46-8683-B81971E1D953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97EA4F12-3E0C-6A40-B7E9-2970AF4CA55A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1AE4A52A-3ED7-EC41-B683-7FF4CCAE34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489533AF-F553-824B-A69F-9D448013ED1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958AF54F-A7D0-8E45-898E-50E41F4CCE8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0AC33A9A-52CF-CD49-BBA9-45843EBA8694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93B32246-DEB2-D540-9CCA-B5EA5A3266D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BF838670-63B7-4E44-B51E-31E9EAD01C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A1F5E15E-6788-AE4A-BD26-1F20FE8D1CF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1891EF1A-9044-5D41-81C0-081FB662F18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D2EA0FEC-11C9-FE4F-B793-9F9729152EE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438F66EE-E8F4-154A-A203-54CED757AC7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E413DF9A-C11B-A647-A524-BD5659552D1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1AA2991E-EC72-0248-A2C7-8AFB144FC65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4090C7CC-BF4D-8944-8073-E172589CC1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70F2980D-9B42-7B4F-8594-BFA1A65A77F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63D61CC2-EB6D-7A4F-A092-5F918F400AC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5ACB4EAA-2E33-6E4A-A6D0-01F0A9FB01B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EB9887E3-61C7-4749-89AC-F1F8AADC33E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C3DF0AEE-6761-0A46-A035-EC4EFF2926B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7AC4B781-40CD-314E-905A-10BF70C8E94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DF658D5B-2DBD-534A-B215-B2FD70F0F74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C4EADA9A-B7DB-0145-BC1B-3ABB8379104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23272093-BB57-8E43-AB52-6989B0C42D7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C83B2850-B416-AD4A-8A43-23CF80A2AF1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59EDFD41-9E47-FA45-BA94-C7FCEEA2F30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E3D07BD0-7E4F-EA45-BD00-3AB0B45AD17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C1A3CC22-B130-534F-881B-AEF186CDB99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580275B1-17D2-984C-AF95-DA961F8D1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C8EF4AB5-B8C9-2E42-952E-5C28226521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415FC494-97BB-E240-81B3-DC9A197AEB4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A75F4DAE-5C3B-7D4C-8C5E-4DDC551AA9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DBF72481-BD34-174A-8D27-008EE134C5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6A98598-0A6C-EC41-8FA3-C6FA3E5B1DB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8056700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252D2BE-5432-3546-A848-E20B972698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Algılama</a:t>
            </a:r>
            <a:endParaRPr lang="en-US"/>
          </a:p>
        </p:txBody>
      </p:sp>
      <p:sp>
        <p:nvSpPr>
          <p:cNvPr id="68611" name="Text Box 3">
            <a:extLst>
              <a:ext uri="{FF2B5EF4-FFF2-40B4-BE49-F238E27FC236}">
                <a16:creationId xmlns:a16="http://schemas.microsoft.com/office/drawing/2014/main" id="{397939F0-AFF0-BE47-B2F5-7D105F812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9" y="3357564"/>
            <a:ext cx="93662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Uyarıcı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2" name="Text Box 4">
            <a:extLst>
              <a:ext uri="{FF2B5EF4-FFF2-40B4-BE49-F238E27FC236}">
                <a16:creationId xmlns:a16="http://schemas.microsoft.com/office/drawing/2014/main" id="{EB065AAB-2A6F-E14C-9A5E-891D9C40E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2539" y="3357564"/>
            <a:ext cx="1882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Duyum organları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3" name="Text Box 5">
            <a:extLst>
              <a:ext uri="{FF2B5EF4-FFF2-40B4-BE49-F238E27FC236}">
                <a16:creationId xmlns:a16="http://schemas.microsoft.com/office/drawing/2014/main" id="{0F2AB080-39D9-A34B-A182-C4C0C17B6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7439" y="3357564"/>
            <a:ext cx="8286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Dikkat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4" name="Text Box 6">
            <a:extLst>
              <a:ext uri="{FF2B5EF4-FFF2-40B4-BE49-F238E27FC236}">
                <a16:creationId xmlns:a16="http://schemas.microsoft.com/office/drawing/2014/main" id="{3CCF6756-02DB-F546-91B3-2447F978B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1" y="3357564"/>
            <a:ext cx="8667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Yorum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333DE059-177B-5442-92B0-3E1285583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59825" y="3357563"/>
            <a:ext cx="72334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Tepki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6" name="Text Box 8">
            <a:extLst>
              <a:ext uri="{FF2B5EF4-FFF2-40B4-BE49-F238E27FC236}">
                <a16:creationId xmlns:a16="http://schemas.microsoft.com/office/drawing/2014/main" id="{5B8DEF42-53AF-A542-9E5C-3D0AB2F445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16951" y="4581525"/>
            <a:ext cx="815975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Bellek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17" name="Line 9">
            <a:extLst>
              <a:ext uri="{FF2B5EF4-FFF2-40B4-BE49-F238E27FC236}">
                <a16:creationId xmlns:a16="http://schemas.microsoft.com/office/drawing/2014/main" id="{2579F547-5A44-694C-8809-444AB33F90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16275" y="35734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68618" name="Line 10">
            <a:extLst>
              <a:ext uri="{FF2B5EF4-FFF2-40B4-BE49-F238E27FC236}">
                <a16:creationId xmlns:a16="http://schemas.microsoft.com/office/drawing/2014/main" id="{1518ED63-E6CB-2348-9714-C3E1E97FE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3573463"/>
            <a:ext cx="50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68619" name="Line 11">
            <a:extLst>
              <a:ext uri="{FF2B5EF4-FFF2-40B4-BE49-F238E27FC236}">
                <a16:creationId xmlns:a16="http://schemas.microsoft.com/office/drawing/2014/main" id="{26078744-E637-CE4E-A2A4-BEFA3FD27538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35734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68620" name="Line 12">
            <a:extLst>
              <a:ext uri="{FF2B5EF4-FFF2-40B4-BE49-F238E27FC236}">
                <a16:creationId xmlns:a16="http://schemas.microsoft.com/office/drawing/2014/main" id="{4809AE45-1EA4-0945-8762-4203C5B25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6589" y="3573463"/>
            <a:ext cx="4333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68621" name="Line 13">
            <a:extLst>
              <a:ext uri="{FF2B5EF4-FFF2-40B4-BE49-F238E27FC236}">
                <a16:creationId xmlns:a16="http://schemas.microsoft.com/office/drawing/2014/main" id="{28EB41BA-FC4C-DD4B-8718-1EA44C344CE5}"/>
              </a:ext>
            </a:extLst>
          </p:cNvPr>
          <p:cNvSpPr>
            <a:spLocks noChangeShapeType="1"/>
          </p:cNvSpPr>
          <p:nvPr/>
        </p:nvSpPr>
        <p:spPr bwMode="auto">
          <a:xfrm>
            <a:off x="9048750" y="3716339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  <p:sp>
        <p:nvSpPr>
          <p:cNvPr id="68622" name="Text Box 14">
            <a:extLst>
              <a:ext uri="{FF2B5EF4-FFF2-40B4-BE49-F238E27FC236}">
                <a16:creationId xmlns:a16="http://schemas.microsoft.com/office/drawing/2014/main" id="{D7AD3833-C9C6-244C-B7DB-A879FEB49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8" y="1844676"/>
            <a:ext cx="71294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Algı: Duyumları yorumlama, onları anlamlı bir biçime getirme süreci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23" name="Text Box 15">
            <a:extLst>
              <a:ext uri="{FF2B5EF4-FFF2-40B4-BE49-F238E27FC236}">
                <a16:creationId xmlns:a16="http://schemas.microsoft.com/office/drawing/2014/main" id="{0C8C739C-B8F1-9846-B3BC-43CE8A2BB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6988" y="5661026"/>
            <a:ext cx="58340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  <a:latin typeface="Arial" panose="020B0604020202020204" pitchFamily="34" charset="0"/>
              </a:rPr>
              <a:t>Algı, beklentiler, deneyimler ve güdülerden etkilenir</a:t>
            </a:r>
            <a:endParaRPr lang="en-US" altLang="tr-TR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8624" name="Line 16">
            <a:extLst>
              <a:ext uri="{FF2B5EF4-FFF2-40B4-BE49-F238E27FC236}">
                <a16:creationId xmlns:a16="http://schemas.microsoft.com/office/drawing/2014/main" id="{A3A6FB41-1A3B-6941-9F03-CDF96383D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5013" y="3573463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FFFFFF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578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C625DA72-DE87-894B-B034-AA10EF923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0659" name="Oval 3">
            <a:extLst>
              <a:ext uri="{FF2B5EF4-FFF2-40B4-BE49-F238E27FC236}">
                <a16:creationId xmlns:a16="http://schemas.microsoft.com/office/drawing/2014/main" id="{74B99D5B-85A9-2E49-8E4B-DE5AA6C1B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1989139"/>
            <a:ext cx="2520950" cy="9350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>
                <a:latin typeface="Arial" panose="020B0604020202020204" pitchFamily="34" charset="0"/>
              </a:rPr>
              <a:t>Marlboro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id="{1934AE7A-90BA-1644-B24E-6B0CE2AD5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401" y="3068638"/>
            <a:ext cx="15843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Nesnel Ürün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1" name="Oval 5">
            <a:extLst>
              <a:ext uri="{FF2B5EF4-FFF2-40B4-BE49-F238E27FC236}">
                <a16:creationId xmlns:a16="http://schemas.microsoft.com/office/drawing/2014/main" id="{82AFF0A4-62B7-684E-B4EE-F7C0C824E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95550" y="4508501"/>
            <a:ext cx="2376488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>
                <a:latin typeface="Arial" panose="020B0604020202020204" pitchFamily="34" charset="0"/>
              </a:rPr>
              <a:t>Kovboy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560599B3-A2DF-5C42-91F5-13ED63F4C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5373688"/>
            <a:ext cx="1439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işaret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3" name="Oval 7">
            <a:extLst>
              <a:ext uri="{FF2B5EF4-FFF2-40B4-BE49-F238E27FC236}">
                <a16:creationId xmlns:a16="http://schemas.microsoft.com/office/drawing/2014/main" id="{3ED02205-F8DA-4947-A62A-4D4B1C3AC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4652964"/>
            <a:ext cx="2376488" cy="7207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>
                <a:latin typeface="Arial" panose="020B0604020202020204" pitchFamily="34" charset="0"/>
              </a:rPr>
              <a:t>Sert Amerikalı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43A184D1-F9B6-1548-8495-E75846934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6588" y="5516563"/>
            <a:ext cx="1511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Yorum</a:t>
            </a:r>
            <a:endParaRPr lang="en-US" altLang="tr-TR">
              <a:latin typeface="Arial" panose="020B0604020202020204" pitchFamily="34" charset="0"/>
            </a:endParaRPr>
          </a:p>
        </p:txBody>
      </p:sp>
      <p:sp>
        <p:nvSpPr>
          <p:cNvPr id="70665" name="Line 9">
            <a:extLst>
              <a:ext uri="{FF2B5EF4-FFF2-40B4-BE49-F238E27FC236}">
                <a16:creationId xmlns:a16="http://schemas.microsoft.com/office/drawing/2014/main" id="{5743C5C7-F01B-394B-8E0E-E560CB3B740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03614" y="2852739"/>
            <a:ext cx="1296987" cy="1512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0666" name="Line 10">
            <a:extLst>
              <a:ext uri="{FF2B5EF4-FFF2-40B4-BE49-F238E27FC236}">
                <a16:creationId xmlns:a16="http://schemas.microsoft.com/office/drawing/2014/main" id="{BFE97B32-84DB-7640-A477-591A135A43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7939" y="4941888"/>
            <a:ext cx="237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0667" name="Line 11">
            <a:extLst>
              <a:ext uri="{FF2B5EF4-FFF2-40B4-BE49-F238E27FC236}">
                <a16:creationId xmlns:a16="http://schemas.microsoft.com/office/drawing/2014/main" id="{1AF3D960-86E4-0A45-85E5-2CBFFF131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1" y="2708276"/>
            <a:ext cx="1655763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38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55D1384B-5933-2D4E-9F59-276C0AD123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/>
              <a:t>Algı Haritası</a:t>
            </a:r>
            <a:endParaRPr lang="en-US"/>
          </a:p>
        </p:txBody>
      </p:sp>
      <p:sp>
        <p:nvSpPr>
          <p:cNvPr id="71683" name="Line 3">
            <a:extLst>
              <a:ext uri="{FF2B5EF4-FFF2-40B4-BE49-F238E27FC236}">
                <a16:creationId xmlns:a16="http://schemas.microsoft.com/office/drawing/2014/main" id="{627A1200-E955-9F47-BE53-B2FE53669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4200" y="2420938"/>
            <a:ext cx="71438" cy="331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1684" name="Line 4">
            <a:extLst>
              <a:ext uri="{FF2B5EF4-FFF2-40B4-BE49-F238E27FC236}">
                <a16:creationId xmlns:a16="http://schemas.microsoft.com/office/drawing/2014/main" id="{28E5E613-14A9-CA45-BF15-3F1A93C880E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4" y="4005263"/>
            <a:ext cx="4321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1685" name="Text Box 5">
            <a:extLst>
              <a:ext uri="{FF2B5EF4-FFF2-40B4-BE49-F238E27FC236}">
                <a16:creationId xmlns:a16="http://schemas.microsoft.com/office/drawing/2014/main" id="{26CF5F05-0477-0644-9898-1490D879F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9600" y="2924175"/>
            <a:ext cx="869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>
                <a:latin typeface="Arial" panose="020B0604020202020204" pitchFamily="34" charset="0"/>
              </a:rPr>
              <a:t>X Markası</a:t>
            </a:r>
            <a:endParaRPr lang="en-US" altLang="tr-TR" sz="1200">
              <a:latin typeface="Arial" panose="020B0604020202020204" pitchFamily="34" charset="0"/>
            </a:endParaRPr>
          </a:p>
        </p:txBody>
      </p:sp>
      <p:sp>
        <p:nvSpPr>
          <p:cNvPr id="71686" name="Text Box 6">
            <a:extLst>
              <a:ext uri="{FF2B5EF4-FFF2-40B4-BE49-F238E27FC236}">
                <a16:creationId xmlns:a16="http://schemas.microsoft.com/office/drawing/2014/main" id="{16991D00-779A-0B49-8879-3998B1734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5864" y="4149725"/>
            <a:ext cx="1800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400">
                <a:latin typeface="Arial" panose="020B0604020202020204" pitchFamily="34" charset="0"/>
              </a:rPr>
              <a:t>Leke Bırakmaz</a:t>
            </a:r>
            <a:endParaRPr lang="en-US" altLang="tr-TR" sz="1400">
              <a:latin typeface="Arial" panose="020B0604020202020204" pitchFamily="34" charset="0"/>
            </a:endParaRP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EEE08955-B2FD-2043-8E55-9F871DC7E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4" y="4149725"/>
            <a:ext cx="1800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400">
                <a:latin typeface="Arial" panose="020B0604020202020204" pitchFamily="34" charset="0"/>
              </a:rPr>
              <a:t>Leke Bırakır</a:t>
            </a:r>
            <a:endParaRPr lang="en-US" altLang="tr-TR" sz="1400">
              <a:latin typeface="Arial" panose="020B0604020202020204" pitchFamily="34" charset="0"/>
            </a:endParaRP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2B2DAF2A-0E49-7C40-BA32-731FE9507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9" y="2060575"/>
            <a:ext cx="19446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400">
                <a:latin typeface="Arial" panose="020B0604020202020204" pitchFamily="34" charset="0"/>
              </a:rPr>
              <a:t>Yoğun Ter Önleyici</a:t>
            </a:r>
            <a:endParaRPr lang="en-US" altLang="tr-TR" sz="1400">
              <a:latin typeface="Arial" panose="020B0604020202020204" pitchFamily="34" charset="0"/>
            </a:endParaRPr>
          </a:p>
        </p:txBody>
      </p:sp>
      <p:sp>
        <p:nvSpPr>
          <p:cNvPr id="71689" name="Text Box 9">
            <a:extLst>
              <a:ext uri="{FF2B5EF4-FFF2-40B4-BE49-F238E27FC236}">
                <a16:creationId xmlns:a16="http://schemas.microsoft.com/office/drawing/2014/main" id="{C39100D8-E8E9-554A-9B1E-6FEF46876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3475" y="5734050"/>
            <a:ext cx="1944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1400">
                <a:latin typeface="Arial" panose="020B0604020202020204" pitchFamily="34" charset="0"/>
              </a:rPr>
              <a:t>Düşük Ter Önleyici</a:t>
            </a:r>
            <a:endParaRPr lang="en-US" altLang="tr-TR" sz="1400">
              <a:latin typeface="Arial" panose="020B0604020202020204" pitchFamily="34" charset="0"/>
            </a:endParaRPr>
          </a:p>
        </p:txBody>
      </p:sp>
      <p:sp>
        <p:nvSpPr>
          <p:cNvPr id="71690" name="Text Box 10">
            <a:extLst>
              <a:ext uri="{FF2B5EF4-FFF2-40B4-BE49-F238E27FC236}">
                <a16:creationId xmlns:a16="http://schemas.microsoft.com/office/drawing/2014/main" id="{9EA7A3E0-5811-A346-8554-3D2A61467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513" y="3429000"/>
            <a:ext cx="8699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>
                <a:latin typeface="Arial" panose="020B0604020202020204" pitchFamily="34" charset="0"/>
              </a:rPr>
              <a:t>Y Markası</a:t>
            </a:r>
            <a:endParaRPr lang="en-US" altLang="tr-TR" sz="1200">
              <a:latin typeface="Arial" panose="020B0604020202020204" pitchFamily="34" charset="0"/>
            </a:endParaRPr>
          </a:p>
        </p:txBody>
      </p:sp>
      <p:sp>
        <p:nvSpPr>
          <p:cNvPr id="71691" name="Text Box 11">
            <a:extLst>
              <a:ext uri="{FF2B5EF4-FFF2-40B4-BE49-F238E27FC236}">
                <a16:creationId xmlns:a16="http://schemas.microsoft.com/office/drawing/2014/main" id="{5E97649A-E90F-3844-A24D-B8F09BA09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8663" y="4292600"/>
            <a:ext cx="86201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tr-TR" altLang="tr-TR" sz="1200">
                <a:latin typeface="Arial" panose="020B0604020202020204" pitchFamily="34" charset="0"/>
              </a:rPr>
              <a:t>Z Markası</a:t>
            </a:r>
            <a:endParaRPr lang="en-US" altLang="tr-TR" sz="1200">
              <a:latin typeface="Arial" panose="020B0604020202020204" pitchFamily="34" charset="0"/>
            </a:endParaRPr>
          </a:p>
        </p:txBody>
      </p:sp>
      <p:sp>
        <p:nvSpPr>
          <p:cNvPr id="71692" name="Oval 12">
            <a:extLst>
              <a:ext uri="{FF2B5EF4-FFF2-40B4-BE49-F238E27FC236}">
                <a16:creationId xmlns:a16="http://schemas.microsoft.com/office/drawing/2014/main" id="{2F403493-E591-1149-AD7C-57E6C0549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1" y="3141664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1693" name="Oval 13">
            <a:extLst>
              <a:ext uri="{FF2B5EF4-FFF2-40B4-BE49-F238E27FC236}">
                <a16:creationId xmlns:a16="http://schemas.microsoft.com/office/drawing/2014/main" id="{9B2002E3-B066-DA45-9AD9-C18761F35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3284539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71694" name="Oval 14">
            <a:extLst>
              <a:ext uri="{FF2B5EF4-FFF2-40B4-BE49-F238E27FC236}">
                <a16:creationId xmlns:a16="http://schemas.microsoft.com/office/drawing/2014/main" id="{D528FFB8-0E0C-9348-87D2-7C2A3C8A7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4581526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26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6743A9C-FE2B-034A-A0E1-4F10D0A1DD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92313" y="549275"/>
            <a:ext cx="7772400" cy="935038"/>
          </a:xfrm>
        </p:spPr>
        <p:txBody>
          <a:bodyPr/>
          <a:lstStyle/>
          <a:p>
            <a:pPr>
              <a:defRPr/>
            </a:pPr>
            <a:r>
              <a:rPr lang="tr-TR" sz="2400"/>
              <a:t>Yoğun, Sınırlı ve Rutin Kara Verme Süreçleri</a:t>
            </a:r>
          </a:p>
        </p:txBody>
      </p:sp>
      <p:sp>
        <p:nvSpPr>
          <p:cNvPr id="72707" name="Text Box 4">
            <a:extLst>
              <a:ext uri="{FF2B5EF4-FFF2-40B4-BE49-F238E27FC236}">
                <a16:creationId xmlns:a16="http://schemas.microsoft.com/office/drawing/2014/main" id="{944EC432-5AAD-7A47-8D55-31D9FC3658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1989138"/>
            <a:ext cx="2519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Yoğun Sorun Çözme</a:t>
            </a:r>
          </a:p>
        </p:txBody>
      </p:sp>
      <p:sp>
        <p:nvSpPr>
          <p:cNvPr id="72708" name="Text Box 5">
            <a:extLst>
              <a:ext uri="{FF2B5EF4-FFF2-40B4-BE49-F238E27FC236}">
                <a16:creationId xmlns:a16="http://schemas.microsoft.com/office/drawing/2014/main" id="{94654F1B-61EF-6C4F-A0B8-9C8BE32F45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7938" y="1989138"/>
            <a:ext cx="2519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Sınırlı Sorun Çözme</a:t>
            </a:r>
          </a:p>
        </p:txBody>
      </p:sp>
      <p:sp>
        <p:nvSpPr>
          <p:cNvPr id="72709" name="Text Box 6">
            <a:extLst>
              <a:ext uri="{FF2B5EF4-FFF2-40B4-BE49-F238E27FC236}">
                <a16:creationId xmlns:a16="http://schemas.microsoft.com/office/drawing/2014/main" id="{D523C990-D80D-E346-A4BE-19E2CF83A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6" y="1989138"/>
            <a:ext cx="2519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Arial" panose="020B0604020202020204" pitchFamily="34" charset="0"/>
              </a:rPr>
              <a:t>Rutin Sorun Çözme</a:t>
            </a:r>
          </a:p>
        </p:txBody>
      </p:sp>
      <p:sp>
        <p:nvSpPr>
          <p:cNvPr id="72710" name="Text Box 7">
            <a:extLst>
              <a:ext uri="{FF2B5EF4-FFF2-40B4-BE49-F238E27FC236}">
                <a16:creationId xmlns:a16="http://schemas.microsoft.com/office/drawing/2014/main" id="{B84E3390-6F6E-094A-84D3-8B4DC38A0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1088" y="2708275"/>
            <a:ext cx="2305050" cy="368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Yüksek İlgilenim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Algılanan Risk Yüksek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Ürün Kategorisinde Az Deneyim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Sıklıkla Alınmayan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Daha Fazla Zaman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Daha Yoğun Bilişsel Çaba</a:t>
            </a:r>
          </a:p>
          <a:p>
            <a:pPr eaLnBrk="1" hangingPunct="1">
              <a:spcBef>
                <a:spcPct val="50000"/>
              </a:spcBef>
            </a:pPr>
            <a:endParaRPr lang="tr-TR" altLang="tr-TR" sz="160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tr-TR" altLang="tr-TR" sz="1600">
              <a:latin typeface="Arial" panose="020B0604020202020204" pitchFamily="34" charset="0"/>
            </a:endParaRPr>
          </a:p>
        </p:txBody>
      </p:sp>
      <p:sp>
        <p:nvSpPr>
          <p:cNvPr id="72711" name="Text Box 8">
            <a:extLst>
              <a:ext uri="{FF2B5EF4-FFF2-40B4-BE49-F238E27FC236}">
                <a16:creationId xmlns:a16="http://schemas.microsoft.com/office/drawing/2014/main" id="{3184B897-C38B-C543-B94D-D85AF35A6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325" y="2708275"/>
            <a:ext cx="2305050" cy="34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Düşük İlgilenim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Algılanan Risk Düşük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Ürün Kategorisinde Çok Deneyim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Sıklıkla Alınan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Daha Az Zaman</a:t>
            </a:r>
          </a:p>
          <a:p>
            <a:pPr eaLnBrk="1" hangingPunct="1">
              <a:lnSpc>
                <a:spcPct val="115000"/>
              </a:lnSpc>
              <a:spcBef>
                <a:spcPct val="50000"/>
              </a:spcBef>
            </a:pPr>
            <a:r>
              <a:rPr lang="tr-TR" altLang="tr-TR" sz="1600">
                <a:latin typeface="Arial" panose="020B0604020202020204" pitchFamily="34" charset="0"/>
              </a:rPr>
              <a:t>Daha Az  Bilişsel Çaba</a:t>
            </a:r>
          </a:p>
          <a:p>
            <a:pPr eaLnBrk="1" hangingPunct="1">
              <a:spcBef>
                <a:spcPct val="50000"/>
              </a:spcBef>
            </a:pPr>
            <a:endParaRPr lang="tr-TR" altLang="tr-TR" sz="1600"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tr-TR" altLang="tr-TR" sz="1600">
              <a:latin typeface="Arial" panose="020B0604020202020204" pitchFamily="34" charset="0"/>
            </a:endParaRPr>
          </a:p>
        </p:txBody>
      </p:sp>
      <p:sp>
        <p:nvSpPr>
          <p:cNvPr id="72712" name="Line 10">
            <a:extLst>
              <a:ext uri="{FF2B5EF4-FFF2-40B4-BE49-F238E27FC236}">
                <a16:creationId xmlns:a16="http://schemas.microsoft.com/office/drawing/2014/main" id="{A0BA8EEE-58B1-1945-BDCF-E9B5A4E8E6C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2924175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2713" name="Line 21">
            <a:extLst>
              <a:ext uri="{FF2B5EF4-FFF2-40B4-BE49-F238E27FC236}">
                <a16:creationId xmlns:a16="http://schemas.microsoft.com/office/drawing/2014/main" id="{1C7273A2-4F02-C349-B28E-66F7737615A0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3284538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2714" name="Line 22">
            <a:extLst>
              <a:ext uri="{FF2B5EF4-FFF2-40B4-BE49-F238E27FC236}">
                <a16:creationId xmlns:a16="http://schemas.microsoft.com/office/drawing/2014/main" id="{9BFAC11E-608D-D143-A397-1E41ADB37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3716338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2715" name="Line 23">
            <a:extLst>
              <a:ext uri="{FF2B5EF4-FFF2-40B4-BE49-F238E27FC236}">
                <a16:creationId xmlns:a16="http://schemas.microsoft.com/office/drawing/2014/main" id="{51693DDA-6787-3944-AEC8-DFBC6E86B94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4365625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2716" name="Line 24">
            <a:extLst>
              <a:ext uri="{FF2B5EF4-FFF2-40B4-BE49-F238E27FC236}">
                <a16:creationId xmlns:a16="http://schemas.microsoft.com/office/drawing/2014/main" id="{5FC96E16-3B9F-6445-9F23-DDEF0CABFDF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4797425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2717" name="Line 25">
            <a:extLst>
              <a:ext uri="{FF2B5EF4-FFF2-40B4-BE49-F238E27FC236}">
                <a16:creationId xmlns:a16="http://schemas.microsoft.com/office/drawing/2014/main" id="{8572921E-05F3-2341-B12C-B060CEC7390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59376" y="5229225"/>
            <a:ext cx="201612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391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7C7442C-450C-8040-9CCE-4DEB0CA7C9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sz="3400"/>
              <a:t>Tüketici Karar Süreci Yaklaşımları</a:t>
            </a:r>
          </a:p>
        </p:txBody>
      </p:sp>
      <p:graphicFrame>
        <p:nvGraphicFramePr>
          <p:cNvPr id="14418" name="Group 82">
            <a:extLst>
              <a:ext uri="{FF2B5EF4-FFF2-40B4-BE49-F238E27FC236}">
                <a16:creationId xmlns:a16="http://schemas.microsoft.com/office/drawing/2014/main" id="{6A66A2CB-282F-4041-A968-CA955B8B8C0A}"/>
              </a:ext>
            </a:extLst>
          </p:cNvPr>
          <p:cNvGraphicFramePr>
            <a:graphicFrameLocks noGrp="1"/>
          </p:cNvGraphicFramePr>
          <p:nvPr/>
        </p:nvGraphicFramePr>
        <p:xfrm>
          <a:off x="2351088" y="1916113"/>
          <a:ext cx="7200900" cy="822890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22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Sorun Çözme Modeli</a:t>
                      </a:r>
                    </a:p>
                  </a:txBody>
                  <a:tcPr marT="45685" marB="4568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AIDA Modeli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Etkilerin Hiyerarşisi Modeli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Yenilik Kabul Modeli</a:t>
                      </a:r>
                    </a:p>
                  </a:txBody>
                  <a:tcPr marT="45685" marB="456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413" name="Group 77">
            <a:extLst>
              <a:ext uri="{FF2B5EF4-FFF2-40B4-BE49-F238E27FC236}">
                <a16:creationId xmlns:a16="http://schemas.microsoft.com/office/drawing/2014/main" id="{9412E8F8-A9B6-6446-BB30-A4E5C0026901}"/>
              </a:ext>
            </a:extLst>
          </p:cNvPr>
          <p:cNvGraphicFramePr>
            <a:graphicFrameLocks noGrp="1"/>
          </p:cNvGraphicFramePr>
          <p:nvPr/>
        </p:nvGraphicFramePr>
        <p:xfrm>
          <a:off x="2351088" y="3284538"/>
          <a:ext cx="7200900" cy="792162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Sorunların Belirlenmesi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Dikkat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Farkına Varma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Bilgi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Farkına Varma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414" name="Group 78">
            <a:extLst>
              <a:ext uri="{FF2B5EF4-FFF2-40B4-BE49-F238E27FC236}">
                <a16:creationId xmlns:a16="http://schemas.microsoft.com/office/drawing/2014/main" id="{A3773589-D988-F940-A6B0-F8320C7CD68A}"/>
              </a:ext>
            </a:extLst>
          </p:cNvPr>
          <p:cNvGraphicFramePr>
            <a:graphicFrameLocks noGrp="1"/>
          </p:cNvGraphicFramePr>
          <p:nvPr/>
        </p:nvGraphicFramePr>
        <p:xfrm>
          <a:off x="2351088" y="4476751"/>
          <a:ext cx="7200900" cy="792163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Arama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Değerlendirme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İlgi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Arzı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Benimseme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Tercih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İlgi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Değerleme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419" name="Group 83">
            <a:extLst>
              <a:ext uri="{FF2B5EF4-FFF2-40B4-BE49-F238E27FC236}">
                <a16:creationId xmlns:a16="http://schemas.microsoft.com/office/drawing/2014/main" id="{549999A3-BDD7-F644-83A2-0205001B8790}"/>
              </a:ext>
            </a:extLst>
          </p:cNvPr>
          <p:cNvGraphicFramePr>
            <a:graphicFrameLocks noGrp="1"/>
          </p:cNvGraphicFramePr>
          <p:nvPr/>
        </p:nvGraphicFramePr>
        <p:xfrm>
          <a:off x="2279650" y="5734051"/>
          <a:ext cx="7200900" cy="792163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Kara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Satın Alma Sonrası Davranış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Eylem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İkna Satın Alma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Deneme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Kabul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3779" name="Line 60">
            <a:extLst>
              <a:ext uri="{FF2B5EF4-FFF2-40B4-BE49-F238E27FC236}">
                <a16:creationId xmlns:a16="http://schemas.microsoft.com/office/drawing/2014/main" id="{BE600852-1633-4546-B99E-70330E4D0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1813" y="27813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0" name="Line 62">
            <a:extLst>
              <a:ext uri="{FF2B5EF4-FFF2-40B4-BE49-F238E27FC236}">
                <a16:creationId xmlns:a16="http://schemas.microsoft.com/office/drawing/2014/main" id="{BC6A05FE-C079-E649-8DC3-F59551CD030D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6500" y="27813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1" name="Line 63">
            <a:extLst>
              <a:ext uri="{FF2B5EF4-FFF2-40B4-BE49-F238E27FC236}">
                <a16:creationId xmlns:a16="http://schemas.microsoft.com/office/drawing/2014/main" id="{B73A9481-3558-D449-803A-10CE181D0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27813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2" name="Line 64">
            <a:extLst>
              <a:ext uri="{FF2B5EF4-FFF2-40B4-BE49-F238E27FC236}">
                <a16:creationId xmlns:a16="http://schemas.microsoft.com/office/drawing/2014/main" id="{98228F08-627A-BA4D-B6BE-8C44B1AD6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16950" y="2781300"/>
            <a:ext cx="0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3" name="Line 65">
            <a:extLst>
              <a:ext uri="{FF2B5EF4-FFF2-40B4-BE49-F238E27FC236}">
                <a16:creationId xmlns:a16="http://schemas.microsoft.com/office/drawing/2014/main" id="{1E85BCE5-029E-104A-80B6-68B27F5A779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3250" y="4076701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4" name="Line 67">
            <a:extLst>
              <a:ext uri="{FF2B5EF4-FFF2-40B4-BE49-F238E27FC236}">
                <a16:creationId xmlns:a16="http://schemas.microsoft.com/office/drawing/2014/main" id="{8ED76C63-D9D8-3040-BDE3-4A24CA89A6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3475" y="4076701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5" name="Line 68">
            <a:extLst>
              <a:ext uri="{FF2B5EF4-FFF2-40B4-BE49-F238E27FC236}">
                <a16:creationId xmlns:a16="http://schemas.microsoft.com/office/drawing/2014/main" id="{813ED924-8799-6D42-924C-5A9161940DD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4076701"/>
            <a:ext cx="0" cy="3587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6" name="Line 69">
            <a:extLst>
              <a:ext uri="{FF2B5EF4-FFF2-40B4-BE49-F238E27FC236}">
                <a16:creationId xmlns:a16="http://schemas.microsoft.com/office/drawing/2014/main" id="{72C19289-5AF4-2F4C-920B-0C02C52CEE74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8388" y="4076701"/>
            <a:ext cx="0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7" name="Line 70">
            <a:extLst>
              <a:ext uri="{FF2B5EF4-FFF2-40B4-BE49-F238E27FC236}">
                <a16:creationId xmlns:a16="http://schemas.microsoft.com/office/drawing/2014/main" id="{5F75268F-11DC-5C48-8435-090C00E02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1813" y="53006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8" name="Line 71">
            <a:extLst>
              <a:ext uri="{FF2B5EF4-FFF2-40B4-BE49-F238E27FC236}">
                <a16:creationId xmlns:a16="http://schemas.microsoft.com/office/drawing/2014/main" id="{BAD19816-DF17-5243-9765-8566C9D95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72038" y="53006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89" name="Line 72">
            <a:extLst>
              <a:ext uri="{FF2B5EF4-FFF2-40B4-BE49-F238E27FC236}">
                <a16:creationId xmlns:a16="http://schemas.microsoft.com/office/drawing/2014/main" id="{32FD890C-7417-E84C-AE91-50C949708A6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6725" y="53006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73790" name="Line 73">
            <a:extLst>
              <a:ext uri="{FF2B5EF4-FFF2-40B4-BE49-F238E27FC236}">
                <a16:creationId xmlns:a16="http://schemas.microsoft.com/office/drawing/2014/main" id="{E3515378-4850-E548-AD5F-C78298D7FE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88388" y="5300663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38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70E2D48A-11A8-884F-808D-E8B9EA3D4C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600" dirty="0" err="1">
                <a:solidFill>
                  <a:schemeClr val="tx1"/>
                </a:solidFill>
              </a:rPr>
              <a:t>Stratejik</a:t>
            </a:r>
            <a:r>
              <a:rPr lang="en-US" sz="4600" dirty="0">
                <a:solidFill>
                  <a:schemeClr val="tx1"/>
                </a:solidFill>
              </a:rPr>
              <a:t> </a:t>
            </a:r>
            <a:r>
              <a:rPr lang="tr-TR" sz="4600" dirty="0">
                <a:solidFill>
                  <a:schemeClr val="tx1"/>
                </a:solidFill>
              </a:rPr>
              <a:t>Yönetim ve Rekabet</a:t>
            </a:r>
            <a:endParaRPr lang="en-US" sz="4600" dirty="0">
              <a:solidFill>
                <a:schemeClr val="tx1"/>
              </a:solidFill>
            </a:endParaRP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C03B09DA-5F88-9143-BCCF-00180DA16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43200" y="1600201"/>
            <a:ext cx="6629400" cy="4530725"/>
          </a:xfrm>
        </p:spPr>
        <p:txBody>
          <a:bodyPr/>
          <a:lstStyle/>
          <a:p>
            <a:pPr algn="just">
              <a:lnSpc>
                <a:spcPct val="90000"/>
              </a:lnSpc>
              <a:buClr>
                <a:schemeClr val="accent1"/>
              </a:buClr>
              <a:defRPr/>
            </a:pPr>
            <a:endParaRPr lang="en-US" dirty="0"/>
          </a:p>
          <a:p>
            <a:pPr algn="just">
              <a:lnSpc>
                <a:spcPct val="90000"/>
              </a:lnSpc>
              <a:buClr>
                <a:schemeClr val="accent1"/>
              </a:buClr>
              <a:defRPr/>
            </a:pPr>
            <a:r>
              <a:rPr lang="tr-TR" sz="2800" dirty="0"/>
              <a:t>İşletmeler sürdürebilir rekabet avantajı elde etmek için öncelikle stratejik plan geliştirmeleri gerekir.</a:t>
            </a:r>
          </a:p>
          <a:p>
            <a:pPr algn="just">
              <a:lnSpc>
                <a:spcPct val="90000"/>
              </a:lnSpc>
              <a:buClr>
                <a:schemeClr val="accent1"/>
              </a:buClr>
              <a:buFont typeface="Wingdings" pitchFamily="2" charset="2"/>
              <a:buNone/>
              <a:defRPr/>
            </a:pPr>
            <a:endParaRPr lang="tr-TR" sz="2800" dirty="0"/>
          </a:p>
          <a:p>
            <a:pPr algn="just">
              <a:lnSpc>
                <a:spcPct val="90000"/>
              </a:lnSpc>
              <a:buClr>
                <a:schemeClr val="accent1"/>
              </a:buClr>
              <a:defRPr/>
            </a:pPr>
            <a:r>
              <a:rPr lang="en-US" sz="2800" b="1" dirty="0" err="1"/>
              <a:t>Stratejik</a:t>
            </a:r>
            <a:r>
              <a:rPr lang="en-US" sz="2800" b="1" dirty="0"/>
              <a:t> Plan </a:t>
            </a:r>
            <a:r>
              <a:rPr lang="en-US" sz="2800" dirty="0" err="1"/>
              <a:t>işletmenin</a:t>
            </a:r>
            <a:r>
              <a:rPr lang="en-US" sz="2800" dirty="0"/>
              <a:t> </a:t>
            </a:r>
            <a:r>
              <a:rPr lang="en-US" sz="2800" dirty="0" err="1"/>
              <a:t>amaç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yetenekleri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değişen</a:t>
            </a:r>
            <a:r>
              <a:rPr lang="en-US" sz="2800" dirty="0"/>
              <a:t> </a:t>
            </a:r>
            <a:r>
              <a:rPr lang="en-US" sz="2800" dirty="0" err="1"/>
              <a:t>çevre</a:t>
            </a:r>
            <a:r>
              <a:rPr lang="en-US" sz="2800" dirty="0"/>
              <a:t> </a:t>
            </a:r>
            <a:r>
              <a:rPr lang="en-US" sz="2800" dirty="0" err="1"/>
              <a:t>fırsatları</a:t>
            </a:r>
            <a:r>
              <a:rPr lang="en-US" sz="2800" dirty="0"/>
              <a:t>/</a:t>
            </a:r>
            <a:r>
              <a:rPr lang="en-US" sz="2800" dirty="0" err="1"/>
              <a:t>tehditleri</a:t>
            </a:r>
            <a:r>
              <a:rPr lang="en-US" sz="2800" dirty="0"/>
              <a:t> </a:t>
            </a:r>
            <a:r>
              <a:rPr lang="en-US" sz="2800" dirty="0" err="1"/>
              <a:t>arasında</a:t>
            </a:r>
            <a:r>
              <a:rPr lang="en-US" sz="2800" dirty="0"/>
              <a:t> </a:t>
            </a:r>
            <a:r>
              <a:rPr lang="en-US" sz="2800" dirty="0" err="1"/>
              <a:t>stratejik</a:t>
            </a:r>
            <a:r>
              <a:rPr lang="en-US" sz="2800" dirty="0"/>
              <a:t> </a:t>
            </a:r>
            <a:r>
              <a:rPr lang="en-US" sz="2800" dirty="0" err="1"/>
              <a:t>uygumun</a:t>
            </a:r>
            <a:r>
              <a:rPr lang="en-US" sz="2800" dirty="0"/>
              <a:t> </a:t>
            </a:r>
            <a:r>
              <a:rPr lang="en-US" sz="2800" dirty="0" err="1"/>
              <a:t>geliştilmesi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korunması</a:t>
            </a:r>
            <a:r>
              <a:rPr lang="en-US" sz="2800" dirty="0"/>
              <a:t> </a:t>
            </a:r>
            <a:r>
              <a:rPr lang="en-US" sz="2800" dirty="0" err="1"/>
              <a:t>süreci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62980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5449927-540B-AB4B-A157-92C1A37C0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600">
                <a:solidFill>
                  <a:schemeClr val="tx1"/>
                </a:solidFill>
              </a:rPr>
              <a:t>Stratejik Plan</a:t>
            </a:r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A8173BEF-314E-014A-9DAD-0C31E12D9CFE}"/>
              </a:ext>
            </a:extLst>
          </p:cNvPr>
          <p:cNvGrpSpPr>
            <a:grpSpLocks/>
          </p:cNvGrpSpPr>
          <p:nvPr/>
        </p:nvGrpSpPr>
        <p:grpSpPr bwMode="auto">
          <a:xfrm>
            <a:off x="3200401" y="1828801"/>
            <a:ext cx="2492375" cy="2022475"/>
            <a:chOff x="1056" y="1152"/>
            <a:chExt cx="1570" cy="1274"/>
          </a:xfrm>
        </p:grpSpPr>
        <p:sp>
          <p:nvSpPr>
            <p:cNvPr id="75789" name="Freeform 4">
              <a:extLst>
                <a:ext uri="{FF2B5EF4-FFF2-40B4-BE49-F238E27FC236}">
                  <a16:creationId xmlns:a16="http://schemas.microsoft.com/office/drawing/2014/main" id="{A4D91364-84F0-054E-88AA-BFDEEBD1D3E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152"/>
              <a:ext cx="1570" cy="1274"/>
            </a:xfrm>
            <a:custGeom>
              <a:avLst/>
              <a:gdLst>
                <a:gd name="T0" fmla="*/ 1570 w 1570"/>
                <a:gd name="T1" fmla="*/ 0 h 1274"/>
                <a:gd name="T2" fmla="*/ 2 w 1570"/>
                <a:gd name="T3" fmla="*/ 1274 h 1274"/>
                <a:gd name="T4" fmla="*/ 148 w 1570"/>
                <a:gd name="T5" fmla="*/ 1250 h 1274"/>
                <a:gd name="T6" fmla="*/ 144 w 1570"/>
                <a:gd name="T7" fmla="*/ 1208 h 1274"/>
                <a:gd name="T8" fmla="*/ 128 w 1570"/>
                <a:gd name="T9" fmla="*/ 1151 h 1274"/>
                <a:gd name="T10" fmla="*/ 122 w 1570"/>
                <a:gd name="T11" fmla="*/ 1105 h 1274"/>
                <a:gd name="T12" fmla="*/ 133 w 1570"/>
                <a:gd name="T13" fmla="*/ 1057 h 1274"/>
                <a:gd name="T14" fmla="*/ 166 w 1570"/>
                <a:gd name="T15" fmla="*/ 1017 h 1274"/>
                <a:gd name="T16" fmla="*/ 207 w 1570"/>
                <a:gd name="T17" fmla="*/ 987 h 1274"/>
                <a:gd name="T18" fmla="*/ 255 w 1570"/>
                <a:gd name="T19" fmla="*/ 972 h 1274"/>
                <a:gd name="T20" fmla="*/ 326 w 1570"/>
                <a:gd name="T21" fmla="*/ 973 h 1274"/>
                <a:gd name="T22" fmla="*/ 372 w 1570"/>
                <a:gd name="T23" fmla="*/ 983 h 1274"/>
                <a:gd name="T24" fmla="*/ 418 w 1570"/>
                <a:gd name="T25" fmla="*/ 1015 h 1274"/>
                <a:gd name="T26" fmla="*/ 449 w 1570"/>
                <a:gd name="T27" fmla="*/ 1055 h 1274"/>
                <a:gd name="T28" fmla="*/ 463 w 1570"/>
                <a:gd name="T29" fmla="*/ 1097 h 1274"/>
                <a:gd name="T30" fmla="*/ 460 w 1570"/>
                <a:gd name="T31" fmla="*/ 1143 h 1274"/>
                <a:gd name="T32" fmla="*/ 449 w 1570"/>
                <a:gd name="T33" fmla="*/ 1185 h 1274"/>
                <a:gd name="T34" fmla="*/ 438 w 1570"/>
                <a:gd name="T35" fmla="*/ 1228 h 1274"/>
                <a:gd name="T36" fmla="*/ 444 w 1570"/>
                <a:gd name="T37" fmla="*/ 1269 h 1274"/>
                <a:gd name="T38" fmla="*/ 704 w 1570"/>
                <a:gd name="T39" fmla="*/ 1224 h 1274"/>
                <a:gd name="T40" fmla="*/ 707 w 1570"/>
                <a:gd name="T41" fmla="*/ 1167 h 1274"/>
                <a:gd name="T42" fmla="*/ 711 w 1570"/>
                <a:gd name="T43" fmla="*/ 1120 h 1274"/>
                <a:gd name="T44" fmla="*/ 723 w 1570"/>
                <a:gd name="T45" fmla="*/ 1079 h 1274"/>
                <a:gd name="T46" fmla="*/ 746 w 1570"/>
                <a:gd name="T47" fmla="*/ 1052 h 1274"/>
                <a:gd name="T48" fmla="*/ 779 w 1570"/>
                <a:gd name="T49" fmla="*/ 1037 h 1274"/>
                <a:gd name="T50" fmla="*/ 815 w 1570"/>
                <a:gd name="T51" fmla="*/ 1033 h 1274"/>
                <a:gd name="T52" fmla="*/ 860 w 1570"/>
                <a:gd name="T53" fmla="*/ 1034 h 1274"/>
                <a:gd name="T54" fmla="*/ 901 w 1570"/>
                <a:gd name="T55" fmla="*/ 1038 h 1274"/>
                <a:gd name="T56" fmla="*/ 952 w 1570"/>
                <a:gd name="T57" fmla="*/ 1041 h 1274"/>
                <a:gd name="T58" fmla="*/ 998 w 1570"/>
                <a:gd name="T59" fmla="*/ 1034 h 1274"/>
                <a:gd name="T60" fmla="*/ 1040 w 1570"/>
                <a:gd name="T61" fmla="*/ 1019 h 1274"/>
                <a:gd name="T62" fmla="*/ 1071 w 1570"/>
                <a:gd name="T63" fmla="*/ 991 h 1274"/>
                <a:gd name="T64" fmla="*/ 1089 w 1570"/>
                <a:gd name="T65" fmla="*/ 956 h 1274"/>
                <a:gd name="T66" fmla="*/ 1089 w 1570"/>
                <a:gd name="T67" fmla="*/ 915 h 1274"/>
                <a:gd name="T68" fmla="*/ 1089 w 1570"/>
                <a:gd name="T69" fmla="*/ 870 h 1274"/>
                <a:gd name="T70" fmla="*/ 1099 w 1570"/>
                <a:gd name="T71" fmla="*/ 834 h 1274"/>
                <a:gd name="T72" fmla="*/ 1117 w 1570"/>
                <a:gd name="T73" fmla="*/ 804 h 1274"/>
                <a:gd name="T74" fmla="*/ 1157 w 1570"/>
                <a:gd name="T75" fmla="*/ 783 h 1274"/>
                <a:gd name="T76" fmla="*/ 1199 w 1570"/>
                <a:gd name="T77" fmla="*/ 771 h 1274"/>
                <a:gd name="T78" fmla="*/ 1249 w 1570"/>
                <a:gd name="T79" fmla="*/ 760 h 1274"/>
                <a:gd name="T80" fmla="*/ 1294 w 1570"/>
                <a:gd name="T81" fmla="*/ 750 h 1274"/>
                <a:gd name="T82" fmla="*/ 1332 w 1570"/>
                <a:gd name="T83" fmla="*/ 735 h 1274"/>
                <a:gd name="T84" fmla="*/ 1360 w 1570"/>
                <a:gd name="T85" fmla="*/ 713 h 1274"/>
                <a:gd name="T86" fmla="*/ 1385 w 1570"/>
                <a:gd name="T87" fmla="*/ 679 h 1274"/>
                <a:gd name="T88" fmla="*/ 1397 w 1570"/>
                <a:gd name="T89" fmla="*/ 636 h 1274"/>
                <a:gd name="T90" fmla="*/ 1391 w 1570"/>
                <a:gd name="T91" fmla="*/ 594 h 1274"/>
                <a:gd name="T92" fmla="*/ 1378 w 1570"/>
                <a:gd name="T93" fmla="*/ 539 h 1274"/>
                <a:gd name="T94" fmla="*/ 1370 w 1570"/>
                <a:gd name="T95" fmla="*/ 493 h 1274"/>
                <a:gd name="T96" fmla="*/ 1372 w 1570"/>
                <a:gd name="T97" fmla="*/ 449 h 1274"/>
                <a:gd name="T98" fmla="*/ 1386 w 1570"/>
                <a:gd name="T99" fmla="*/ 411 h 1274"/>
                <a:gd name="T100" fmla="*/ 1409 w 1570"/>
                <a:gd name="T101" fmla="*/ 377 h 1274"/>
                <a:gd name="T102" fmla="*/ 1443 w 1570"/>
                <a:gd name="T103" fmla="*/ 344 h 1274"/>
                <a:gd name="T104" fmla="*/ 1482 w 1570"/>
                <a:gd name="T105" fmla="*/ 325 h 1274"/>
                <a:gd name="T106" fmla="*/ 1521 w 1570"/>
                <a:gd name="T107" fmla="*/ 317 h 1274"/>
                <a:gd name="T108" fmla="*/ 1570 w 1570"/>
                <a:gd name="T109" fmla="*/ 317 h 12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70"/>
                <a:gd name="T166" fmla="*/ 0 h 1274"/>
                <a:gd name="T167" fmla="*/ 1570 w 1570"/>
                <a:gd name="T168" fmla="*/ 1274 h 12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70" h="1274">
                  <a:moveTo>
                    <a:pt x="1570" y="317"/>
                  </a:moveTo>
                  <a:lnTo>
                    <a:pt x="1570" y="0"/>
                  </a:lnTo>
                  <a:lnTo>
                    <a:pt x="0" y="0"/>
                  </a:lnTo>
                  <a:lnTo>
                    <a:pt x="2" y="1274"/>
                  </a:lnTo>
                  <a:lnTo>
                    <a:pt x="141" y="1274"/>
                  </a:lnTo>
                  <a:lnTo>
                    <a:pt x="148" y="1250"/>
                  </a:lnTo>
                  <a:lnTo>
                    <a:pt x="148" y="1232"/>
                  </a:lnTo>
                  <a:lnTo>
                    <a:pt x="144" y="1208"/>
                  </a:lnTo>
                  <a:lnTo>
                    <a:pt x="136" y="1182"/>
                  </a:lnTo>
                  <a:lnTo>
                    <a:pt x="128" y="1151"/>
                  </a:lnTo>
                  <a:lnTo>
                    <a:pt x="124" y="1126"/>
                  </a:lnTo>
                  <a:lnTo>
                    <a:pt x="122" y="1105"/>
                  </a:lnTo>
                  <a:lnTo>
                    <a:pt x="127" y="1080"/>
                  </a:lnTo>
                  <a:lnTo>
                    <a:pt x="133" y="1057"/>
                  </a:lnTo>
                  <a:lnTo>
                    <a:pt x="148" y="1034"/>
                  </a:lnTo>
                  <a:lnTo>
                    <a:pt x="166" y="1017"/>
                  </a:lnTo>
                  <a:lnTo>
                    <a:pt x="185" y="999"/>
                  </a:lnTo>
                  <a:lnTo>
                    <a:pt x="207" y="987"/>
                  </a:lnTo>
                  <a:lnTo>
                    <a:pt x="232" y="976"/>
                  </a:lnTo>
                  <a:lnTo>
                    <a:pt x="255" y="972"/>
                  </a:lnTo>
                  <a:lnTo>
                    <a:pt x="288" y="971"/>
                  </a:lnTo>
                  <a:lnTo>
                    <a:pt x="326" y="973"/>
                  </a:lnTo>
                  <a:lnTo>
                    <a:pt x="350" y="976"/>
                  </a:lnTo>
                  <a:lnTo>
                    <a:pt x="372" y="983"/>
                  </a:lnTo>
                  <a:lnTo>
                    <a:pt x="392" y="995"/>
                  </a:lnTo>
                  <a:lnTo>
                    <a:pt x="418" y="1015"/>
                  </a:lnTo>
                  <a:lnTo>
                    <a:pt x="434" y="1034"/>
                  </a:lnTo>
                  <a:lnTo>
                    <a:pt x="449" y="1055"/>
                  </a:lnTo>
                  <a:lnTo>
                    <a:pt x="457" y="1076"/>
                  </a:lnTo>
                  <a:lnTo>
                    <a:pt x="463" y="1097"/>
                  </a:lnTo>
                  <a:lnTo>
                    <a:pt x="463" y="1120"/>
                  </a:lnTo>
                  <a:lnTo>
                    <a:pt x="460" y="1143"/>
                  </a:lnTo>
                  <a:lnTo>
                    <a:pt x="455" y="1164"/>
                  </a:lnTo>
                  <a:lnTo>
                    <a:pt x="449" y="1185"/>
                  </a:lnTo>
                  <a:lnTo>
                    <a:pt x="442" y="1206"/>
                  </a:lnTo>
                  <a:lnTo>
                    <a:pt x="438" y="1228"/>
                  </a:lnTo>
                  <a:lnTo>
                    <a:pt x="438" y="1247"/>
                  </a:lnTo>
                  <a:lnTo>
                    <a:pt x="444" y="1269"/>
                  </a:lnTo>
                  <a:lnTo>
                    <a:pt x="707" y="1269"/>
                  </a:lnTo>
                  <a:lnTo>
                    <a:pt x="704" y="1224"/>
                  </a:lnTo>
                  <a:lnTo>
                    <a:pt x="707" y="1192"/>
                  </a:lnTo>
                  <a:lnTo>
                    <a:pt x="707" y="1167"/>
                  </a:lnTo>
                  <a:lnTo>
                    <a:pt x="708" y="1144"/>
                  </a:lnTo>
                  <a:lnTo>
                    <a:pt x="711" y="1120"/>
                  </a:lnTo>
                  <a:lnTo>
                    <a:pt x="716" y="1095"/>
                  </a:lnTo>
                  <a:lnTo>
                    <a:pt x="723" y="1079"/>
                  </a:lnTo>
                  <a:lnTo>
                    <a:pt x="733" y="1064"/>
                  </a:lnTo>
                  <a:lnTo>
                    <a:pt x="746" y="1052"/>
                  </a:lnTo>
                  <a:lnTo>
                    <a:pt x="761" y="1042"/>
                  </a:lnTo>
                  <a:lnTo>
                    <a:pt x="779" y="1037"/>
                  </a:lnTo>
                  <a:lnTo>
                    <a:pt x="798" y="1034"/>
                  </a:lnTo>
                  <a:lnTo>
                    <a:pt x="815" y="1033"/>
                  </a:lnTo>
                  <a:lnTo>
                    <a:pt x="838" y="1033"/>
                  </a:lnTo>
                  <a:lnTo>
                    <a:pt x="860" y="1034"/>
                  </a:lnTo>
                  <a:lnTo>
                    <a:pt x="878" y="1037"/>
                  </a:lnTo>
                  <a:lnTo>
                    <a:pt x="901" y="1038"/>
                  </a:lnTo>
                  <a:lnTo>
                    <a:pt x="925" y="1041"/>
                  </a:lnTo>
                  <a:lnTo>
                    <a:pt x="952" y="1041"/>
                  </a:lnTo>
                  <a:lnTo>
                    <a:pt x="975" y="1038"/>
                  </a:lnTo>
                  <a:lnTo>
                    <a:pt x="998" y="1034"/>
                  </a:lnTo>
                  <a:lnTo>
                    <a:pt x="1023" y="1029"/>
                  </a:lnTo>
                  <a:lnTo>
                    <a:pt x="1040" y="1019"/>
                  </a:lnTo>
                  <a:lnTo>
                    <a:pt x="1059" y="1007"/>
                  </a:lnTo>
                  <a:lnTo>
                    <a:pt x="1071" y="991"/>
                  </a:lnTo>
                  <a:lnTo>
                    <a:pt x="1084" y="973"/>
                  </a:lnTo>
                  <a:lnTo>
                    <a:pt x="1089" y="956"/>
                  </a:lnTo>
                  <a:lnTo>
                    <a:pt x="1092" y="935"/>
                  </a:lnTo>
                  <a:lnTo>
                    <a:pt x="1089" y="915"/>
                  </a:lnTo>
                  <a:lnTo>
                    <a:pt x="1088" y="893"/>
                  </a:lnTo>
                  <a:lnTo>
                    <a:pt x="1089" y="870"/>
                  </a:lnTo>
                  <a:lnTo>
                    <a:pt x="1093" y="853"/>
                  </a:lnTo>
                  <a:lnTo>
                    <a:pt x="1099" y="834"/>
                  </a:lnTo>
                  <a:lnTo>
                    <a:pt x="1107" y="816"/>
                  </a:lnTo>
                  <a:lnTo>
                    <a:pt x="1117" y="804"/>
                  </a:lnTo>
                  <a:lnTo>
                    <a:pt x="1135" y="792"/>
                  </a:lnTo>
                  <a:lnTo>
                    <a:pt x="1157" y="783"/>
                  </a:lnTo>
                  <a:lnTo>
                    <a:pt x="1178" y="777"/>
                  </a:lnTo>
                  <a:lnTo>
                    <a:pt x="1199" y="771"/>
                  </a:lnTo>
                  <a:lnTo>
                    <a:pt x="1221" y="766"/>
                  </a:lnTo>
                  <a:lnTo>
                    <a:pt x="1249" y="760"/>
                  </a:lnTo>
                  <a:lnTo>
                    <a:pt x="1271" y="756"/>
                  </a:lnTo>
                  <a:lnTo>
                    <a:pt x="1294" y="750"/>
                  </a:lnTo>
                  <a:lnTo>
                    <a:pt x="1313" y="743"/>
                  </a:lnTo>
                  <a:lnTo>
                    <a:pt x="1332" y="735"/>
                  </a:lnTo>
                  <a:lnTo>
                    <a:pt x="1347" y="724"/>
                  </a:lnTo>
                  <a:lnTo>
                    <a:pt x="1360" y="713"/>
                  </a:lnTo>
                  <a:lnTo>
                    <a:pt x="1375" y="695"/>
                  </a:lnTo>
                  <a:lnTo>
                    <a:pt x="1385" y="679"/>
                  </a:lnTo>
                  <a:lnTo>
                    <a:pt x="1393" y="660"/>
                  </a:lnTo>
                  <a:lnTo>
                    <a:pt x="1397" y="636"/>
                  </a:lnTo>
                  <a:lnTo>
                    <a:pt x="1394" y="615"/>
                  </a:lnTo>
                  <a:lnTo>
                    <a:pt x="1391" y="594"/>
                  </a:lnTo>
                  <a:lnTo>
                    <a:pt x="1385" y="568"/>
                  </a:lnTo>
                  <a:lnTo>
                    <a:pt x="1378" y="539"/>
                  </a:lnTo>
                  <a:lnTo>
                    <a:pt x="1371" y="514"/>
                  </a:lnTo>
                  <a:lnTo>
                    <a:pt x="1370" y="493"/>
                  </a:lnTo>
                  <a:lnTo>
                    <a:pt x="1370" y="474"/>
                  </a:lnTo>
                  <a:lnTo>
                    <a:pt x="1372" y="449"/>
                  </a:lnTo>
                  <a:lnTo>
                    <a:pt x="1379" y="427"/>
                  </a:lnTo>
                  <a:lnTo>
                    <a:pt x="1386" y="411"/>
                  </a:lnTo>
                  <a:lnTo>
                    <a:pt x="1395" y="394"/>
                  </a:lnTo>
                  <a:lnTo>
                    <a:pt x="1409" y="377"/>
                  </a:lnTo>
                  <a:lnTo>
                    <a:pt x="1424" y="359"/>
                  </a:lnTo>
                  <a:lnTo>
                    <a:pt x="1443" y="344"/>
                  </a:lnTo>
                  <a:lnTo>
                    <a:pt x="1463" y="332"/>
                  </a:lnTo>
                  <a:lnTo>
                    <a:pt x="1482" y="325"/>
                  </a:lnTo>
                  <a:lnTo>
                    <a:pt x="1501" y="320"/>
                  </a:lnTo>
                  <a:lnTo>
                    <a:pt x="1521" y="317"/>
                  </a:lnTo>
                  <a:lnTo>
                    <a:pt x="1546" y="317"/>
                  </a:lnTo>
                  <a:lnTo>
                    <a:pt x="1570" y="31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790" name="Text Box 5" descr="White marble">
              <a:extLst>
                <a:ext uri="{FF2B5EF4-FFF2-40B4-BE49-F238E27FC236}">
                  <a16:creationId xmlns:a16="http://schemas.microsoft.com/office/drawing/2014/main" id="{BFE50CB7-E0FC-7644-8B18-2431D7E83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1536"/>
              <a:ext cx="10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/>
                <a:t>Hedefler</a:t>
              </a:r>
            </a:p>
          </p:txBody>
        </p:sp>
      </p:grpSp>
      <p:grpSp>
        <p:nvGrpSpPr>
          <p:cNvPr id="3" name="Group 6">
            <a:extLst>
              <a:ext uri="{FF2B5EF4-FFF2-40B4-BE49-F238E27FC236}">
                <a16:creationId xmlns:a16="http://schemas.microsoft.com/office/drawing/2014/main" id="{148ED5D8-09E6-0041-B807-AB989057D99E}"/>
              </a:ext>
            </a:extLst>
          </p:cNvPr>
          <p:cNvGrpSpPr>
            <a:grpSpLocks/>
          </p:cNvGrpSpPr>
          <p:nvPr/>
        </p:nvGrpSpPr>
        <p:grpSpPr bwMode="auto">
          <a:xfrm>
            <a:off x="3200401" y="3962401"/>
            <a:ext cx="2481263" cy="2416175"/>
            <a:chOff x="1056" y="2496"/>
            <a:chExt cx="1563" cy="1522"/>
          </a:xfrm>
        </p:grpSpPr>
        <p:sp>
          <p:nvSpPr>
            <p:cNvPr id="75787" name="Freeform 7">
              <a:extLst>
                <a:ext uri="{FF2B5EF4-FFF2-40B4-BE49-F238E27FC236}">
                  <a16:creationId xmlns:a16="http://schemas.microsoft.com/office/drawing/2014/main" id="{F2D95734-3E24-454F-B697-D04E75D3497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2496"/>
              <a:ext cx="1563" cy="1522"/>
            </a:xfrm>
            <a:custGeom>
              <a:avLst/>
              <a:gdLst>
                <a:gd name="T0" fmla="*/ 1563 w 1563"/>
                <a:gd name="T1" fmla="*/ 1522 h 1522"/>
                <a:gd name="T2" fmla="*/ 0 w 1563"/>
                <a:gd name="T3" fmla="*/ 307 h 1522"/>
                <a:gd name="T4" fmla="*/ 141 w 1563"/>
                <a:gd name="T5" fmla="*/ 296 h 1522"/>
                <a:gd name="T6" fmla="*/ 146 w 1563"/>
                <a:gd name="T7" fmla="*/ 269 h 1522"/>
                <a:gd name="T8" fmla="*/ 139 w 1563"/>
                <a:gd name="T9" fmla="*/ 235 h 1522"/>
                <a:gd name="T10" fmla="*/ 128 w 1563"/>
                <a:gd name="T11" fmla="*/ 194 h 1522"/>
                <a:gd name="T12" fmla="*/ 121 w 1563"/>
                <a:gd name="T13" fmla="*/ 155 h 1522"/>
                <a:gd name="T14" fmla="*/ 122 w 1563"/>
                <a:gd name="T15" fmla="*/ 118 h 1522"/>
                <a:gd name="T16" fmla="*/ 135 w 1563"/>
                <a:gd name="T17" fmla="*/ 82 h 1522"/>
                <a:gd name="T18" fmla="*/ 160 w 1563"/>
                <a:gd name="T19" fmla="*/ 52 h 1522"/>
                <a:gd name="T20" fmla="*/ 189 w 1563"/>
                <a:gd name="T21" fmla="*/ 28 h 1522"/>
                <a:gd name="T22" fmla="*/ 224 w 1563"/>
                <a:gd name="T23" fmla="*/ 10 h 1522"/>
                <a:gd name="T24" fmla="*/ 269 w 1563"/>
                <a:gd name="T25" fmla="*/ 2 h 1522"/>
                <a:gd name="T26" fmla="*/ 308 w 1563"/>
                <a:gd name="T27" fmla="*/ 0 h 1522"/>
                <a:gd name="T28" fmla="*/ 342 w 1563"/>
                <a:gd name="T29" fmla="*/ 5 h 1522"/>
                <a:gd name="T30" fmla="*/ 377 w 1563"/>
                <a:gd name="T31" fmla="*/ 15 h 1522"/>
                <a:gd name="T32" fmla="*/ 406 w 1563"/>
                <a:gd name="T33" fmla="*/ 34 h 1522"/>
                <a:gd name="T34" fmla="*/ 433 w 1563"/>
                <a:gd name="T35" fmla="*/ 63 h 1522"/>
                <a:gd name="T36" fmla="*/ 455 w 1563"/>
                <a:gd name="T37" fmla="*/ 94 h 1522"/>
                <a:gd name="T38" fmla="*/ 467 w 1563"/>
                <a:gd name="T39" fmla="*/ 137 h 1522"/>
                <a:gd name="T40" fmla="*/ 461 w 1563"/>
                <a:gd name="T41" fmla="*/ 181 h 1522"/>
                <a:gd name="T42" fmla="*/ 451 w 1563"/>
                <a:gd name="T43" fmla="*/ 224 h 1522"/>
                <a:gd name="T44" fmla="*/ 440 w 1563"/>
                <a:gd name="T45" fmla="*/ 268 h 1522"/>
                <a:gd name="T46" fmla="*/ 442 w 1563"/>
                <a:gd name="T47" fmla="*/ 288 h 1522"/>
                <a:gd name="T48" fmla="*/ 705 w 1563"/>
                <a:gd name="T49" fmla="*/ 299 h 1522"/>
                <a:gd name="T50" fmla="*/ 699 w 1563"/>
                <a:gd name="T51" fmla="*/ 379 h 1522"/>
                <a:gd name="T52" fmla="*/ 701 w 1563"/>
                <a:gd name="T53" fmla="*/ 426 h 1522"/>
                <a:gd name="T54" fmla="*/ 708 w 1563"/>
                <a:gd name="T55" fmla="*/ 475 h 1522"/>
                <a:gd name="T56" fmla="*/ 726 w 1563"/>
                <a:gd name="T57" fmla="*/ 505 h 1522"/>
                <a:gd name="T58" fmla="*/ 754 w 1563"/>
                <a:gd name="T59" fmla="*/ 526 h 1522"/>
                <a:gd name="T60" fmla="*/ 789 w 1563"/>
                <a:gd name="T61" fmla="*/ 536 h 1522"/>
                <a:gd name="T62" fmla="*/ 830 w 1563"/>
                <a:gd name="T63" fmla="*/ 537 h 1522"/>
                <a:gd name="T64" fmla="*/ 869 w 1563"/>
                <a:gd name="T65" fmla="*/ 533 h 1522"/>
                <a:gd name="T66" fmla="*/ 918 w 1563"/>
                <a:gd name="T67" fmla="*/ 528 h 1522"/>
                <a:gd name="T68" fmla="*/ 968 w 1563"/>
                <a:gd name="T69" fmla="*/ 531 h 1522"/>
                <a:gd name="T70" fmla="*/ 1014 w 1563"/>
                <a:gd name="T71" fmla="*/ 543 h 1522"/>
                <a:gd name="T72" fmla="*/ 1052 w 1563"/>
                <a:gd name="T73" fmla="*/ 564 h 1522"/>
                <a:gd name="T74" fmla="*/ 1075 w 1563"/>
                <a:gd name="T75" fmla="*/ 597 h 1522"/>
                <a:gd name="T76" fmla="*/ 1085 w 1563"/>
                <a:gd name="T77" fmla="*/ 635 h 1522"/>
                <a:gd name="T78" fmla="*/ 1081 w 1563"/>
                <a:gd name="T79" fmla="*/ 678 h 1522"/>
                <a:gd name="T80" fmla="*/ 1085 w 1563"/>
                <a:gd name="T81" fmla="*/ 719 h 1522"/>
                <a:gd name="T82" fmla="*/ 1100 w 1563"/>
                <a:gd name="T83" fmla="*/ 754 h 1522"/>
                <a:gd name="T84" fmla="*/ 1127 w 1563"/>
                <a:gd name="T85" fmla="*/ 779 h 1522"/>
                <a:gd name="T86" fmla="*/ 1172 w 1563"/>
                <a:gd name="T87" fmla="*/ 794 h 1522"/>
                <a:gd name="T88" fmla="*/ 1214 w 1563"/>
                <a:gd name="T89" fmla="*/ 804 h 1522"/>
                <a:gd name="T90" fmla="*/ 1264 w 1563"/>
                <a:gd name="T91" fmla="*/ 814 h 1522"/>
                <a:gd name="T92" fmla="*/ 1306 w 1563"/>
                <a:gd name="T93" fmla="*/ 827 h 1522"/>
                <a:gd name="T94" fmla="*/ 1340 w 1563"/>
                <a:gd name="T95" fmla="*/ 846 h 1522"/>
                <a:gd name="T96" fmla="*/ 1368 w 1563"/>
                <a:gd name="T97" fmla="*/ 875 h 1522"/>
                <a:gd name="T98" fmla="*/ 1386 w 1563"/>
                <a:gd name="T99" fmla="*/ 909 h 1522"/>
                <a:gd name="T100" fmla="*/ 1387 w 1563"/>
                <a:gd name="T101" fmla="*/ 956 h 1522"/>
                <a:gd name="T102" fmla="*/ 1378 w 1563"/>
                <a:gd name="T103" fmla="*/ 1002 h 1522"/>
                <a:gd name="T104" fmla="*/ 1364 w 1563"/>
                <a:gd name="T105" fmla="*/ 1057 h 1522"/>
                <a:gd name="T106" fmla="*/ 1361 w 1563"/>
                <a:gd name="T107" fmla="*/ 1096 h 1522"/>
                <a:gd name="T108" fmla="*/ 1371 w 1563"/>
                <a:gd name="T109" fmla="*/ 1143 h 1522"/>
                <a:gd name="T110" fmla="*/ 1389 w 1563"/>
                <a:gd name="T111" fmla="*/ 1176 h 1522"/>
                <a:gd name="T112" fmla="*/ 1417 w 1563"/>
                <a:gd name="T113" fmla="*/ 1211 h 1522"/>
                <a:gd name="T114" fmla="*/ 1455 w 1563"/>
                <a:gd name="T115" fmla="*/ 1238 h 1522"/>
                <a:gd name="T116" fmla="*/ 1494 w 1563"/>
                <a:gd name="T117" fmla="*/ 1250 h 1522"/>
                <a:gd name="T118" fmla="*/ 1539 w 1563"/>
                <a:gd name="T119" fmla="*/ 1254 h 152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1522"/>
                <a:gd name="T182" fmla="*/ 1563 w 1563"/>
                <a:gd name="T183" fmla="*/ 1522 h 152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1522">
                  <a:moveTo>
                    <a:pt x="1563" y="1253"/>
                  </a:moveTo>
                  <a:lnTo>
                    <a:pt x="1563" y="1522"/>
                  </a:lnTo>
                  <a:lnTo>
                    <a:pt x="2" y="1522"/>
                  </a:lnTo>
                  <a:lnTo>
                    <a:pt x="0" y="307"/>
                  </a:lnTo>
                  <a:lnTo>
                    <a:pt x="136" y="307"/>
                  </a:lnTo>
                  <a:lnTo>
                    <a:pt x="141" y="296"/>
                  </a:lnTo>
                  <a:lnTo>
                    <a:pt x="146" y="281"/>
                  </a:lnTo>
                  <a:lnTo>
                    <a:pt x="146" y="269"/>
                  </a:lnTo>
                  <a:lnTo>
                    <a:pt x="144" y="254"/>
                  </a:lnTo>
                  <a:lnTo>
                    <a:pt x="139" y="235"/>
                  </a:lnTo>
                  <a:lnTo>
                    <a:pt x="133" y="211"/>
                  </a:lnTo>
                  <a:lnTo>
                    <a:pt x="128" y="194"/>
                  </a:lnTo>
                  <a:lnTo>
                    <a:pt x="122" y="174"/>
                  </a:lnTo>
                  <a:lnTo>
                    <a:pt x="121" y="155"/>
                  </a:lnTo>
                  <a:lnTo>
                    <a:pt x="121" y="136"/>
                  </a:lnTo>
                  <a:lnTo>
                    <a:pt x="122" y="118"/>
                  </a:lnTo>
                  <a:lnTo>
                    <a:pt x="128" y="99"/>
                  </a:lnTo>
                  <a:lnTo>
                    <a:pt x="135" y="82"/>
                  </a:lnTo>
                  <a:lnTo>
                    <a:pt x="146" y="68"/>
                  </a:lnTo>
                  <a:lnTo>
                    <a:pt x="160" y="52"/>
                  </a:lnTo>
                  <a:lnTo>
                    <a:pt x="174" y="40"/>
                  </a:lnTo>
                  <a:lnTo>
                    <a:pt x="189" y="28"/>
                  </a:lnTo>
                  <a:lnTo>
                    <a:pt x="205" y="18"/>
                  </a:lnTo>
                  <a:lnTo>
                    <a:pt x="224" y="10"/>
                  </a:lnTo>
                  <a:lnTo>
                    <a:pt x="246" y="5"/>
                  </a:lnTo>
                  <a:lnTo>
                    <a:pt x="269" y="2"/>
                  </a:lnTo>
                  <a:lnTo>
                    <a:pt x="288" y="0"/>
                  </a:lnTo>
                  <a:lnTo>
                    <a:pt x="308" y="0"/>
                  </a:lnTo>
                  <a:lnTo>
                    <a:pt x="327" y="2"/>
                  </a:lnTo>
                  <a:lnTo>
                    <a:pt x="342" y="5"/>
                  </a:lnTo>
                  <a:lnTo>
                    <a:pt x="360" y="10"/>
                  </a:lnTo>
                  <a:lnTo>
                    <a:pt x="377" y="15"/>
                  </a:lnTo>
                  <a:lnTo>
                    <a:pt x="391" y="24"/>
                  </a:lnTo>
                  <a:lnTo>
                    <a:pt x="406" y="34"/>
                  </a:lnTo>
                  <a:lnTo>
                    <a:pt x="419" y="48"/>
                  </a:lnTo>
                  <a:lnTo>
                    <a:pt x="433" y="63"/>
                  </a:lnTo>
                  <a:lnTo>
                    <a:pt x="445" y="78"/>
                  </a:lnTo>
                  <a:lnTo>
                    <a:pt x="455" y="94"/>
                  </a:lnTo>
                  <a:lnTo>
                    <a:pt x="461" y="114"/>
                  </a:lnTo>
                  <a:lnTo>
                    <a:pt x="467" y="137"/>
                  </a:lnTo>
                  <a:lnTo>
                    <a:pt x="467" y="159"/>
                  </a:lnTo>
                  <a:lnTo>
                    <a:pt x="461" y="181"/>
                  </a:lnTo>
                  <a:lnTo>
                    <a:pt x="456" y="202"/>
                  </a:lnTo>
                  <a:lnTo>
                    <a:pt x="451" y="224"/>
                  </a:lnTo>
                  <a:lnTo>
                    <a:pt x="444" y="249"/>
                  </a:lnTo>
                  <a:lnTo>
                    <a:pt x="440" y="268"/>
                  </a:lnTo>
                  <a:lnTo>
                    <a:pt x="440" y="278"/>
                  </a:lnTo>
                  <a:lnTo>
                    <a:pt x="442" y="288"/>
                  </a:lnTo>
                  <a:lnTo>
                    <a:pt x="446" y="299"/>
                  </a:lnTo>
                  <a:lnTo>
                    <a:pt x="705" y="299"/>
                  </a:lnTo>
                  <a:lnTo>
                    <a:pt x="700" y="349"/>
                  </a:lnTo>
                  <a:lnTo>
                    <a:pt x="699" y="379"/>
                  </a:lnTo>
                  <a:lnTo>
                    <a:pt x="700" y="403"/>
                  </a:lnTo>
                  <a:lnTo>
                    <a:pt x="701" y="426"/>
                  </a:lnTo>
                  <a:lnTo>
                    <a:pt x="704" y="451"/>
                  </a:lnTo>
                  <a:lnTo>
                    <a:pt x="708" y="475"/>
                  </a:lnTo>
                  <a:lnTo>
                    <a:pt x="716" y="491"/>
                  </a:lnTo>
                  <a:lnTo>
                    <a:pt x="726" y="505"/>
                  </a:lnTo>
                  <a:lnTo>
                    <a:pt x="738" y="517"/>
                  </a:lnTo>
                  <a:lnTo>
                    <a:pt x="754" y="526"/>
                  </a:lnTo>
                  <a:lnTo>
                    <a:pt x="772" y="533"/>
                  </a:lnTo>
                  <a:lnTo>
                    <a:pt x="789" y="536"/>
                  </a:lnTo>
                  <a:lnTo>
                    <a:pt x="808" y="537"/>
                  </a:lnTo>
                  <a:lnTo>
                    <a:pt x="830" y="537"/>
                  </a:lnTo>
                  <a:lnTo>
                    <a:pt x="853" y="535"/>
                  </a:lnTo>
                  <a:lnTo>
                    <a:pt x="869" y="533"/>
                  </a:lnTo>
                  <a:lnTo>
                    <a:pt x="894" y="531"/>
                  </a:lnTo>
                  <a:lnTo>
                    <a:pt x="918" y="528"/>
                  </a:lnTo>
                  <a:lnTo>
                    <a:pt x="945" y="528"/>
                  </a:lnTo>
                  <a:lnTo>
                    <a:pt x="968" y="531"/>
                  </a:lnTo>
                  <a:lnTo>
                    <a:pt x="991" y="535"/>
                  </a:lnTo>
                  <a:lnTo>
                    <a:pt x="1014" y="543"/>
                  </a:lnTo>
                  <a:lnTo>
                    <a:pt x="1033" y="551"/>
                  </a:lnTo>
                  <a:lnTo>
                    <a:pt x="1052" y="564"/>
                  </a:lnTo>
                  <a:lnTo>
                    <a:pt x="1065" y="579"/>
                  </a:lnTo>
                  <a:lnTo>
                    <a:pt x="1075" y="597"/>
                  </a:lnTo>
                  <a:lnTo>
                    <a:pt x="1082" y="616"/>
                  </a:lnTo>
                  <a:lnTo>
                    <a:pt x="1085" y="635"/>
                  </a:lnTo>
                  <a:lnTo>
                    <a:pt x="1082" y="657"/>
                  </a:lnTo>
                  <a:lnTo>
                    <a:pt x="1081" y="678"/>
                  </a:lnTo>
                  <a:lnTo>
                    <a:pt x="1082" y="700"/>
                  </a:lnTo>
                  <a:lnTo>
                    <a:pt x="1085" y="719"/>
                  </a:lnTo>
                  <a:lnTo>
                    <a:pt x="1092" y="737"/>
                  </a:lnTo>
                  <a:lnTo>
                    <a:pt x="1100" y="754"/>
                  </a:lnTo>
                  <a:lnTo>
                    <a:pt x="1111" y="766"/>
                  </a:lnTo>
                  <a:lnTo>
                    <a:pt x="1127" y="779"/>
                  </a:lnTo>
                  <a:lnTo>
                    <a:pt x="1149" y="787"/>
                  </a:lnTo>
                  <a:lnTo>
                    <a:pt x="1172" y="794"/>
                  </a:lnTo>
                  <a:lnTo>
                    <a:pt x="1191" y="799"/>
                  </a:lnTo>
                  <a:lnTo>
                    <a:pt x="1214" y="804"/>
                  </a:lnTo>
                  <a:lnTo>
                    <a:pt x="1241" y="810"/>
                  </a:lnTo>
                  <a:lnTo>
                    <a:pt x="1264" y="814"/>
                  </a:lnTo>
                  <a:lnTo>
                    <a:pt x="1287" y="821"/>
                  </a:lnTo>
                  <a:lnTo>
                    <a:pt x="1306" y="827"/>
                  </a:lnTo>
                  <a:lnTo>
                    <a:pt x="1325" y="836"/>
                  </a:lnTo>
                  <a:lnTo>
                    <a:pt x="1340" y="846"/>
                  </a:lnTo>
                  <a:lnTo>
                    <a:pt x="1352" y="857"/>
                  </a:lnTo>
                  <a:lnTo>
                    <a:pt x="1368" y="875"/>
                  </a:lnTo>
                  <a:lnTo>
                    <a:pt x="1378" y="891"/>
                  </a:lnTo>
                  <a:lnTo>
                    <a:pt x="1386" y="909"/>
                  </a:lnTo>
                  <a:lnTo>
                    <a:pt x="1390" y="933"/>
                  </a:lnTo>
                  <a:lnTo>
                    <a:pt x="1387" y="956"/>
                  </a:lnTo>
                  <a:lnTo>
                    <a:pt x="1383" y="977"/>
                  </a:lnTo>
                  <a:lnTo>
                    <a:pt x="1378" y="1002"/>
                  </a:lnTo>
                  <a:lnTo>
                    <a:pt x="1371" y="1031"/>
                  </a:lnTo>
                  <a:lnTo>
                    <a:pt x="1364" y="1057"/>
                  </a:lnTo>
                  <a:lnTo>
                    <a:pt x="1361" y="1078"/>
                  </a:lnTo>
                  <a:lnTo>
                    <a:pt x="1361" y="1096"/>
                  </a:lnTo>
                  <a:lnTo>
                    <a:pt x="1366" y="1122"/>
                  </a:lnTo>
                  <a:lnTo>
                    <a:pt x="1371" y="1143"/>
                  </a:lnTo>
                  <a:lnTo>
                    <a:pt x="1379" y="1160"/>
                  </a:lnTo>
                  <a:lnTo>
                    <a:pt x="1389" y="1176"/>
                  </a:lnTo>
                  <a:lnTo>
                    <a:pt x="1402" y="1193"/>
                  </a:lnTo>
                  <a:lnTo>
                    <a:pt x="1417" y="1211"/>
                  </a:lnTo>
                  <a:lnTo>
                    <a:pt x="1435" y="1226"/>
                  </a:lnTo>
                  <a:lnTo>
                    <a:pt x="1455" y="1238"/>
                  </a:lnTo>
                  <a:lnTo>
                    <a:pt x="1474" y="1245"/>
                  </a:lnTo>
                  <a:lnTo>
                    <a:pt x="1494" y="1250"/>
                  </a:lnTo>
                  <a:lnTo>
                    <a:pt x="1515" y="1253"/>
                  </a:lnTo>
                  <a:lnTo>
                    <a:pt x="1539" y="1254"/>
                  </a:lnTo>
                  <a:lnTo>
                    <a:pt x="1563" y="1253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788" name="Text Box 8">
              <a:extLst>
                <a:ext uri="{FF2B5EF4-FFF2-40B4-BE49-F238E27FC236}">
                  <a16:creationId xmlns:a16="http://schemas.microsoft.com/office/drawing/2014/main" id="{E349ADC2-1B71-5442-95DA-DC0E8CD0C9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8" y="3408"/>
              <a:ext cx="100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/>
                <a:t>Yetenek</a:t>
              </a:r>
            </a:p>
          </p:txBody>
        </p:sp>
      </p:grpSp>
      <p:grpSp>
        <p:nvGrpSpPr>
          <p:cNvPr id="4" name="Group 9">
            <a:extLst>
              <a:ext uri="{FF2B5EF4-FFF2-40B4-BE49-F238E27FC236}">
                <a16:creationId xmlns:a16="http://schemas.microsoft.com/office/drawing/2014/main" id="{9FE22D35-8885-B342-94C7-963F647C78D2}"/>
              </a:ext>
            </a:extLst>
          </p:cNvPr>
          <p:cNvGrpSpPr>
            <a:grpSpLocks/>
          </p:cNvGrpSpPr>
          <p:nvPr/>
        </p:nvGrpSpPr>
        <p:grpSpPr bwMode="auto">
          <a:xfrm>
            <a:off x="6705601" y="1828800"/>
            <a:ext cx="2481263" cy="2414588"/>
            <a:chOff x="3264" y="1152"/>
            <a:chExt cx="1563" cy="1521"/>
          </a:xfrm>
        </p:grpSpPr>
        <p:sp>
          <p:nvSpPr>
            <p:cNvPr id="75785" name="Freeform 10">
              <a:extLst>
                <a:ext uri="{FF2B5EF4-FFF2-40B4-BE49-F238E27FC236}">
                  <a16:creationId xmlns:a16="http://schemas.microsoft.com/office/drawing/2014/main" id="{589C8209-3BBE-0447-BD50-DFB49FA43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4" y="1152"/>
              <a:ext cx="1563" cy="1521"/>
            </a:xfrm>
            <a:custGeom>
              <a:avLst/>
              <a:gdLst>
                <a:gd name="T0" fmla="*/ 0 w 1563"/>
                <a:gd name="T1" fmla="*/ 0 h 1521"/>
                <a:gd name="T2" fmla="*/ 1563 w 1563"/>
                <a:gd name="T3" fmla="*/ 1215 h 1521"/>
                <a:gd name="T4" fmla="*/ 1422 w 1563"/>
                <a:gd name="T5" fmla="*/ 1225 h 1521"/>
                <a:gd name="T6" fmla="*/ 1418 w 1563"/>
                <a:gd name="T7" fmla="*/ 1253 h 1521"/>
                <a:gd name="T8" fmla="*/ 1425 w 1563"/>
                <a:gd name="T9" fmla="*/ 1286 h 1521"/>
                <a:gd name="T10" fmla="*/ 1436 w 1563"/>
                <a:gd name="T11" fmla="*/ 1327 h 1521"/>
                <a:gd name="T12" fmla="*/ 1443 w 1563"/>
                <a:gd name="T13" fmla="*/ 1366 h 1521"/>
                <a:gd name="T14" fmla="*/ 1440 w 1563"/>
                <a:gd name="T15" fmla="*/ 1403 h 1521"/>
                <a:gd name="T16" fmla="*/ 1429 w 1563"/>
                <a:gd name="T17" fmla="*/ 1440 h 1521"/>
                <a:gd name="T18" fmla="*/ 1403 w 1563"/>
                <a:gd name="T19" fmla="*/ 1469 h 1521"/>
                <a:gd name="T20" fmla="*/ 1375 w 1563"/>
                <a:gd name="T21" fmla="*/ 1494 h 1521"/>
                <a:gd name="T22" fmla="*/ 1340 w 1563"/>
                <a:gd name="T23" fmla="*/ 1510 h 1521"/>
                <a:gd name="T24" fmla="*/ 1295 w 1563"/>
                <a:gd name="T25" fmla="*/ 1520 h 1521"/>
                <a:gd name="T26" fmla="*/ 1256 w 1563"/>
                <a:gd name="T27" fmla="*/ 1521 h 1521"/>
                <a:gd name="T28" fmla="*/ 1222 w 1563"/>
                <a:gd name="T29" fmla="*/ 1517 h 1521"/>
                <a:gd name="T30" fmla="*/ 1186 w 1563"/>
                <a:gd name="T31" fmla="*/ 1506 h 1521"/>
                <a:gd name="T32" fmla="*/ 1158 w 1563"/>
                <a:gd name="T33" fmla="*/ 1487 h 1521"/>
                <a:gd name="T34" fmla="*/ 1131 w 1563"/>
                <a:gd name="T35" fmla="*/ 1459 h 1521"/>
                <a:gd name="T36" fmla="*/ 1109 w 1563"/>
                <a:gd name="T37" fmla="*/ 1427 h 1521"/>
                <a:gd name="T38" fmla="*/ 1097 w 1563"/>
                <a:gd name="T39" fmla="*/ 1384 h 1521"/>
                <a:gd name="T40" fmla="*/ 1102 w 1563"/>
                <a:gd name="T41" fmla="*/ 1341 h 1521"/>
                <a:gd name="T42" fmla="*/ 1113 w 1563"/>
                <a:gd name="T43" fmla="*/ 1297 h 1521"/>
                <a:gd name="T44" fmla="*/ 1123 w 1563"/>
                <a:gd name="T45" fmla="*/ 1254 h 1521"/>
                <a:gd name="T46" fmla="*/ 1121 w 1563"/>
                <a:gd name="T47" fmla="*/ 1234 h 1521"/>
                <a:gd name="T48" fmla="*/ 857 w 1563"/>
                <a:gd name="T49" fmla="*/ 1223 h 1521"/>
                <a:gd name="T50" fmla="*/ 860 w 1563"/>
                <a:gd name="T51" fmla="*/ 1151 h 1521"/>
                <a:gd name="T52" fmla="*/ 854 w 1563"/>
                <a:gd name="T53" fmla="*/ 1103 h 1521"/>
                <a:gd name="T54" fmla="*/ 843 w 1563"/>
                <a:gd name="T55" fmla="*/ 1075 h 1521"/>
                <a:gd name="T56" fmla="*/ 822 w 1563"/>
                <a:gd name="T57" fmla="*/ 1052 h 1521"/>
                <a:gd name="T58" fmla="*/ 792 w 1563"/>
                <a:gd name="T59" fmla="*/ 1037 h 1521"/>
                <a:gd name="T60" fmla="*/ 755 w 1563"/>
                <a:gd name="T61" fmla="*/ 1033 h 1521"/>
                <a:gd name="T62" fmla="*/ 702 w 1563"/>
                <a:gd name="T63" fmla="*/ 1036 h 1521"/>
                <a:gd name="T64" fmla="*/ 652 w 1563"/>
                <a:gd name="T65" fmla="*/ 1040 h 1521"/>
                <a:gd name="T66" fmla="*/ 601 w 1563"/>
                <a:gd name="T67" fmla="*/ 1040 h 1521"/>
                <a:gd name="T68" fmla="*/ 549 w 1563"/>
                <a:gd name="T69" fmla="*/ 1030 h 1521"/>
                <a:gd name="T70" fmla="*/ 510 w 1563"/>
                <a:gd name="T71" fmla="*/ 1007 h 1521"/>
                <a:gd name="T72" fmla="*/ 487 w 1563"/>
                <a:gd name="T73" fmla="*/ 976 h 1521"/>
                <a:gd name="T74" fmla="*/ 477 w 1563"/>
                <a:gd name="T75" fmla="*/ 934 h 1521"/>
                <a:gd name="T76" fmla="*/ 479 w 1563"/>
                <a:gd name="T77" fmla="*/ 887 h 1521"/>
                <a:gd name="T78" fmla="*/ 472 w 1563"/>
                <a:gd name="T79" fmla="*/ 843 h 1521"/>
                <a:gd name="T80" fmla="*/ 461 w 1563"/>
                <a:gd name="T81" fmla="*/ 816 h 1521"/>
                <a:gd name="T82" fmla="*/ 445 w 1563"/>
                <a:gd name="T83" fmla="*/ 798 h 1521"/>
                <a:gd name="T84" fmla="*/ 407 w 1563"/>
                <a:gd name="T85" fmla="*/ 781 h 1521"/>
                <a:gd name="T86" fmla="*/ 357 w 1563"/>
                <a:gd name="T87" fmla="*/ 767 h 1521"/>
                <a:gd name="T88" fmla="*/ 301 w 1563"/>
                <a:gd name="T89" fmla="*/ 758 h 1521"/>
                <a:gd name="T90" fmla="*/ 259 w 1563"/>
                <a:gd name="T91" fmla="*/ 744 h 1521"/>
                <a:gd name="T92" fmla="*/ 223 w 1563"/>
                <a:gd name="T93" fmla="*/ 724 h 1521"/>
                <a:gd name="T94" fmla="*/ 193 w 1563"/>
                <a:gd name="T95" fmla="*/ 695 h 1521"/>
                <a:gd name="T96" fmla="*/ 174 w 1563"/>
                <a:gd name="T97" fmla="*/ 660 h 1521"/>
                <a:gd name="T98" fmla="*/ 171 w 1563"/>
                <a:gd name="T99" fmla="*/ 621 h 1521"/>
                <a:gd name="T100" fmla="*/ 182 w 1563"/>
                <a:gd name="T101" fmla="*/ 577 h 1521"/>
                <a:gd name="T102" fmla="*/ 191 w 1563"/>
                <a:gd name="T103" fmla="*/ 529 h 1521"/>
                <a:gd name="T104" fmla="*/ 200 w 1563"/>
                <a:gd name="T105" fmla="*/ 483 h 1521"/>
                <a:gd name="T106" fmla="*/ 191 w 1563"/>
                <a:gd name="T107" fmla="*/ 436 h 1521"/>
                <a:gd name="T108" fmla="*/ 172 w 1563"/>
                <a:gd name="T109" fmla="*/ 394 h 1521"/>
                <a:gd name="T110" fmla="*/ 153 w 1563"/>
                <a:gd name="T111" fmla="*/ 369 h 1521"/>
                <a:gd name="T112" fmla="*/ 129 w 1563"/>
                <a:gd name="T113" fmla="*/ 346 h 1521"/>
                <a:gd name="T114" fmla="*/ 101 w 1563"/>
                <a:gd name="T115" fmla="*/ 329 h 1521"/>
                <a:gd name="T116" fmla="*/ 64 w 1563"/>
                <a:gd name="T117" fmla="*/ 318 h 1521"/>
                <a:gd name="T118" fmla="*/ 21 w 1563"/>
                <a:gd name="T119" fmla="*/ 317 h 152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1521"/>
                <a:gd name="T182" fmla="*/ 1563 w 1563"/>
                <a:gd name="T183" fmla="*/ 1521 h 152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1521">
                  <a:moveTo>
                    <a:pt x="0" y="317"/>
                  </a:moveTo>
                  <a:lnTo>
                    <a:pt x="0" y="0"/>
                  </a:lnTo>
                  <a:lnTo>
                    <a:pt x="1562" y="0"/>
                  </a:lnTo>
                  <a:lnTo>
                    <a:pt x="1563" y="1215"/>
                  </a:lnTo>
                  <a:lnTo>
                    <a:pt x="1428" y="1215"/>
                  </a:lnTo>
                  <a:lnTo>
                    <a:pt x="1422" y="1225"/>
                  </a:lnTo>
                  <a:lnTo>
                    <a:pt x="1418" y="1240"/>
                  </a:lnTo>
                  <a:lnTo>
                    <a:pt x="1418" y="1253"/>
                  </a:lnTo>
                  <a:lnTo>
                    <a:pt x="1420" y="1267"/>
                  </a:lnTo>
                  <a:lnTo>
                    <a:pt x="1425" y="1286"/>
                  </a:lnTo>
                  <a:lnTo>
                    <a:pt x="1430" y="1311"/>
                  </a:lnTo>
                  <a:lnTo>
                    <a:pt x="1436" y="1327"/>
                  </a:lnTo>
                  <a:lnTo>
                    <a:pt x="1440" y="1347"/>
                  </a:lnTo>
                  <a:lnTo>
                    <a:pt x="1443" y="1366"/>
                  </a:lnTo>
                  <a:lnTo>
                    <a:pt x="1443" y="1385"/>
                  </a:lnTo>
                  <a:lnTo>
                    <a:pt x="1440" y="1403"/>
                  </a:lnTo>
                  <a:lnTo>
                    <a:pt x="1436" y="1422"/>
                  </a:lnTo>
                  <a:lnTo>
                    <a:pt x="1429" y="1440"/>
                  </a:lnTo>
                  <a:lnTo>
                    <a:pt x="1418" y="1453"/>
                  </a:lnTo>
                  <a:lnTo>
                    <a:pt x="1403" y="1469"/>
                  </a:lnTo>
                  <a:lnTo>
                    <a:pt x="1388" y="1482"/>
                  </a:lnTo>
                  <a:lnTo>
                    <a:pt x="1375" y="1494"/>
                  </a:lnTo>
                  <a:lnTo>
                    <a:pt x="1359" y="1503"/>
                  </a:lnTo>
                  <a:lnTo>
                    <a:pt x="1340" y="1510"/>
                  </a:lnTo>
                  <a:lnTo>
                    <a:pt x="1317" y="1517"/>
                  </a:lnTo>
                  <a:lnTo>
                    <a:pt x="1295" y="1520"/>
                  </a:lnTo>
                  <a:lnTo>
                    <a:pt x="1276" y="1521"/>
                  </a:lnTo>
                  <a:lnTo>
                    <a:pt x="1256" y="1521"/>
                  </a:lnTo>
                  <a:lnTo>
                    <a:pt x="1237" y="1520"/>
                  </a:lnTo>
                  <a:lnTo>
                    <a:pt x="1222" y="1517"/>
                  </a:lnTo>
                  <a:lnTo>
                    <a:pt x="1204" y="1511"/>
                  </a:lnTo>
                  <a:lnTo>
                    <a:pt x="1186" y="1506"/>
                  </a:lnTo>
                  <a:lnTo>
                    <a:pt x="1173" y="1498"/>
                  </a:lnTo>
                  <a:lnTo>
                    <a:pt x="1158" y="1487"/>
                  </a:lnTo>
                  <a:lnTo>
                    <a:pt x="1144" y="1474"/>
                  </a:lnTo>
                  <a:lnTo>
                    <a:pt x="1131" y="1459"/>
                  </a:lnTo>
                  <a:lnTo>
                    <a:pt x="1119" y="1444"/>
                  </a:lnTo>
                  <a:lnTo>
                    <a:pt x="1109" y="1427"/>
                  </a:lnTo>
                  <a:lnTo>
                    <a:pt x="1102" y="1407"/>
                  </a:lnTo>
                  <a:lnTo>
                    <a:pt x="1097" y="1384"/>
                  </a:lnTo>
                  <a:lnTo>
                    <a:pt x="1097" y="1362"/>
                  </a:lnTo>
                  <a:lnTo>
                    <a:pt x="1102" y="1341"/>
                  </a:lnTo>
                  <a:lnTo>
                    <a:pt x="1108" y="1319"/>
                  </a:lnTo>
                  <a:lnTo>
                    <a:pt x="1113" y="1297"/>
                  </a:lnTo>
                  <a:lnTo>
                    <a:pt x="1120" y="1273"/>
                  </a:lnTo>
                  <a:lnTo>
                    <a:pt x="1123" y="1254"/>
                  </a:lnTo>
                  <a:lnTo>
                    <a:pt x="1123" y="1243"/>
                  </a:lnTo>
                  <a:lnTo>
                    <a:pt x="1121" y="1234"/>
                  </a:lnTo>
                  <a:lnTo>
                    <a:pt x="1117" y="1223"/>
                  </a:lnTo>
                  <a:lnTo>
                    <a:pt x="857" y="1223"/>
                  </a:lnTo>
                  <a:lnTo>
                    <a:pt x="861" y="1177"/>
                  </a:lnTo>
                  <a:lnTo>
                    <a:pt x="860" y="1151"/>
                  </a:lnTo>
                  <a:lnTo>
                    <a:pt x="857" y="1126"/>
                  </a:lnTo>
                  <a:lnTo>
                    <a:pt x="854" y="1103"/>
                  </a:lnTo>
                  <a:lnTo>
                    <a:pt x="850" y="1088"/>
                  </a:lnTo>
                  <a:lnTo>
                    <a:pt x="843" y="1075"/>
                  </a:lnTo>
                  <a:lnTo>
                    <a:pt x="835" y="1063"/>
                  </a:lnTo>
                  <a:lnTo>
                    <a:pt x="822" y="1052"/>
                  </a:lnTo>
                  <a:lnTo>
                    <a:pt x="807" y="1042"/>
                  </a:lnTo>
                  <a:lnTo>
                    <a:pt x="792" y="1037"/>
                  </a:lnTo>
                  <a:lnTo>
                    <a:pt x="778" y="1034"/>
                  </a:lnTo>
                  <a:lnTo>
                    <a:pt x="755" y="1033"/>
                  </a:lnTo>
                  <a:lnTo>
                    <a:pt x="728" y="1033"/>
                  </a:lnTo>
                  <a:lnTo>
                    <a:pt x="702" y="1036"/>
                  </a:lnTo>
                  <a:lnTo>
                    <a:pt x="674" y="1037"/>
                  </a:lnTo>
                  <a:lnTo>
                    <a:pt x="652" y="1040"/>
                  </a:lnTo>
                  <a:lnTo>
                    <a:pt x="624" y="1041"/>
                  </a:lnTo>
                  <a:lnTo>
                    <a:pt x="601" y="1040"/>
                  </a:lnTo>
                  <a:lnTo>
                    <a:pt x="580" y="1037"/>
                  </a:lnTo>
                  <a:lnTo>
                    <a:pt x="549" y="1030"/>
                  </a:lnTo>
                  <a:lnTo>
                    <a:pt x="529" y="1021"/>
                  </a:lnTo>
                  <a:lnTo>
                    <a:pt x="510" y="1007"/>
                  </a:lnTo>
                  <a:lnTo>
                    <a:pt x="498" y="992"/>
                  </a:lnTo>
                  <a:lnTo>
                    <a:pt x="487" y="976"/>
                  </a:lnTo>
                  <a:lnTo>
                    <a:pt x="479" y="956"/>
                  </a:lnTo>
                  <a:lnTo>
                    <a:pt x="477" y="934"/>
                  </a:lnTo>
                  <a:lnTo>
                    <a:pt x="477" y="907"/>
                  </a:lnTo>
                  <a:lnTo>
                    <a:pt x="479" y="887"/>
                  </a:lnTo>
                  <a:lnTo>
                    <a:pt x="477" y="866"/>
                  </a:lnTo>
                  <a:lnTo>
                    <a:pt x="472" y="843"/>
                  </a:lnTo>
                  <a:lnTo>
                    <a:pt x="468" y="830"/>
                  </a:lnTo>
                  <a:lnTo>
                    <a:pt x="461" y="816"/>
                  </a:lnTo>
                  <a:lnTo>
                    <a:pt x="453" y="807"/>
                  </a:lnTo>
                  <a:lnTo>
                    <a:pt x="445" y="798"/>
                  </a:lnTo>
                  <a:lnTo>
                    <a:pt x="427" y="790"/>
                  </a:lnTo>
                  <a:lnTo>
                    <a:pt x="407" y="781"/>
                  </a:lnTo>
                  <a:lnTo>
                    <a:pt x="384" y="774"/>
                  </a:lnTo>
                  <a:lnTo>
                    <a:pt x="357" y="767"/>
                  </a:lnTo>
                  <a:lnTo>
                    <a:pt x="330" y="762"/>
                  </a:lnTo>
                  <a:lnTo>
                    <a:pt x="301" y="758"/>
                  </a:lnTo>
                  <a:lnTo>
                    <a:pt x="281" y="751"/>
                  </a:lnTo>
                  <a:lnTo>
                    <a:pt x="259" y="744"/>
                  </a:lnTo>
                  <a:lnTo>
                    <a:pt x="237" y="736"/>
                  </a:lnTo>
                  <a:lnTo>
                    <a:pt x="223" y="724"/>
                  </a:lnTo>
                  <a:lnTo>
                    <a:pt x="205" y="709"/>
                  </a:lnTo>
                  <a:lnTo>
                    <a:pt x="193" y="695"/>
                  </a:lnTo>
                  <a:lnTo>
                    <a:pt x="182" y="679"/>
                  </a:lnTo>
                  <a:lnTo>
                    <a:pt x="174" y="660"/>
                  </a:lnTo>
                  <a:lnTo>
                    <a:pt x="171" y="640"/>
                  </a:lnTo>
                  <a:lnTo>
                    <a:pt x="171" y="621"/>
                  </a:lnTo>
                  <a:lnTo>
                    <a:pt x="175" y="603"/>
                  </a:lnTo>
                  <a:lnTo>
                    <a:pt x="182" y="577"/>
                  </a:lnTo>
                  <a:lnTo>
                    <a:pt x="189" y="552"/>
                  </a:lnTo>
                  <a:lnTo>
                    <a:pt x="191" y="529"/>
                  </a:lnTo>
                  <a:lnTo>
                    <a:pt x="197" y="506"/>
                  </a:lnTo>
                  <a:lnTo>
                    <a:pt x="200" y="483"/>
                  </a:lnTo>
                  <a:lnTo>
                    <a:pt x="197" y="458"/>
                  </a:lnTo>
                  <a:lnTo>
                    <a:pt x="191" y="436"/>
                  </a:lnTo>
                  <a:lnTo>
                    <a:pt x="183" y="415"/>
                  </a:lnTo>
                  <a:lnTo>
                    <a:pt x="172" y="394"/>
                  </a:lnTo>
                  <a:lnTo>
                    <a:pt x="160" y="378"/>
                  </a:lnTo>
                  <a:lnTo>
                    <a:pt x="153" y="369"/>
                  </a:lnTo>
                  <a:lnTo>
                    <a:pt x="141" y="356"/>
                  </a:lnTo>
                  <a:lnTo>
                    <a:pt x="129" y="346"/>
                  </a:lnTo>
                  <a:lnTo>
                    <a:pt x="117" y="337"/>
                  </a:lnTo>
                  <a:lnTo>
                    <a:pt x="101" y="329"/>
                  </a:lnTo>
                  <a:lnTo>
                    <a:pt x="84" y="324"/>
                  </a:lnTo>
                  <a:lnTo>
                    <a:pt x="64" y="318"/>
                  </a:lnTo>
                  <a:lnTo>
                    <a:pt x="41" y="317"/>
                  </a:lnTo>
                  <a:lnTo>
                    <a:pt x="21" y="317"/>
                  </a:lnTo>
                  <a:lnTo>
                    <a:pt x="0" y="31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786" name="Rectangle 11" descr="White marble">
              <a:extLst>
                <a:ext uri="{FF2B5EF4-FFF2-40B4-BE49-F238E27FC236}">
                  <a16:creationId xmlns:a16="http://schemas.microsoft.com/office/drawing/2014/main" id="{40BD2DE2-224F-3242-900F-4D7ACB915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536"/>
              <a:ext cx="12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tr-TR" sz="2400" b="1"/>
                <a:t>Kaynaklar</a:t>
              </a:r>
            </a:p>
          </p:txBody>
        </p:sp>
      </p:grpSp>
      <p:grpSp>
        <p:nvGrpSpPr>
          <p:cNvPr id="5" name="Group 12">
            <a:extLst>
              <a:ext uri="{FF2B5EF4-FFF2-40B4-BE49-F238E27FC236}">
                <a16:creationId xmlns:a16="http://schemas.microsoft.com/office/drawing/2014/main" id="{8B92C009-C247-044F-AE06-8BC79FF666C7}"/>
              </a:ext>
            </a:extLst>
          </p:cNvPr>
          <p:cNvGrpSpPr>
            <a:grpSpLocks/>
          </p:cNvGrpSpPr>
          <p:nvPr/>
        </p:nvGrpSpPr>
        <p:grpSpPr bwMode="auto">
          <a:xfrm>
            <a:off x="6705601" y="4343401"/>
            <a:ext cx="2492375" cy="2024063"/>
            <a:chOff x="3264" y="2736"/>
            <a:chExt cx="1570" cy="1275"/>
          </a:xfrm>
        </p:grpSpPr>
        <p:sp>
          <p:nvSpPr>
            <p:cNvPr id="75783" name="Freeform 13">
              <a:extLst>
                <a:ext uri="{FF2B5EF4-FFF2-40B4-BE49-F238E27FC236}">
                  <a16:creationId xmlns:a16="http://schemas.microsoft.com/office/drawing/2014/main" id="{604292F3-A0A7-AB4F-B1C9-FC2553A9E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4" y="2736"/>
              <a:ext cx="1570" cy="1275"/>
            </a:xfrm>
            <a:custGeom>
              <a:avLst/>
              <a:gdLst>
                <a:gd name="T0" fmla="*/ 0 w 1570"/>
                <a:gd name="T1" fmla="*/ 1275 h 1275"/>
                <a:gd name="T2" fmla="*/ 1569 w 1570"/>
                <a:gd name="T3" fmla="*/ 0 h 1275"/>
                <a:gd name="T4" fmla="*/ 1422 w 1570"/>
                <a:gd name="T5" fmla="*/ 25 h 1275"/>
                <a:gd name="T6" fmla="*/ 1427 w 1570"/>
                <a:gd name="T7" fmla="*/ 67 h 1275"/>
                <a:gd name="T8" fmla="*/ 1443 w 1570"/>
                <a:gd name="T9" fmla="*/ 124 h 1275"/>
                <a:gd name="T10" fmla="*/ 1447 w 1570"/>
                <a:gd name="T11" fmla="*/ 170 h 1275"/>
                <a:gd name="T12" fmla="*/ 1437 w 1570"/>
                <a:gd name="T13" fmla="*/ 217 h 1275"/>
                <a:gd name="T14" fmla="*/ 1405 w 1570"/>
                <a:gd name="T15" fmla="*/ 258 h 1275"/>
                <a:gd name="T16" fmla="*/ 1364 w 1570"/>
                <a:gd name="T17" fmla="*/ 288 h 1275"/>
                <a:gd name="T18" fmla="*/ 1315 w 1570"/>
                <a:gd name="T19" fmla="*/ 303 h 1275"/>
                <a:gd name="T20" fmla="*/ 1245 w 1570"/>
                <a:gd name="T21" fmla="*/ 301 h 1275"/>
                <a:gd name="T22" fmla="*/ 1199 w 1570"/>
                <a:gd name="T23" fmla="*/ 292 h 1275"/>
                <a:gd name="T24" fmla="*/ 1153 w 1570"/>
                <a:gd name="T25" fmla="*/ 259 h 1275"/>
                <a:gd name="T26" fmla="*/ 1122 w 1570"/>
                <a:gd name="T27" fmla="*/ 220 h 1275"/>
                <a:gd name="T28" fmla="*/ 1108 w 1570"/>
                <a:gd name="T29" fmla="*/ 178 h 1275"/>
                <a:gd name="T30" fmla="*/ 1111 w 1570"/>
                <a:gd name="T31" fmla="*/ 132 h 1275"/>
                <a:gd name="T32" fmla="*/ 1122 w 1570"/>
                <a:gd name="T33" fmla="*/ 90 h 1275"/>
                <a:gd name="T34" fmla="*/ 1132 w 1570"/>
                <a:gd name="T35" fmla="*/ 46 h 1275"/>
                <a:gd name="T36" fmla="*/ 1127 w 1570"/>
                <a:gd name="T37" fmla="*/ 6 h 1275"/>
                <a:gd name="T38" fmla="*/ 867 w 1570"/>
                <a:gd name="T39" fmla="*/ 50 h 1275"/>
                <a:gd name="T40" fmla="*/ 863 w 1570"/>
                <a:gd name="T41" fmla="*/ 107 h 1275"/>
                <a:gd name="T42" fmla="*/ 860 w 1570"/>
                <a:gd name="T43" fmla="*/ 155 h 1275"/>
                <a:gd name="T44" fmla="*/ 848 w 1570"/>
                <a:gd name="T45" fmla="*/ 195 h 1275"/>
                <a:gd name="T46" fmla="*/ 825 w 1570"/>
                <a:gd name="T47" fmla="*/ 223 h 1275"/>
                <a:gd name="T48" fmla="*/ 792 w 1570"/>
                <a:gd name="T49" fmla="*/ 237 h 1275"/>
                <a:gd name="T50" fmla="*/ 756 w 1570"/>
                <a:gd name="T51" fmla="*/ 242 h 1275"/>
                <a:gd name="T52" fmla="*/ 711 w 1570"/>
                <a:gd name="T53" fmla="*/ 239 h 1275"/>
                <a:gd name="T54" fmla="*/ 670 w 1570"/>
                <a:gd name="T55" fmla="*/ 236 h 1275"/>
                <a:gd name="T56" fmla="*/ 619 w 1570"/>
                <a:gd name="T57" fmla="*/ 233 h 1275"/>
                <a:gd name="T58" fmla="*/ 573 w 1570"/>
                <a:gd name="T59" fmla="*/ 239 h 1275"/>
                <a:gd name="T60" fmla="*/ 531 w 1570"/>
                <a:gd name="T61" fmla="*/ 255 h 1275"/>
                <a:gd name="T62" fmla="*/ 499 w 1570"/>
                <a:gd name="T63" fmla="*/ 284 h 1275"/>
                <a:gd name="T64" fmla="*/ 482 w 1570"/>
                <a:gd name="T65" fmla="*/ 319 h 1275"/>
                <a:gd name="T66" fmla="*/ 482 w 1570"/>
                <a:gd name="T67" fmla="*/ 359 h 1275"/>
                <a:gd name="T68" fmla="*/ 482 w 1570"/>
                <a:gd name="T69" fmla="*/ 404 h 1275"/>
                <a:gd name="T70" fmla="*/ 472 w 1570"/>
                <a:gd name="T71" fmla="*/ 441 h 1275"/>
                <a:gd name="T72" fmla="*/ 453 w 1570"/>
                <a:gd name="T73" fmla="*/ 471 h 1275"/>
                <a:gd name="T74" fmla="*/ 414 w 1570"/>
                <a:gd name="T75" fmla="*/ 491 h 1275"/>
                <a:gd name="T76" fmla="*/ 372 w 1570"/>
                <a:gd name="T77" fmla="*/ 503 h 1275"/>
                <a:gd name="T78" fmla="*/ 322 w 1570"/>
                <a:gd name="T79" fmla="*/ 514 h 1275"/>
                <a:gd name="T80" fmla="*/ 277 w 1570"/>
                <a:gd name="T81" fmla="*/ 525 h 1275"/>
                <a:gd name="T82" fmla="*/ 239 w 1570"/>
                <a:gd name="T83" fmla="*/ 540 h 1275"/>
                <a:gd name="T84" fmla="*/ 211 w 1570"/>
                <a:gd name="T85" fmla="*/ 561 h 1275"/>
                <a:gd name="T86" fmla="*/ 186 w 1570"/>
                <a:gd name="T87" fmla="*/ 595 h 1275"/>
                <a:gd name="T88" fmla="*/ 174 w 1570"/>
                <a:gd name="T89" fmla="*/ 637 h 1275"/>
                <a:gd name="T90" fmla="*/ 179 w 1570"/>
                <a:gd name="T91" fmla="*/ 681 h 1275"/>
                <a:gd name="T92" fmla="*/ 193 w 1570"/>
                <a:gd name="T93" fmla="*/ 735 h 1275"/>
                <a:gd name="T94" fmla="*/ 201 w 1570"/>
                <a:gd name="T95" fmla="*/ 781 h 1275"/>
                <a:gd name="T96" fmla="*/ 198 w 1570"/>
                <a:gd name="T97" fmla="*/ 826 h 1275"/>
                <a:gd name="T98" fmla="*/ 186 w 1570"/>
                <a:gd name="T99" fmla="*/ 866 h 1275"/>
                <a:gd name="T100" fmla="*/ 167 w 1570"/>
                <a:gd name="T101" fmla="*/ 907 h 1275"/>
                <a:gd name="T102" fmla="*/ 136 w 1570"/>
                <a:gd name="T103" fmla="*/ 952 h 1275"/>
                <a:gd name="T104" fmla="*/ 105 w 1570"/>
                <a:gd name="T105" fmla="*/ 980 h 1275"/>
                <a:gd name="T106" fmla="*/ 72 w 1570"/>
                <a:gd name="T107" fmla="*/ 998 h 1275"/>
                <a:gd name="T108" fmla="*/ 24 w 1570"/>
                <a:gd name="T109" fmla="*/ 1007 h 12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70"/>
                <a:gd name="T166" fmla="*/ 0 h 1275"/>
                <a:gd name="T167" fmla="*/ 1570 w 1570"/>
                <a:gd name="T168" fmla="*/ 1275 h 12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70" h="1275">
                  <a:moveTo>
                    <a:pt x="0" y="1007"/>
                  </a:moveTo>
                  <a:lnTo>
                    <a:pt x="0" y="1275"/>
                  </a:lnTo>
                  <a:lnTo>
                    <a:pt x="1570" y="1275"/>
                  </a:lnTo>
                  <a:lnTo>
                    <a:pt x="1569" y="0"/>
                  </a:lnTo>
                  <a:lnTo>
                    <a:pt x="1429" y="0"/>
                  </a:lnTo>
                  <a:lnTo>
                    <a:pt x="1422" y="25"/>
                  </a:lnTo>
                  <a:lnTo>
                    <a:pt x="1422" y="42"/>
                  </a:lnTo>
                  <a:lnTo>
                    <a:pt x="1427" y="67"/>
                  </a:lnTo>
                  <a:lnTo>
                    <a:pt x="1435" y="92"/>
                  </a:lnTo>
                  <a:lnTo>
                    <a:pt x="1443" y="124"/>
                  </a:lnTo>
                  <a:lnTo>
                    <a:pt x="1447" y="148"/>
                  </a:lnTo>
                  <a:lnTo>
                    <a:pt x="1447" y="170"/>
                  </a:lnTo>
                  <a:lnTo>
                    <a:pt x="1444" y="194"/>
                  </a:lnTo>
                  <a:lnTo>
                    <a:pt x="1437" y="217"/>
                  </a:lnTo>
                  <a:lnTo>
                    <a:pt x="1422" y="239"/>
                  </a:lnTo>
                  <a:lnTo>
                    <a:pt x="1405" y="258"/>
                  </a:lnTo>
                  <a:lnTo>
                    <a:pt x="1386" y="275"/>
                  </a:lnTo>
                  <a:lnTo>
                    <a:pt x="1364" y="288"/>
                  </a:lnTo>
                  <a:lnTo>
                    <a:pt x="1338" y="297"/>
                  </a:lnTo>
                  <a:lnTo>
                    <a:pt x="1315" y="303"/>
                  </a:lnTo>
                  <a:lnTo>
                    <a:pt x="1283" y="304"/>
                  </a:lnTo>
                  <a:lnTo>
                    <a:pt x="1245" y="301"/>
                  </a:lnTo>
                  <a:lnTo>
                    <a:pt x="1221" y="297"/>
                  </a:lnTo>
                  <a:lnTo>
                    <a:pt x="1199" y="292"/>
                  </a:lnTo>
                  <a:lnTo>
                    <a:pt x="1178" y="279"/>
                  </a:lnTo>
                  <a:lnTo>
                    <a:pt x="1153" y="259"/>
                  </a:lnTo>
                  <a:lnTo>
                    <a:pt x="1136" y="240"/>
                  </a:lnTo>
                  <a:lnTo>
                    <a:pt x="1122" y="220"/>
                  </a:lnTo>
                  <a:lnTo>
                    <a:pt x="1113" y="198"/>
                  </a:lnTo>
                  <a:lnTo>
                    <a:pt x="1108" y="178"/>
                  </a:lnTo>
                  <a:lnTo>
                    <a:pt x="1108" y="155"/>
                  </a:lnTo>
                  <a:lnTo>
                    <a:pt x="1111" y="132"/>
                  </a:lnTo>
                  <a:lnTo>
                    <a:pt x="1116" y="110"/>
                  </a:lnTo>
                  <a:lnTo>
                    <a:pt x="1122" y="90"/>
                  </a:lnTo>
                  <a:lnTo>
                    <a:pt x="1128" y="68"/>
                  </a:lnTo>
                  <a:lnTo>
                    <a:pt x="1132" y="46"/>
                  </a:lnTo>
                  <a:lnTo>
                    <a:pt x="1132" y="27"/>
                  </a:lnTo>
                  <a:lnTo>
                    <a:pt x="1127" y="6"/>
                  </a:lnTo>
                  <a:lnTo>
                    <a:pt x="864" y="6"/>
                  </a:lnTo>
                  <a:lnTo>
                    <a:pt x="867" y="50"/>
                  </a:lnTo>
                  <a:lnTo>
                    <a:pt x="864" y="82"/>
                  </a:lnTo>
                  <a:lnTo>
                    <a:pt x="863" y="107"/>
                  </a:lnTo>
                  <a:lnTo>
                    <a:pt x="863" y="130"/>
                  </a:lnTo>
                  <a:lnTo>
                    <a:pt x="860" y="155"/>
                  </a:lnTo>
                  <a:lnTo>
                    <a:pt x="854" y="179"/>
                  </a:lnTo>
                  <a:lnTo>
                    <a:pt x="848" y="195"/>
                  </a:lnTo>
                  <a:lnTo>
                    <a:pt x="838" y="210"/>
                  </a:lnTo>
                  <a:lnTo>
                    <a:pt x="825" y="223"/>
                  </a:lnTo>
                  <a:lnTo>
                    <a:pt x="810" y="232"/>
                  </a:lnTo>
                  <a:lnTo>
                    <a:pt x="792" y="237"/>
                  </a:lnTo>
                  <a:lnTo>
                    <a:pt x="773" y="240"/>
                  </a:lnTo>
                  <a:lnTo>
                    <a:pt x="756" y="242"/>
                  </a:lnTo>
                  <a:lnTo>
                    <a:pt x="732" y="242"/>
                  </a:lnTo>
                  <a:lnTo>
                    <a:pt x="711" y="239"/>
                  </a:lnTo>
                  <a:lnTo>
                    <a:pt x="693" y="237"/>
                  </a:lnTo>
                  <a:lnTo>
                    <a:pt x="670" y="236"/>
                  </a:lnTo>
                  <a:lnTo>
                    <a:pt x="646" y="233"/>
                  </a:lnTo>
                  <a:lnTo>
                    <a:pt x="619" y="233"/>
                  </a:lnTo>
                  <a:lnTo>
                    <a:pt x="596" y="236"/>
                  </a:lnTo>
                  <a:lnTo>
                    <a:pt x="573" y="239"/>
                  </a:lnTo>
                  <a:lnTo>
                    <a:pt x="548" y="246"/>
                  </a:lnTo>
                  <a:lnTo>
                    <a:pt x="531" y="255"/>
                  </a:lnTo>
                  <a:lnTo>
                    <a:pt x="512" y="267"/>
                  </a:lnTo>
                  <a:lnTo>
                    <a:pt x="499" y="284"/>
                  </a:lnTo>
                  <a:lnTo>
                    <a:pt x="487" y="301"/>
                  </a:lnTo>
                  <a:lnTo>
                    <a:pt x="482" y="319"/>
                  </a:lnTo>
                  <a:lnTo>
                    <a:pt x="479" y="339"/>
                  </a:lnTo>
                  <a:lnTo>
                    <a:pt x="482" y="359"/>
                  </a:lnTo>
                  <a:lnTo>
                    <a:pt x="483" y="381"/>
                  </a:lnTo>
                  <a:lnTo>
                    <a:pt x="482" y="404"/>
                  </a:lnTo>
                  <a:lnTo>
                    <a:pt x="478" y="422"/>
                  </a:lnTo>
                  <a:lnTo>
                    <a:pt x="472" y="441"/>
                  </a:lnTo>
                  <a:lnTo>
                    <a:pt x="464" y="458"/>
                  </a:lnTo>
                  <a:lnTo>
                    <a:pt x="453" y="471"/>
                  </a:lnTo>
                  <a:lnTo>
                    <a:pt x="436" y="483"/>
                  </a:lnTo>
                  <a:lnTo>
                    <a:pt x="414" y="491"/>
                  </a:lnTo>
                  <a:lnTo>
                    <a:pt x="392" y="498"/>
                  </a:lnTo>
                  <a:lnTo>
                    <a:pt x="372" y="503"/>
                  </a:lnTo>
                  <a:lnTo>
                    <a:pt x="350" y="509"/>
                  </a:lnTo>
                  <a:lnTo>
                    <a:pt x="322" y="514"/>
                  </a:lnTo>
                  <a:lnTo>
                    <a:pt x="300" y="518"/>
                  </a:lnTo>
                  <a:lnTo>
                    <a:pt x="277" y="525"/>
                  </a:lnTo>
                  <a:lnTo>
                    <a:pt x="258" y="532"/>
                  </a:lnTo>
                  <a:lnTo>
                    <a:pt x="239" y="540"/>
                  </a:lnTo>
                  <a:lnTo>
                    <a:pt x="224" y="551"/>
                  </a:lnTo>
                  <a:lnTo>
                    <a:pt x="211" y="561"/>
                  </a:lnTo>
                  <a:lnTo>
                    <a:pt x="196" y="579"/>
                  </a:lnTo>
                  <a:lnTo>
                    <a:pt x="186" y="595"/>
                  </a:lnTo>
                  <a:lnTo>
                    <a:pt x="178" y="614"/>
                  </a:lnTo>
                  <a:lnTo>
                    <a:pt x="174" y="637"/>
                  </a:lnTo>
                  <a:lnTo>
                    <a:pt x="177" y="659"/>
                  </a:lnTo>
                  <a:lnTo>
                    <a:pt x="179" y="681"/>
                  </a:lnTo>
                  <a:lnTo>
                    <a:pt x="186" y="707"/>
                  </a:lnTo>
                  <a:lnTo>
                    <a:pt x="193" y="735"/>
                  </a:lnTo>
                  <a:lnTo>
                    <a:pt x="198" y="761"/>
                  </a:lnTo>
                  <a:lnTo>
                    <a:pt x="201" y="781"/>
                  </a:lnTo>
                  <a:lnTo>
                    <a:pt x="201" y="800"/>
                  </a:lnTo>
                  <a:lnTo>
                    <a:pt x="198" y="826"/>
                  </a:lnTo>
                  <a:lnTo>
                    <a:pt x="192" y="848"/>
                  </a:lnTo>
                  <a:lnTo>
                    <a:pt x="186" y="866"/>
                  </a:lnTo>
                  <a:lnTo>
                    <a:pt x="178" y="884"/>
                  </a:lnTo>
                  <a:lnTo>
                    <a:pt x="167" y="907"/>
                  </a:lnTo>
                  <a:lnTo>
                    <a:pt x="152" y="933"/>
                  </a:lnTo>
                  <a:lnTo>
                    <a:pt x="136" y="952"/>
                  </a:lnTo>
                  <a:lnTo>
                    <a:pt x="120" y="967"/>
                  </a:lnTo>
                  <a:lnTo>
                    <a:pt x="105" y="980"/>
                  </a:lnTo>
                  <a:lnTo>
                    <a:pt x="89" y="991"/>
                  </a:lnTo>
                  <a:lnTo>
                    <a:pt x="72" y="998"/>
                  </a:lnTo>
                  <a:lnTo>
                    <a:pt x="49" y="1003"/>
                  </a:lnTo>
                  <a:lnTo>
                    <a:pt x="24" y="1007"/>
                  </a:lnTo>
                  <a:lnTo>
                    <a:pt x="0" y="100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5784" name="Rectangle 14" descr="White marble">
              <a:extLst>
                <a:ext uri="{FF2B5EF4-FFF2-40B4-BE49-F238E27FC236}">
                  <a16:creationId xmlns:a16="http://schemas.microsoft.com/office/drawing/2014/main" id="{2FA6CF11-2943-3C4E-83A3-BC358B4F4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456"/>
              <a:ext cx="10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tr-TR" sz="2400" b="1"/>
                <a:t>Fırsatlar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2740053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C7F701C1-BB04-7D4E-BCE6-083A924FE4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600">
                <a:solidFill>
                  <a:schemeClr val="tx1"/>
                </a:solidFill>
              </a:rPr>
              <a:t>Stratejik Plan</a:t>
            </a:r>
          </a:p>
        </p:txBody>
      </p:sp>
      <p:grpSp>
        <p:nvGrpSpPr>
          <p:cNvPr id="76803" name="Group 3">
            <a:extLst>
              <a:ext uri="{FF2B5EF4-FFF2-40B4-BE49-F238E27FC236}">
                <a16:creationId xmlns:a16="http://schemas.microsoft.com/office/drawing/2014/main" id="{1265FBC1-D36A-9241-A626-B0533DAB395A}"/>
              </a:ext>
            </a:extLst>
          </p:cNvPr>
          <p:cNvGrpSpPr>
            <a:grpSpLocks/>
          </p:cNvGrpSpPr>
          <p:nvPr/>
        </p:nvGrpSpPr>
        <p:grpSpPr bwMode="auto">
          <a:xfrm>
            <a:off x="3603626" y="2209801"/>
            <a:ext cx="2492375" cy="2022475"/>
            <a:chOff x="1056" y="1152"/>
            <a:chExt cx="1570" cy="1274"/>
          </a:xfrm>
        </p:grpSpPr>
        <p:sp>
          <p:nvSpPr>
            <p:cNvPr id="76816" name="Freeform 4">
              <a:extLst>
                <a:ext uri="{FF2B5EF4-FFF2-40B4-BE49-F238E27FC236}">
                  <a16:creationId xmlns:a16="http://schemas.microsoft.com/office/drawing/2014/main" id="{AC67EF19-5F90-2E40-AE4B-D2A3E388A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1152"/>
              <a:ext cx="1570" cy="1274"/>
            </a:xfrm>
            <a:custGeom>
              <a:avLst/>
              <a:gdLst>
                <a:gd name="T0" fmla="*/ 1570 w 1570"/>
                <a:gd name="T1" fmla="*/ 0 h 1274"/>
                <a:gd name="T2" fmla="*/ 2 w 1570"/>
                <a:gd name="T3" fmla="*/ 1274 h 1274"/>
                <a:gd name="T4" fmla="*/ 148 w 1570"/>
                <a:gd name="T5" fmla="*/ 1250 h 1274"/>
                <a:gd name="T6" fmla="*/ 144 w 1570"/>
                <a:gd name="T7" fmla="*/ 1208 h 1274"/>
                <a:gd name="T8" fmla="*/ 128 w 1570"/>
                <a:gd name="T9" fmla="*/ 1151 h 1274"/>
                <a:gd name="T10" fmla="*/ 122 w 1570"/>
                <a:gd name="T11" fmla="*/ 1105 h 1274"/>
                <a:gd name="T12" fmla="*/ 133 w 1570"/>
                <a:gd name="T13" fmla="*/ 1057 h 1274"/>
                <a:gd name="T14" fmla="*/ 166 w 1570"/>
                <a:gd name="T15" fmla="*/ 1017 h 1274"/>
                <a:gd name="T16" fmla="*/ 207 w 1570"/>
                <a:gd name="T17" fmla="*/ 987 h 1274"/>
                <a:gd name="T18" fmla="*/ 255 w 1570"/>
                <a:gd name="T19" fmla="*/ 972 h 1274"/>
                <a:gd name="T20" fmla="*/ 326 w 1570"/>
                <a:gd name="T21" fmla="*/ 973 h 1274"/>
                <a:gd name="T22" fmla="*/ 372 w 1570"/>
                <a:gd name="T23" fmla="*/ 983 h 1274"/>
                <a:gd name="T24" fmla="*/ 418 w 1570"/>
                <a:gd name="T25" fmla="*/ 1015 h 1274"/>
                <a:gd name="T26" fmla="*/ 449 w 1570"/>
                <a:gd name="T27" fmla="*/ 1055 h 1274"/>
                <a:gd name="T28" fmla="*/ 463 w 1570"/>
                <a:gd name="T29" fmla="*/ 1097 h 1274"/>
                <a:gd name="T30" fmla="*/ 460 w 1570"/>
                <a:gd name="T31" fmla="*/ 1143 h 1274"/>
                <a:gd name="T32" fmla="*/ 449 w 1570"/>
                <a:gd name="T33" fmla="*/ 1185 h 1274"/>
                <a:gd name="T34" fmla="*/ 438 w 1570"/>
                <a:gd name="T35" fmla="*/ 1228 h 1274"/>
                <a:gd name="T36" fmla="*/ 444 w 1570"/>
                <a:gd name="T37" fmla="*/ 1269 h 1274"/>
                <a:gd name="T38" fmla="*/ 704 w 1570"/>
                <a:gd name="T39" fmla="*/ 1224 h 1274"/>
                <a:gd name="T40" fmla="*/ 707 w 1570"/>
                <a:gd name="T41" fmla="*/ 1167 h 1274"/>
                <a:gd name="T42" fmla="*/ 711 w 1570"/>
                <a:gd name="T43" fmla="*/ 1120 h 1274"/>
                <a:gd name="T44" fmla="*/ 723 w 1570"/>
                <a:gd name="T45" fmla="*/ 1079 h 1274"/>
                <a:gd name="T46" fmla="*/ 746 w 1570"/>
                <a:gd name="T47" fmla="*/ 1052 h 1274"/>
                <a:gd name="T48" fmla="*/ 779 w 1570"/>
                <a:gd name="T49" fmla="*/ 1037 h 1274"/>
                <a:gd name="T50" fmla="*/ 815 w 1570"/>
                <a:gd name="T51" fmla="*/ 1033 h 1274"/>
                <a:gd name="T52" fmla="*/ 860 w 1570"/>
                <a:gd name="T53" fmla="*/ 1034 h 1274"/>
                <a:gd name="T54" fmla="*/ 901 w 1570"/>
                <a:gd name="T55" fmla="*/ 1038 h 1274"/>
                <a:gd name="T56" fmla="*/ 952 w 1570"/>
                <a:gd name="T57" fmla="*/ 1041 h 1274"/>
                <a:gd name="T58" fmla="*/ 998 w 1570"/>
                <a:gd name="T59" fmla="*/ 1034 h 1274"/>
                <a:gd name="T60" fmla="*/ 1040 w 1570"/>
                <a:gd name="T61" fmla="*/ 1019 h 1274"/>
                <a:gd name="T62" fmla="*/ 1071 w 1570"/>
                <a:gd name="T63" fmla="*/ 991 h 1274"/>
                <a:gd name="T64" fmla="*/ 1089 w 1570"/>
                <a:gd name="T65" fmla="*/ 956 h 1274"/>
                <a:gd name="T66" fmla="*/ 1089 w 1570"/>
                <a:gd name="T67" fmla="*/ 915 h 1274"/>
                <a:gd name="T68" fmla="*/ 1089 w 1570"/>
                <a:gd name="T69" fmla="*/ 870 h 1274"/>
                <a:gd name="T70" fmla="*/ 1099 w 1570"/>
                <a:gd name="T71" fmla="*/ 834 h 1274"/>
                <a:gd name="T72" fmla="*/ 1117 w 1570"/>
                <a:gd name="T73" fmla="*/ 804 h 1274"/>
                <a:gd name="T74" fmla="*/ 1157 w 1570"/>
                <a:gd name="T75" fmla="*/ 783 h 1274"/>
                <a:gd name="T76" fmla="*/ 1199 w 1570"/>
                <a:gd name="T77" fmla="*/ 771 h 1274"/>
                <a:gd name="T78" fmla="*/ 1249 w 1570"/>
                <a:gd name="T79" fmla="*/ 760 h 1274"/>
                <a:gd name="T80" fmla="*/ 1294 w 1570"/>
                <a:gd name="T81" fmla="*/ 750 h 1274"/>
                <a:gd name="T82" fmla="*/ 1332 w 1570"/>
                <a:gd name="T83" fmla="*/ 735 h 1274"/>
                <a:gd name="T84" fmla="*/ 1360 w 1570"/>
                <a:gd name="T85" fmla="*/ 713 h 1274"/>
                <a:gd name="T86" fmla="*/ 1385 w 1570"/>
                <a:gd name="T87" fmla="*/ 679 h 1274"/>
                <a:gd name="T88" fmla="*/ 1397 w 1570"/>
                <a:gd name="T89" fmla="*/ 636 h 1274"/>
                <a:gd name="T90" fmla="*/ 1391 w 1570"/>
                <a:gd name="T91" fmla="*/ 594 h 1274"/>
                <a:gd name="T92" fmla="*/ 1378 w 1570"/>
                <a:gd name="T93" fmla="*/ 539 h 1274"/>
                <a:gd name="T94" fmla="*/ 1370 w 1570"/>
                <a:gd name="T95" fmla="*/ 493 h 1274"/>
                <a:gd name="T96" fmla="*/ 1372 w 1570"/>
                <a:gd name="T97" fmla="*/ 449 h 1274"/>
                <a:gd name="T98" fmla="*/ 1386 w 1570"/>
                <a:gd name="T99" fmla="*/ 411 h 1274"/>
                <a:gd name="T100" fmla="*/ 1409 w 1570"/>
                <a:gd name="T101" fmla="*/ 377 h 1274"/>
                <a:gd name="T102" fmla="*/ 1443 w 1570"/>
                <a:gd name="T103" fmla="*/ 344 h 1274"/>
                <a:gd name="T104" fmla="*/ 1482 w 1570"/>
                <a:gd name="T105" fmla="*/ 325 h 1274"/>
                <a:gd name="T106" fmla="*/ 1521 w 1570"/>
                <a:gd name="T107" fmla="*/ 317 h 1274"/>
                <a:gd name="T108" fmla="*/ 1570 w 1570"/>
                <a:gd name="T109" fmla="*/ 317 h 12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70"/>
                <a:gd name="T166" fmla="*/ 0 h 1274"/>
                <a:gd name="T167" fmla="*/ 1570 w 1570"/>
                <a:gd name="T168" fmla="*/ 1274 h 12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70" h="1274">
                  <a:moveTo>
                    <a:pt x="1570" y="317"/>
                  </a:moveTo>
                  <a:lnTo>
                    <a:pt x="1570" y="0"/>
                  </a:lnTo>
                  <a:lnTo>
                    <a:pt x="0" y="0"/>
                  </a:lnTo>
                  <a:lnTo>
                    <a:pt x="2" y="1274"/>
                  </a:lnTo>
                  <a:lnTo>
                    <a:pt x="141" y="1274"/>
                  </a:lnTo>
                  <a:lnTo>
                    <a:pt x="148" y="1250"/>
                  </a:lnTo>
                  <a:lnTo>
                    <a:pt x="148" y="1232"/>
                  </a:lnTo>
                  <a:lnTo>
                    <a:pt x="144" y="1208"/>
                  </a:lnTo>
                  <a:lnTo>
                    <a:pt x="136" y="1182"/>
                  </a:lnTo>
                  <a:lnTo>
                    <a:pt x="128" y="1151"/>
                  </a:lnTo>
                  <a:lnTo>
                    <a:pt x="124" y="1126"/>
                  </a:lnTo>
                  <a:lnTo>
                    <a:pt x="122" y="1105"/>
                  </a:lnTo>
                  <a:lnTo>
                    <a:pt x="127" y="1080"/>
                  </a:lnTo>
                  <a:lnTo>
                    <a:pt x="133" y="1057"/>
                  </a:lnTo>
                  <a:lnTo>
                    <a:pt x="148" y="1034"/>
                  </a:lnTo>
                  <a:lnTo>
                    <a:pt x="166" y="1017"/>
                  </a:lnTo>
                  <a:lnTo>
                    <a:pt x="185" y="999"/>
                  </a:lnTo>
                  <a:lnTo>
                    <a:pt x="207" y="987"/>
                  </a:lnTo>
                  <a:lnTo>
                    <a:pt x="232" y="976"/>
                  </a:lnTo>
                  <a:lnTo>
                    <a:pt x="255" y="972"/>
                  </a:lnTo>
                  <a:lnTo>
                    <a:pt x="288" y="971"/>
                  </a:lnTo>
                  <a:lnTo>
                    <a:pt x="326" y="973"/>
                  </a:lnTo>
                  <a:lnTo>
                    <a:pt x="350" y="976"/>
                  </a:lnTo>
                  <a:lnTo>
                    <a:pt x="372" y="983"/>
                  </a:lnTo>
                  <a:lnTo>
                    <a:pt x="392" y="995"/>
                  </a:lnTo>
                  <a:lnTo>
                    <a:pt x="418" y="1015"/>
                  </a:lnTo>
                  <a:lnTo>
                    <a:pt x="434" y="1034"/>
                  </a:lnTo>
                  <a:lnTo>
                    <a:pt x="449" y="1055"/>
                  </a:lnTo>
                  <a:lnTo>
                    <a:pt x="457" y="1076"/>
                  </a:lnTo>
                  <a:lnTo>
                    <a:pt x="463" y="1097"/>
                  </a:lnTo>
                  <a:lnTo>
                    <a:pt x="463" y="1120"/>
                  </a:lnTo>
                  <a:lnTo>
                    <a:pt x="460" y="1143"/>
                  </a:lnTo>
                  <a:lnTo>
                    <a:pt x="455" y="1164"/>
                  </a:lnTo>
                  <a:lnTo>
                    <a:pt x="449" y="1185"/>
                  </a:lnTo>
                  <a:lnTo>
                    <a:pt x="442" y="1206"/>
                  </a:lnTo>
                  <a:lnTo>
                    <a:pt x="438" y="1228"/>
                  </a:lnTo>
                  <a:lnTo>
                    <a:pt x="438" y="1247"/>
                  </a:lnTo>
                  <a:lnTo>
                    <a:pt x="444" y="1269"/>
                  </a:lnTo>
                  <a:lnTo>
                    <a:pt x="707" y="1269"/>
                  </a:lnTo>
                  <a:lnTo>
                    <a:pt x="704" y="1224"/>
                  </a:lnTo>
                  <a:lnTo>
                    <a:pt x="707" y="1192"/>
                  </a:lnTo>
                  <a:lnTo>
                    <a:pt x="707" y="1167"/>
                  </a:lnTo>
                  <a:lnTo>
                    <a:pt x="708" y="1144"/>
                  </a:lnTo>
                  <a:lnTo>
                    <a:pt x="711" y="1120"/>
                  </a:lnTo>
                  <a:lnTo>
                    <a:pt x="716" y="1095"/>
                  </a:lnTo>
                  <a:lnTo>
                    <a:pt x="723" y="1079"/>
                  </a:lnTo>
                  <a:lnTo>
                    <a:pt x="733" y="1064"/>
                  </a:lnTo>
                  <a:lnTo>
                    <a:pt x="746" y="1052"/>
                  </a:lnTo>
                  <a:lnTo>
                    <a:pt x="761" y="1042"/>
                  </a:lnTo>
                  <a:lnTo>
                    <a:pt x="779" y="1037"/>
                  </a:lnTo>
                  <a:lnTo>
                    <a:pt x="798" y="1034"/>
                  </a:lnTo>
                  <a:lnTo>
                    <a:pt x="815" y="1033"/>
                  </a:lnTo>
                  <a:lnTo>
                    <a:pt x="838" y="1033"/>
                  </a:lnTo>
                  <a:lnTo>
                    <a:pt x="860" y="1034"/>
                  </a:lnTo>
                  <a:lnTo>
                    <a:pt x="878" y="1037"/>
                  </a:lnTo>
                  <a:lnTo>
                    <a:pt x="901" y="1038"/>
                  </a:lnTo>
                  <a:lnTo>
                    <a:pt x="925" y="1041"/>
                  </a:lnTo>
                  <a:lnTo>
                    <a:pt x="952" y="1041"/>
                  </a:lnTo>
                  <a:lnTo>
                    <a:pt x="975" y="1038"/>
                  </a:lnTo>
                  <a:lnTo>
                    <a:pt x="998" y="1034"/>
                  </a:lnTo>
                  <a:lnTo>
                    <a:pt x="1023" y="1029"/>
                  </a:lnTo>
                  <a:lnTo>
                    <a:pt x="1040" y="1019"/>
                  </a:lnTo>
                  <a:lnTo>
                    <a:pt x="1059" y="1007"/>
                  </a:lnTo>
                  <a:lnTo>
                    <a:pt x="1071" y="991"/>
                  </a:lnTo>
                  <a:lnTo>
                    <a:pt x="1084" y="973"/>
                  </a:lnTo>
                  <a:lnTo>
                    <a:pt x="1089" y="956"/>
                  </a:lnTo>
                  <a:lnTo>
                    <a:pt x="1092" y="935"/>
                  </a:lnTo>
                  <a:lnTo>
                    <a:pt x="1089" y="915"/>
                  </a:lnTo>
                  <a:lnTo>
                    <a:pt x="1088" y="893"/>
                  </a:lnTo>
                  <a:lnTo>
                    <a:pt x="1089" y="870"/>
                  </a:lnTo>
                  <a:lnTo>
                    <a:pt x="1093" y="853"/>
                  </a:lnTo>
                  <a:lnTo>
                    <a:pt x="1099" y="834"/>
                  </a:lnTo>
                  <a:lnTo>
                    <a:pt x="1107" y="816"/>
                  </a:lnTo>
                  <a:lnTo>
                    <a:pt x="1117" y="804"/>
                  </a:lnTo>
                  <a:lnTo>
                    <a:pt x="1135" y="792"/>
                  </a:lnTo>
                  <a:lnTo>
                    <a:pt x="1157" y="783"/>
                  </a:lnTo>
                  <a:lnTo>
                    <a:pt x="1178" y="777"/>
                  </a:lnTo>
                  <a:lnTo>
                    <a:pt x="1199" y="771"/>
                  </a:lnTo>
                  <a:lnTo>
                    <a:pt x="1221" y="766"/>
                  </a:lnTo>
                  <a:lnTo>
                    <a:pt x="1249" y="760"/>
                  </a:lnTo>
                  <a:lnTo>
                    <a:pt x="1271" y="756"/>
                  </a:lnTo>
                  <a:lnTo>
                    <a:pt x="1294" y="750"/>
                  </a:lnTo>
                  <a:lnTo>
                    <a:pt x="1313" y="743"/>
                  </a:lnTo>
                  <a:lnTo>
                    <a:pt x="1332" y="735"/>
                  </a:lnTo>
                  <a:lnTo>
                    <a:pt x="1347" y="724"/>
                  </a:lnTo>
                  <a:lnTo>
                    <a:pt x="1360" y="713"/>
                  </a:lnTo>
                  <a:lnTo>
                    <a:pt x="1375" y="695"/>
                  </a:lnTo>
                  <a:lnTo>
                    <a:pt x="1385" y="679"/>
                  </a:lnTo>
                  <a:lnTo>
                    <a:pt x="1393" y="660"/>
                  </a:lnTo>
                  <a:lnTo>
                    <a:pt x="1397" y="636"/>
                  </a:lnTo>
                  <a:lnTo>
                    <a:pt x="1394" y="615"/>
                  </a:lnTo>
                  <a:lnTo>
                    <a:pt x="1391" y="594"/>
                  </a:lnTo>
                  <a:lnTo>
                    <a:pt x="1385" y="568"/>
                  </a:lnTo>
                  <a:lnTo>
                    <a:pt x="1378" y="539"/>
                  </a:lnTo>
                  <a:lnTo>
                    <a:pt x="1371" y="514"/>
                  </a:lnTo>
                  <a:lnTo>
                    <a:pt x="1370" y="493"/>
                  </a:lnTo>
                  <a:lnTo>
                    <a:pt x="1370" y="474"/>
                  </a:lnTo>
                  <a:lnTo>
                    <a:pt x="1372" y="449"/>
                  </a:lnTo>
                  <a:lnTo>
                    <a:pt x="1379" y="427"/>
                  </a:lnTo>
                  <a:lnTo>
                    <a:pt x="1386" y="411"/>
                  </a:lnTo>
                  <a:lnTo>
                    <a:pt x="1395" y="394"/>
                  </a:lnTo>
                  <a:lnTo>
                    <a:pt x="1409" y="377"/>
                  </a:lnTo>
                  <a:lnTo>
                    <a:pt x="1424" y="359"/>
                  </a:lnTo>
                  <a:lnTo>
                    <a:pt x="1443" y="344"/>
                  </a:lnTo>
                  <a:lnTo>
                    <a:pt x="1463" y="332"/>
                  </a:lnTo>
                  <a:lnTo>
                    <a:pt x="1482" y="325"/>
                  </a:lnTo>
                  <a:lnTo>
                    <a:pt x="1501" y="320"/>
                  </a:lnTo>
                  <a:lnTo>
                    <a:pt x="1521" y="317"/>
                  </a:lnTo>
                  <a:lnTo>
                    <a:pt x="1546" y="317"/>
                  </a:lnTo>
                  <a:lnTo>
                    <a:pt x="1570" y="31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17" name="Text Box 5" descr="White marble">
              <a:extLst>
                <a:ext uri="{FF2B5EF4-FFF2-40B4-BE49-F238E27FC236}">
                  <a16:creationId xmlns:a16="http://schemas.microsoft.com/office/drawing/2014/main" id="{355B31CC-FD95-1D40-9CAD-874F6BC9F0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75" y="1536"/>
              <a:ext cx="104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/>
                <a:t>Hedefler</a:t>
              </a:r>
            </a:p>
          </p:txBody>
        </p:sp>
      </p:grpSp>
      <p:grpSp>
        <p:nvGrpSpPr>
          <p:cNvPr id="76804" name="Group 6">
            <a:extLst>
              <a:ext uri="{FF2B5EF4-FFF2-40B4-BE49-F238E27FC236}">
                <a16:creationId xmlns:a16="http://schemas.microsoft.com/office/drawing/2014/main" id="{05CC61A5-6B07-7A47-B200-D10C1B14923D}"/>
              </a:ext>
            </a:extLst>
          </p:cNvPr>
          <p:cNvGrpSpPr>
            <a:grpSpLocks/>
          </p:cNvGrpSpPr>
          <p:nvPr/>
        </p:nvGrpSpPr>
        <p:grpSpPr bwMode="auto">
          <a:xfrm>
            <a:off x="3611564" y="3733801"/>
            <a:ext cx="2484437" cy="2416175"/>
            <a:chOff x="1054" y="2496"/>
            <a:chExt cx="1565" cy="1522"/>
          </a:xfrm>
        </p:grpSpPr>
        <p:sp>
          <p:nvSpPr>
            <p:cNvPr id="76814" name="Freeform 7">
              <a:extLst>
                <a:ext uri="{FF2B5EF4-FFF2-40B4-BE49-F238E27FC236}">
                  <a16:creationId xmlns:a16="http://schemas.microsoft.com/office/drawing/2014/main" id="{5C6E32E3-A913-2F48-B7B5-326B1AA85C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6" y="2496"/>
              <a:ext cx="1563" cy="1522"/>
            </a:xfrm>
            <a:custGeom>
              <a:avLst/>
              <a:gdLst>
                <a:gd name="T0" fmla="*/ 1563 w 1563"/>
                <a:gd name="T1" fmla="*/ 1522 h 1522"/>
                <a:gd name="T2" fmla="*/ 0 w 1563"/>
                <a:gd name="T3" fmla="*/ 307 h 1522"/>
                <a:gd name="T4" fmla="*/ 141 w 1563"/>
                <a:gd name="T5" fmla="*/ 296 h 1522"/>
                <a:gd name="T6" fmla="*/ 146 w 1563"/>
                <a:gd name="T7" fmla="*/ 269 h 1522"/>
                <a:gd name="T8" fmla="*/ 139 w 1563"/>
                <a:gd name="T9" fmla="*/ 235 h 1522"/>
                <a:gd name="T10" fmla="*/ 128 w 1563"/>
                <a:gd name="T11" fmla="*/ 194 h 1522"/>
                <a:gd name="T12" fmla="*/ 121 w 1563"/>
                <a:gd name="T13" fmla="*/ 155 h 1522"/>
                <a:gd name="T14" fmla="*/ 122 w 1563"/>
                <a:gd name="T15" fmla="*/ 118 h 1522"/>
                <a:gd name="T16" fmla="*/ 135 w 1563"/>
                <a:gd name="T17" fmla="*/ 82 h 1522"/>
                <a:gd name="T18" fmla="*/ 160 w 1563"/>
                <a:gd name="T19" fmla="*/ 52 h 1522"/>
                <a:gd name="T20" fmla="*/ 189 w 1563"/>
                <a:gd name="T21" fmla="*/ 28 h 1522"/>
                <a:gd name="T22" fmla="*/ 224 w 1563"/>
                <a:gd name="T23" fmla="*/ 10 h 1522"/>
                <a:gd name="T24" fmla="*/ 269 w 1563"/>
                <a:gd name="T25" fmla="*/ 2 h 1522"/>
                <a:gd name="T26" fmla="*/ 308 w 1563"/>
                <a:gd name="T27" fmla="*/ 0 h 1522"/>
                <a:gd name="T28" fmla="*/ 342 w 1563"/>
                <a:gd name="T29" fmla="*/ 5 h 1522"/>
                <a:gd name="T30" fmla="*/ 377 w 1563"/>
                <a:gd name="T31" fmla="*/ 15 h 1522"/>
                <a:gd name="T32" fmla="*/ 406 w 1563"/>
                <a:gd name="T33" fmla="*/ 34 h 1522"/>
                <a:gd name="T34" fmla="*/ 433 w 1563"/>
                <a:gd name="T35" fmla="*/ 63 h 1522"/>
                <a:gd name="T36" fmla="*/ 455 w 1563"/>
                <a:gd name="T37" fmla="*/ 94 h 1522"/>
                <a:gd name="T38" fmla="*/ 467 w 1563"/>
                <a:gd name="T39" fmla="*/ 137 h 1522"/>
                <a:gd name="T40" fmla="*/ 461 w 1563"/>
                <a:gd name="T41" fmla="*/ 181 h 1522"/>
                <a:gd name="T42" fmla="*/ 451 w 1563"/>
                <a:gd name="T43" fmla="*/ 224 h 1522"/>
                <a:gd name="T44" fmla="*/ 440 w 1563"/>
                <a:gd name="T45" fmla="*/ 268 h 1522"/>
                <a:gd name="T46" fmla="*/ 442 w 1563"/>
                <a:gd name="T47" fmla="*/ 288 h 1522"/>
                <a:gd name="T48" fmla="*/ 705 w 1563"/>
                <a:gd name="T49" fmla="*/ 299 h 1522"/>
                <a:gd name="T50" fmla="*/ 699 w 1563"/>
                <a:gd name="T51" fmla="*/ 379 h 1522"/>
                <a:gd name="T52" fmla="*/ 701 w 1563"/>
                <a:gd name="T53" fmla="*/ 426 h 1522"/>
                <a:gd name="T54" fmla="*/ 708 w 1563"/>
                <a:gd name="T55" fmla="*/ 475 h 1522"/>
                <a:gd name="T56" fmla="*/ 726 w 1563"/>
                <a:gd name="T57" fmla="*/ 505 h 1522"/>
                <a:gd name="T58" fmla="*/ 754 w 1563"/>
                <a:gd name="T59" fmla="*/ 526 h 1522"/>
                <a:gd name="T60" fmla="*/ 789 w 1563"/>
                <a:gd name="T61" fmla="*/ 536 h 1522"/>
                <a:gd name="T62" fmla="*/ 830 w 1563"/>
                <a:gd name="T63" fmla="*/ 537 h 1522"/>
                <a:gd name="T64" fmla="*/ 869 w 1563"/>
                <a:gd name="T65" fmla="*/ 533 h 1522"/>
                <a:gd name="T66" fmla="*/ 918 w 1563"/>
                <a:gd name="T67" fmla="*/ 528 h 1522"/>
                <a:gd name="T68" fmla="*/ 968 w 1563"/>
                <a:gd name="T69" fmla="*/ 531 h 1522"/>
                <a:gd name="T70" fmla="*/ 1014 w 1563"/>
                <a:gd name="T71" fmla="*/ 543 h 1522"/>
                <a:gd name="T72" fmla="*/ 1052 w 1563"/>
                <a:gd name="T73" fmla="*/ 564 h 1522"/>
                <a:gd name="T74" fmla="*/ 1075 w 1563"/>
                <a:gd name="T75" fmla="*/ 597 h 1522"/>
                <a:gd name="T76" fmla="*/ 1085 w 1563"/>
                <a:gd name="T77" fmla="*/ 635 h 1522"/>
                <a:gd name="T78" fmla="*/ 1081 w 1563"/>
                <a:gd name="T79" fmla="*/ 678 h 1522"/>
                <a:gd name="T80" fmla="*/ 1085 w 1563"/>
                <a:gd name="T81" fmla="*/ 719 h 1522"/>
                <a:gd name="T82" fmla="*/ 1100 w 1563"/>
                <a:gd name="T83" fmla="*/ 754 h 1522"/>
                <a:gd name="T84" fmla="*/ 1127 w 1563"/>
                <a:gd name="T85" fmla="*/ 779 h 1522"/>
                <a:gd name="T86" fmla="*/ 1172 w 1563"/>
                <a:gd name="T87" fmla="*/ 794 h 1522"/>
                <a:gd name="T88" fmla="*/ 1214 w 1563"/>
                <a:gd name="T89" fmla="*/ 804 h 1522"/>
                <a:gd name="T90" fmla="*/ 1264 w 1563"/>
                <a:gd name="T91" fmla="*/ 814 h 1522"/>
                <a:gd name="T92" fmla="*/ 1306 w 1563"/>
                <a:gd name="T93" fmla="*/ 827 h 1522"/>
                <a:gd name="T94" fmla="*/ 1340 w 1563"/>
                <a:gd name="T95" fmla="*/ 846 h 1522"/>
                <a:gd name="T96" fmla="*/ 1368 w 1563"/>
                <a:gd name="T97" fmla="*/ 875 h 1522"/>
                <a:gd name="T98" fmla="*/ 1386 w 1563"/>
                <a:gd name="T99" fmla="*/ 909 h 1522"/>
                <a:gd name="T100" fmla="*/ 1387 w 1563"/>
                <a:gd name="T101" fmla="*/ 956 h 1522"/>
                <a:gd name="T102" fmla="*/ 1378 w 1563"/>
                <a:gd name="T103" fmla="*/ 1002 h 1522"/>
                <a:gd name="T104" fmla="*/ 1364 w 1563"/>
                <a:gd name="T105" fmla="*/ 1057 h 1522"/>
                <a:gd name="T106" fmla="*/ 1361 w 1563"/>
                <a:gd name="T107" fmla="*/ 1096 h 1522"/>
                <a:gd name="T108" fmla="*/ 1371 w 1563"/>
                <a:gd name="T109" fmla="*/ 1143 h 1522"/>
                <a:gd name="T110" fmla="*/ 1389 w 1563"/>
                <a:gd name="T111" fmla="*/ 1176 h 1522"/>
                <a:gd name="T112" fmla="*/ 1417 w 1563"/>
                <a:gd name="T113" fmla="*/ 1211 h 1522"/>
                <a:gd name="T114" fmla="*/ 1455 w 1563"/>
                <a:gd name="T115" fmla="*/ 1238 h 1522"/>
                <a:gd name="T116" fmla="*/ 1494 w 1563"/>
                <a:gd name="T117" fmla="*/ 1250 h 1522"/>
                <a:gd name="T118" fmla="*/ 1539 w 1563"/>
                <a:gd name="T119" fmla="*/ 1254 h 1522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1522"/>
                <a:gd name="T182" fmla="*/ 1563 w 1563"/>
                <a:gd name="T183" fmla="*/ 1522 h 1522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1522">
                  <a:moveTo>
                    <a:pt x="1563" y="1253"/>
                  </a:moveTo>
                  <a:lnTo>
                    <a:pt x="1563" y="1522"/>
                  </a:lnTo>
                  <a:lnTo>
                    <a:pt x="2" y="1522"/>
                  </a:lnTo>
                  <a:lnTo>
                    <a:pt x="0" y="307"/>
                  </a:lnTo>
                  <a:lnTo>
                    <a:pt x="136" y="307"/>
                  </a:lnTo>
                  <a:lnTo>
                    <a:pt x="141" y="296"/>
                  </a:lnTo>
                  <a:lnTo>
                    <a:pt x="146" y="281"/>
                  </a:lnTo>
                  <a:lnTo>
                    <a:pt x="146" y="269"/>
                  </a:lnTo>
                  <a:lnTo>
                    <a:pt x="144" y="254"/>
                  </a:lnTo>
                  <a:lnTo>
                    <a:pt x="139" y="235"/>
                  </a:lnTo>
                  <a:lnTo>
                    <a:pt x="133" y="211"/>
                  </a:lnTo>
                  <a:lnTo>
                    <a:pt x="128" y="194"/>
                  </a:lnTo>
                  <a:lnTo>
                    <a:pt x="122" y="174"/>
                  </a:lnTo>
                  <a:lnTo>
                    <a:pt x="121" y="155"/>
                  </a:lnTo>
                  <a:lnTo>
                    <a:pt x="121" y="136"/>
                  </a:lnTo>
                  <a:lnTo>
                    <a:pt x="122" y="118"/>
                  </a:lnTo>
                  <a:lnTo>
                    <a:pt x="128" y="99"/>
                  </a:lnTo>
                  <a:lnTo>
                    <a:pt x="135" y="82"/>
                  </a:lnTo>
                  <a:lnTo>
                    <a:pt x="146" y="68"/>
                  </a:lnTo>
                  <a:lnTo>
                    <a:pt x="160" y="52"/>
                  </a:lnTo>
                  <a:lnTo>
                    <a:pt x="174" y="40"/>
                  </a:lnTo>
                  <a:lnTo>
                    <a:pt x="189" y="28"/>
                  </a:lnTo>
                  <a:lnTo>
                    <a:pt x="205" y="18"/>
                  </a:lnTo>
                  <a:lnTo>
                    <a:pt x="224" y="10"/>
                  </a:lnTo>
                  <a:lnTo>
                    <a:pt x="246" y="5"/>
                  </a:lnTo>
                  <a:lnTo>
                    <a:pt x="269" y="2"/>
                  </a:lnTo>
                  <a:lnTo>
                    <a:pt x="288" y="0"/>
                  </a:lnTo>
                  <a:lnTo>
                    <a:pt x="308" y="0"/>
                  </a:lnTo>
                  <a:lnTo>
                    <a:pt x="327" y="2"/>
                  </a:lnTo>
                  <a:lnTo>
                    <a:pt x="342" y="5"/>
                  </a:lnTo>
                  <a:lnTo>
                    <a:pt x="360" y="10"/>
                  </a:lnTo>
                  <a:lnTo>
                    <a:pt x="377" y="15"/>
                  </a:lnTo>
                  <a:lnTo>
                    <a:pt x="391" y="24"/>
                  </a:lnTo>
                  <a:lnTo>
                    <a:pt x="406" y="34"/>
                  </a:lnTo>
                  <a:lnTo>
                    <a:pt x="419" y="48"/>
                  </a:lnTo>
                  <a:lnTo>
                    <a:pt x="433" y="63"/>
                  </a:lnTo>
                  <a:lnTo>
                    <a:pt x="445" y="78"/>
                  </a:lnTo>
                  <a:lnTo>
                    <a:pt x="455" y="94"/>
                  </a:lnTo>
                  <a:lnTo>
                    <a:pt x="461" y="114"/>
                  </a:lnTo>
                  <a:lnTo>
                    <a:pt x="467" y="137"/>
                  </a:lnTo>
                  <a:lnTo>
                    <a:pt x="467" y="159"/>
                  </a:lnTo>
                  <a:lnTo>
                    <a:pt x="461" y="181"/>
                  </a:lnTo>
                  <a:lnTo>
                    <a:pt x="456" y="202"/>
                  </a:lnTo>
                  <a:lnTo>
                    <a:pt x="451" y="224"/>
                  </a:lnTo>
                  <a:lnTo>
                    <a:pt x="444" y="249"/>
                  </a:lnTo>
                  <a:lnTo>
                    <a:pt x="440" y="268"/>
                  </a:lnTo>
                  <a:lnTo>
                    <a:pt x="440" y="278"/>
                  </a:lnTo>
                  <a:lnTo>
                    <a:pt x="442" y="288"/>
                  </a:lnTo>
                  <a:lnTo>
                    <a:pt x="446" y="299"/>
                  </a:lnTo>
                  <a:lnTo>
                    <a:pt x="705" y="299"/>
                  </a:lnTo>
                  <a:lnTo>
                    <a:pt x="700" y="349"/>
                  </a:lnTo>
                  <a:lnTo>
                    <a:pt x="699" y="379"/>
                  </a:lnTo>
                  <a:lnTo>
                    <a:pt x="700" y="403"/>
                  </a:lnTo>
                  <a:lnTo>
                    <a:pt x="701" y="426"/>
                  </a:lnTo>
                  <a:lnTo>
                    <a:pt x="704" y="451"/>
                  </a:lnTo>
                  <a:lnTo>
                    <a:pt x="708" y="475"/>
                  </a:lnTo>
                  <a:lnTo>
                    <a:pt x="716" y="491"/>
                  </a:lnTo>
                  <a:lnTo>
                    <a:pt x="726" y="505"/>
                  </a:lnTo>
                  <a:lnTo>
                    <a:pt x="738" y="517"/>
                  </a:lnTo>
                  <a:lnTo>
                    <a:pt x="754" y="526"/>
                  </a:lnTo>
                  <a:lnTo>
                    <a:pt x="772" y="533"/>
                  </a:lnTo>
                  <a:lnTo>
                    <a:pt x="789" y="536"/>
                  </a:lnTo>
                  <a:lnTo>
                    <a:pt x="808" y="537"/>
                  </a:lnTo>
                  <a:lnTo>
                    <a:pt x="830" y="537"/>
                  </a:lnTo>
                  <a:lnTo>
                    <a:pt x="853" y="535"/>
                  </a:lnTo>
                  <a:lnTo>
                    <a:pt x="869" y="533"/>
                  </a:lnTo>
                  <a:lnTo>
                    <a:pt x="894" y="531"/>
                  </a:lnTo>
                  <a:lnTo>
                    <a:pt x="918" y="528"/>
                  </a:lnTo>
                  <a:lnTo>
                    <a:pt x="945" y="528"/>
                  </a:lnTo>
                  <a:lnTo>
                    <a:pt x="968" y="531"/>
                  </a:lnTo>
                  <a:lnTo>
                    <a:pt x="991" y="535"/>
                  </a:lnTo>
                  <a:lnTo>
                    <a:pt x="1014" y="543"/>
                  </a:lnTo>
                  <a:lnTo>
                    <a:pt x="1033" y="551"/>
                  </a:lnTo>
                  <a:lnTo>
                    <a:pt x="1052" y="564"/>
                  </a:lnTo>
                  <a:lnTo>
                    <a:pt x="1065" y="579"/>
                  </a:lnTo>
                  <a:lnTo>
                    <a:pt x="1075" y="597"/>
                  </a:lnTo>
                  <a:lnTo>
                    <a:pt x="1082" y="616"/>
                  </a:lnTo>
                  <a:lnTo>
                    <a:pt x="1085" y="635"/>
                  </a:lnTo>
                  <a:lnTo>
                    <a:pt x="1082" y="657"/>
                  </a:lnTo>
                  <a:lnTo>
                    <a:pt x="1081" y="678"/>
                  </a:lnTo>
                  <a:lnTo>
                    <a:pt x="1082" y="700"/>
                  </a:lnTo>
                  <a:lnTo>
                    <a:pt x="1085" y="719"/>
                  </a:lnTo>
                  <a:lnTo>
                    <a:pt x="1092" y="737"/>
                  </a:lnTo>
                  <a:lnTo>
                    <a:pt x="1100" y="754"/>
                  </a:lnTo>
                  <a:lnTo>
                    <a:pt x="1111" y="766"/>
                  </a:lnTo>
                  <a:lnTo>
                    <a:pt x="1127" y="779"/>
                  </a:lnTo>
                  <a:lnTo>
                    <a:pt x="1149" y="787"/>
                  </a:lnTo>
                  <a:lnTo>
                    <a:pt x="1172" y="794"/>
                  </a:lnTo>
                  <a:lnTo>
                    <a:pt x="1191" y="799"/>
                  </a:lnTo>
                  <a:lnTo>
                    <a:pt x="1214" y="804"/>
                  </a:lnTo>
                  <a:lnTo>
                    <a:pt x="1241" y="810"/>
                  </a:lnTo>
                  <a:lnTo>
                    <a:pt x="1264" y="814"/>
                  </a:lnTo>
                  <a:lnTo>
                    <a:pt x="1287" y="821"/>
                  </a:lnTo>
                  <a:lnTo>
                    <a:pt x="1306" y="827"/>
                  </a:lnTo>
                  <a:lnTo>
                    <a:pt x="1325" y="836"/>
                  </a:lnTo>
                  <a:lnTo>
                    <a:pt x="1340" y="846"/>
                  </a:lnTo>
                  <a:lnTo>
                    <a:pt x="1352" y="857"/>
                  </a:lnTo>
                  <a:lnTo>
                    <a:pt x="1368" y="875"/>
                  </a:lnTo>
                  <a:lnTo>
                    <a:pt x="1378" y="891"/>
                  </a:lnTo>
                  <a:lnTo>
                    <a:pt x="1386" y="909"/>
                  </a:lnTo>
                  <a:lnTo>
                    <a:pt x="1390" y="933"/>
                  </a:lnTo>
                  <a:lnTo>
                    <a:pt x="1387" y="956"/>
                  </a:lnTo>
                  <a:lnTo>
                    <a:pt x="1383" y="977"/>
                  </a:lnTo>
                  <a:lnTo>
                    <a:pt x="1378" y="1002"/>
                  </a:lnTo>
                  <a:lnTo>
                    <a:pt x="1371" y="1031"/>
                  </a:lnTo>
                  <a:lnTo>
                    <a:pt x="1364" y="1057"/>
                  </a:lnTo>
                  <a:lnTo>
                    <a:pt x="1361" y="1078"/>
                  </a:lnTo>
                  <a:lnTo>
                    <a:pt x="1361" y="1096"/>
                  </a:lnTo>
                  <a:lnTo>
                    <a:pt x="1366" y="1122"/>
                  </a:lnTo>
                  <a:lnTo>
                    <a:pt x="1371" y="1143"/>
                  </a:lnTo>
                  <a:lnTo>
                    <a:pt x="1379" y="1160"/>
                  </a:lnTo>
                  <a:lnTo>
                    <a:pt x="1389" y="1176"/>
                  </a:lnTo>
                  <a:lnTo>
                    <a:pt x="1402" y="1193"/>
                  </a:lnTo>
                  <a:lnTo>
                    <a:pt x="1417" y="1211"/>
                  </a:lnTo>
                  <a:lnTo>
                    <a:pt x="1435" y="1226"/>
                  </a:lnTo>
                  <a:lnTo>
                    <a:pt x="1455" y="1238"/>
                  </a:lnTo>
                  <a:lnTo>
                    <a:pt x="1474" y="1245"/>
                  </a:lnTo>
                  <a:lnTo>
                    <a:pt x="1494" y="1250"/>
                  </a:lnTo>
                  <a:lnTo>
                    <a:pt x="1515" y="1253"/>
                  </a:lnTo>
                  <a:lnTo>
                    <a:pt x="1539" y="1254"/>
                  </a:lnTo>
                  <a:lnTo>
                    <a:pt x="1563" y="1253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15" name="Text Box 8">
              <a:extLst>
                <a:ext uri="{FF2B5EF4-FFF2-40B4-BE49-F238E27FC236}">
                  <a16:creationId xmlns:a16="http://schemas.microsoft.com/office/drawing/2014/main" id="{67774B35-8819-1C4D-B44E-3E972D03EC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4" y="3408"/>
              <a:ext cx="129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400" b="1"/>
                <a:t>Yetenekler</a:t>
              </a:r>
            </a:p>
          </p:txBody>
        </p:sp>
      </p:grpSp>
      <p:grpSp>
        <p:nvGrpSpPr>
          <p:cNvPr id="76805" name="Group 9">
            <a:extLst>
              <a:ext uri="{FF2B5EF4-FFF2-40B4-BE49-F238E27FC236}">
                <a16:creationId xmlns:a16="http://schemas.microsoft.com/office/drawing/2014/main" id="{B3B36B7F-C423-C748-B37A-33CBBE7E0D6D}"/>
              </a:ext>
            </a:extLst>
          </p:cNvPr>
          <p:cNvGrpSpPr>
            <a:grpSpLocks/>
          </p:cNvGrpSpPr>
          <p:nvPr/>
        </p:nvGrpSpPr>
        <p:grpSpPr bwMode="auto">
          <a:xfrm>
            <a:off x="6070601" y="2209800"/>
            <a:ext cx="2481263" cy="2414588"/>
            <a:chOff x="3264" y="1152"/>
            <a:chExt cx="1563" cy="1521"/>
          </a:xfrm>
        </p:grpSpPr>
        <p:sp>
          <p:nvSpPr>
            <p:cNvPr id="76812" name="Freeform 10">
              <a:extLst>
                <a:ext uri="{FF2B5EF4-FFF2-40B4-BE49-F238E27FC236}">
                  <a16:creationId xmlns:a16="http://schemas.microsoft.com/office/drawing/2014/main" id="{109A910D-E40E-6343-A0B9-B560EA2FE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4" y="1152"/>
              <a:ext cx="1563" cy="1521"/>
            </a:xfrm>
            <a:custGeom>
              <a:avLst/>
              <a:gdLst>
                <a:gd name="T0" fmla="*/ 0 w 1563"/>
                <a:gd name="T1" fmla="*/ 0 h 1521"/>
                <a:gd name="T2" fmla="*/ 1563 w 1563"/>
                <a:gd name="T3" fmla="*/ 1215 h 1521"/>
                <a:gd name="T4" fmla="*/ 1422 w 1563"/>
                <a:gd name="T5" fmla="*/ 1225 h 1521"/>
                <a:gd name="T6" fmla="*/ 1418 w 1563"/>
                <a:gd name="T7" fmla="*/ 1253 h 1521"/>
                <a:gd name="T8" fmla="*/ 1425 w 1563"/>
                <a:gd name="T9" fmla="*/ 1286 h 1521"/>
                <a:gd name="T10" fmla="*/ 1436 w 1563"/>
                <a:gd name="T11" fmla="*/ 1327 h 1521"/>
                <a:gd name="T12" fmla="*/ 1443 w 1563"/>
                <a:gd name="T13" fmla="*/ 1366 h 1521"/>
                <a:gd name="T14" fmla="*/ 1440 w 1563"/>
                <a:gd name="T15" fmla="*/ 1403 h 1521"/>
                <a:gd name="T16" fmla="*/ 1429 w 1563"/>
                <a:gd name="T17" fmla="*/ 1440 h 1521"/>
                <a:gd name="T18" fmla="*/ 1403 w 1563"/>
                <a:gd name="T19" fmla="*/ 1469 h 1521"/>
                <a:gd name="T20" fmla="*/ 1375 w 1563"/>
                <a:gd name="T21" fmla="*/ 1494 h 1521"/>
                <a:gd name="T22" fmla="*/ 1340 w 1563"/>
                <a:gd name="T23" fmla="*/ 1510 h 1521"/>
                <a:gd name="T24" fmla="*/ 1295 w 1563"/>
                <a:gd name="T25" fmla="*/ 1520 h 1521"/>
                <a:gd name="T26" fmla="*/ 1256 w 1563"/>
                <a:gd name="T27" fmla="*/ 1521 h 1521"/>
                <a:gd name="T28" fmla="*/ 1222 w 1563"/>
                <a:gd name="T29" fmla="*/ 1517 h 1521"/>
                <a:gd name="T30" fmla="*/ 1186 w 1563"/>
                <a:gd name="T31" fmla="*/ 1506 h 1521"/>
                <a:gd name="T32" fmla="*/ 1158 w 1563"/>
                <a:gd name="T33" fmla="*/ 1487 h 1521"/>
                <a:gd name="T34" fmla="*/ 1131 w 1563"/>
                <a:gd name="T35" fmla="*/ 1459 h 1521"/>
                <a:gd name="T36" fmla="*/ 1109 w 1563"/>
                <a:gd name="T37" fmla="*/ 1427 h 1521"/>
                <a:gd name="T38" fmla="*/ 1097 w 1563"/>
                <a:gd name="T39" fmla="*/ 1384 h 1521"/>
                <a:gd name="T40" fmla="*/ 1102 w 1563"/>
                <a:gd name="T41" fmla="*/ 1341 h 1521"/>
                <a:gd name="T42" fmla="*/ 1113 w 1563"/>
                <a:gd name="T43" fmla="*/ 1297 h 1521"/>
                <a:gd name="T44" fmla="*/ 1123 w 1563"/>
                <a:gd name="T45" fmla="*/ 1254 h 1521"/>
                <a:gd name="T46" fmla="*/ 1121 w 1563"/>
                <a:gd name="T47" fmla="*/ 1234 h 1521"/>
                <a:gd name="T48" fmla="*/ 857 w 1563"/>
                <a:gd name="T49" fmla="*/ 1223 h 1521"/>
                <a:gd name="T50" fmla="*/ 860 w 1563"/>
                <a:gd name="T51" fmla="*/ 1151 h 1521"/>
                <a:gd name="T52" fmla="*/ 854 w 1563"/>
                <a:gd name="T53" fmla="*/ 1103 h 1521"/>
                <a:gd name="T54" fmla="*/ 843 w 1563"/>
                <a:gd name="T55" fmla="*/ 1075 h 1521"/>
                <a:gd name="T56" fmla="*/ 822 w 1563"/>
                <a:gd name="T57" fmla="*/ 1052 h 1521"/>
                <a:gd name="T58" fmla="*/ 792 w 1563"/>
                <a:gd name="T59" fmla="*/ 1037 h 1521"/>
                <a:gd name="T60" fmla="*/ 755 w 1563"/>
                <a:gd name="T61" fmla="*/ 1033 h 1521"/>
                <a:gd name="T62" fmla="*/ 702 w 1563"/>
                <a:gd name="T63" fmla="*/ 1036 h 1521"/>
                <a:gd name="T64" fmla="*/ 652 w 1563"/>
                <a:gd name="T65" fmla="*/ 1040 h 1521"/>
                <a:gd name="T66" fmla="*/ 601 w 1563"/>
                <a:gd name="T67" fmla="*/ 1040 h 1521"/>
                <a:gd name="T68" fmla="*/ 549 w 1563"/>
                <a:gd name="T69" fmla="*/ 1030 h 1521"/>
                <a:gd name="T70" fmla="*/ 510 w 1563"/>
                <a:gd name="T71" fmla="*/ 1007 h 1521"/>
                <a:gd name="T72" fmla="*/ 487 w 1563"/>
                <a:gd name="T73" fmla="*/ 976 h 1521"/>
                <a:gd name="T74" fmla="*/ 477 w 1563"/>
                <a:gd name="T75" fmla="*/ 934 h 1521"/>
                <a:gd name="T76" fmla="*/ 479 w 1563"/>
                <a:gd name="T77" fmla="*/ 887 h 1521"/>
                <a:gd name="T78" fmla="*/ 472 w 1563"/>
                <a:gd name="T79" fmla="*/ 843 h 1521"/>
                <a:gd name="T80" fmla="*/ 461 w 1563"/>
                <a:gd name="T81" fmla="*/ 816 h 1521"/>
                <a:gd name="T82" fmla="*/ 445 w 1563"/>
                <a:gd name="T83" fmla="*/ 798 h 1521"/>
                <a:gd name="T84" fmla="*/ 407 w 1563"/>
                <a:gd name="T85" fmla="*/ 781 h 1521"/>
                <a:gd name="T86" fmla="*/ 357 w 1563"/>
                <a:gd name="T87" fmla="*/ 767 h 1521"/>
                <a:gd name="T88" fmla="*/ 301 w 1563"/>
                <a:gd name="T89" fmla="*/ 758 h 1521"/>
                <a:gd name="T90" fmla="*/ 259 w 1563"/>
                <a:gd name="T91" fmla="*/ 744 h 1521"/>
                <a:gd name="T92" fmla="*/ 223 w 1563"/>
                <a:gd name="T93" fmla="*/ 724 h 1521"/>
                <a:gd name="T94" fmla="*/ 193 w 1563"/>
                <a:gd name="T95" fmla="*/ 695 h 1521"/>
                <a:gd name="T96" fmla="*/ 174 w 1563"/>
                <a:gd name="T97" fmla="*/ 660 h 1521"/>
                <a:gd name="T98" fmla="*/ 171 w 1563"/>
                <a:gd name="T99" fmla="*/ 621 h 1521"/>
                <a:gd name="T100" fmla="*/ 182 w 1563"/>
                <a:gd name="T101" fmla="*/ 577 h 1521"/>
                <a:gd name="T102" fmla="*/ 191 w 1563"/>
                <a:gd name="T103" fmla="*/ 529 h 1521"/>
                <a:gd name="T104" fmla="*/ 200 w 1563"/>
                <a:gd name="T105" fmla="*/ 483 h 1521"/>
                <a:gd name="T106" fmla="*/ 191 w 1563"/>
                <a:gd name="T107" fmla="*/ 436 h 1521"/>
                <a:gd name="T108" fmla="*/ 172 w 1563"/>
                <a:gd name="T109" fmla="*/ 394 h 1521"/>
                <a:gd name="T110" fmla="*/ 153 w 1563"/>
                <a:gd name="T111" fmla="*/ 369 h 1521"/>
                <a:gd name="T112" fmla="*/ 129 w 1563"/>
                <a:gd name="T113" fmla="*/ 346 h 1521"/>
                <a:gd name="T114" fmla="*/ 101 w 1563"/>
                <a:gd name="T115" fmla="*/ 329 h 1521"/>
                <a:gd name="T116" fmla="*/ 64 w 1563"/>
                <a:gd name="T117" fmla="*/ 318 h 1521"/>
                <a:gd name="T118" fmla="*/ 21 w 1563"/>
                <a:gd name="T119" fmla="*/ 317 h 1521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63"/>
                <a:gd name="T181" fmla="*/ 0 h 1521"/>
                <a:gd name="T182" fmla="*/ 1563 w 1563"/>
                <a:gd name="T183" fmla="*/ 1521 h 1521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63" h="1521">
                  <a:moveTo>
                    <a:pt x="0" y="317"/>
                  </a:moveTo>
                  <a:lnTo>
                    <a:pt x="0" y="0"/>
                  </a:lnTo>
                  <a:lnTo>
                    <a:pt x="1562" y="0"/>
                  </a:lnTo>
                  <a:lnTo>
                    <a:pt x="1563" y="1215"/>
                  </a:lnTo>
                  <a:lnTo>
                    <a:pt x="1428" y="1215"/>
                  </a:lnTo>
                  <a:lnTo>
                    <a:pt x="1422" y="1225"/>
                  </a:lnTo>
                  <a:lnTo>
                    <a:pt x="1418" y="1240"/>
                  </a:lnTo>
                  <a:lnTo>
                    <a:pt x="1418" y="1253"/>
                  </a:lnTo>
                  <a:lnTo>
                    <a:pt x="1420" y="1267"/>
                  </a:lnTo>
                  <a:lnTo>
                    <a:pt x="1425" y="1286"/>
                  </a:lnTo>
                  <a:lnTo>
                    <a:pt x="1430" y="1311"/>
                  </a:lnTo>
                  <a:lnTo>
                    <a:pt x="1436" y="1327"/>
                  </a:lnTo>
                  <a:lnTo>
                    <a:pt x="1440" y="1347"/>
                  </a:lnTo>
                  <a:lnTo>
                    <a:pt x="1443" y="1366"/>
                  </a:lnTo>
                  <a:lnTo>
                    <a:pt x="1443" y="1385"/>
                  </a:lnTo>
                  <a:lnTo>
                    <a:pt x="1440" y="1403"/>
                  </a:lnTo>
                  <a:lnTo>
                    <a:pt x="1436" y="1422"/>
                  </a:lnTo>
                  <a:lnTo>
                    <a:pt x="1429" y="1440"/>
                  </a:lnTo>
                  <a:lnTo>
                    <a:pt x="1418" y="1453"/>
                  </a:lnTo>
                  <a:lnTo>
                    <a:pt x="1403" y="1469"/>
                  </a:lnTo>
                  <a:lnTo>
                    <a:pt x="1388" y="1482"/>
                  </a:lnTo>
                  <a:lnTo>
                    <a:pt x="1375" y="1494"/>
                  </a:lnTo>
                  <a:lnTo>
                    <a:pt x="1359" y="1503"/>
                  </a:lnTo>
                  <a:lnTo>
                    <a:pt x="1340" y="1510"/>
                  </a:lnTo>
                  <a:lnTo>
                    <a:pt x="1317" y="1517"/>
                  </a:lnTo>
                  <a:lnTo>
                    <a:pt x="1295" y="1520"/>
                  </a:lnTo>
                  <a:lnTo>
                    <a:pt x="1276" y="1521"/>
                  </a:lnTo>
                  <a:lnTo>
                    <a:pt x="1256" y="1521"/>
                  </a:lnTo>
                  <a:lnTo>
                    <a:pt x="1237" y="1520"/>
                  </a:lnTo>
                  <a:lnTo>
                    <a:pt x="1222" y="1517"/>
                  </a:lnTo>
                  <a:lnTo>
                    <a:pt x="1204" y="1511"/>
                  </a:lnTo>
                  <a:lnTo>
                    <a:pt x="1186" y="1506"/>
                  </a:lnTo>
                  <a:lnTo>
                    <a:pt x="1173" y="1498"/>
                  </a:lnTo>
                  <a:lnTo>
                    <a:pt x="1158" y="1487"/>
                  </a:lnTo>
                  <a:lnTo>
                    <a:pt x="1144" y="1474"/>
                  </a:lnTo>
                  <a:lnTo>
                    <a:pt x="1131" y="1459"/>
                  </a:lnTo>
                  <a:lnTo>
                    <a:pt x="1119" y="1444"/>
                  </a:lnTo>
                  <a:lnTo>
                    <a:pt x="1109" y="1427"/>
                  </a:lnTo>
                  <a:lnTo>
                    <a:pt x="1102" y="1407"/>
                  </a:lnTo>
                  <a:lnTo>
                    <a:pt x="1097" y="1384"/>
                  </a:lnTo>
                  <a:lnTo>
                    <a:pt x="1097" y="1362"/>
                  </a:lnTo>
                  <a:lnTo>
                    <a:pt x="1102" y="1341"/>
                  </a:lnTo>
                  <a:lnTo>
                    <a:pt x="1108" y="1319"/>
                  </a:lnTo>
                  <a:lnTo>
                    <a:pt x="1113" y="1297"/>
                  </a:lnTo>
                  <a:lnTo>
                    <a:pt x="1120" y="1273"/>
                  </a:lnTo>
                  <a:lnTo>
                    <a:pt x="1123" y="1254"/>
                  </a:lnTo>
                  <a:lnTo>
                    <a:pt x="1123" y="1243"/>
                  </a:lnTo>
                  <a:lnTo>
                    <a:pt x="1121" y="1234"/>
                  </a:lnTo>
                  <a:lnTo>
                    <a:pt x="1117" y="1223"/>
                  </a:lnTo>
                  <a:lnTo>
                    <a:pt x="857" y="1223"/>
                  </a:lnTo>
                  <a:lnTo>
                    <a:pt x="861" y="1177"/>
                  </a:lnTo>
                  <a:lnTo>
                    <a:pt x="860" y="1151"/>
                  </a:lnTo>
                  <a:lnTo>
                    <a:pt x="857" y="1126"/>
                  </a:lnTo>
                  <a:lnTo>
                    <a:pt x="854" y="1103"/>
                  </a:lnTo>
                  <a:lnTo>
                    <a:pt x="850" y="1088"/>
                  </a:lnTo>
                  <a:lnTo>
                    <a:pt x="843" y="1075"/>
                  </a:lnTo>
                  <a:lnTo>
                    <a:pt x="835" y="1063"/>
                  </a:lnTo>
                  <a:lnTo>
                    <a:pt x="822" y="1052"/>
                  </a:lnTo>
                  <a:lnTo>
                    <a:pt x="807" y="1042"/>
                  </a:lnTo>
                  <a:lnTo>
                    <a:pt x="792" y="1037"/>
                  </a:lnTo>
                  <a:lnTo>
                    <a:pt x="778" y="1034"/>
                  </a:lnTo>
                  <a:lnTo>
                    <a:pt x="755" y="1033"/>
                  </a:lnTo>
                  <a:lnTo>
                    <a:pt x="728" y="1033"/>
                  </a:lnTo>
                  <a:lnTo>
                    <a:pt x="702" y="1036"/>
                  </a:lnTo>
                  <a:lnTo>
                    <a:pt x="674" y="1037"/>
                  </a:lnTo>
                  <a:lnTo>
                    <a:pt x="652" y="1040"/>
                  </a:lnTo>
                  <a:lnTo>
                    <a:pt x="624" y="1041"/>
                  </a:lnTo>
                  <a:lnTo>
                    <a:pt x="601" y="1040"/>
                  </a:lnTo>
                  <a:lnTo>
                    <a:pt x="580" y="1037"/>
                  </a:lnTo>
                  <a:lnTo>
                    <a:pt x="549" y="1030"/>
                  </a:lnTo>
                  <a:lnTo>
                    <a:pt x="529" y="1021"/>
                  </a:lnTo>
                  <a:lnTo>
                    <a:pt x="510" y="1007"/>
                  </a:lnTo>
                  <a:lnTo>
                    <a:pt x="498" y="992"/>
                  </a:lnTo>
                  <a:lnTo>
                    <a:pt x="487" y="976"/>
                  </a:lnTo>
                  <a:lnTo>
                    <a:pt x="479" y="956"/>
                  </a:lnTo>
                  <a:lnTo>
                    <a:pt x="477" y="934"/>
                  </a:lnTo>
                  <a:lnTo>
                    <a:pt x="477" y="907"/>
                  </a:lnTo>
                  <a:lnTo>
                    <a:pt x="479" y="887"/>
                  </a:lnTo>
                  <a:lnTo>
                    <a:pt x="477" y="866"/>
                  </a:lnTo>
                  <a:lnTo>
                    <a:pt x="472" y="843"/>
                  </a:lnTo>
                  <a:lnTo>
                    <a:pt x="468" y="830"/>
                  </a:lnTo>
                  <a:lnTo>
                    <a:pt x="461" y="816"/>
                  </a:lnTo>
                  <a:lnTo>
                    <a:pt x="453" y="807"/>
                  </a:lnTo>
                  <a:lnTo>
                    <a:pt x="445" y="798"/>
                  </a:lnTo>
                  <a:lnTo>
                    <a:pt x="427" y="790"/>
                  </a:lnTo>
                  <a:lnTo>
                    <a:pt x="407" y="781"/>
                  </a:lnTo>
                  <a:lnTo>
                    <a:pt x="384" y="774"/>
                  </a:lnTo>
                  <a:lnTo>
                    <a:pt x="357" y="767"/>
                  </a:lnTo>
                  <a:lnTo>
                    <a:pt x="330" y="762"/>
                  </a:lnTo>
                  <a:lnTo>
                    <a:pt x="301" y="758"/>
                  </a:lnTo>
                  <a:lnTo>
                    <a:pt x="281" y="751"/>
                  </a:lnTo>
                  <a:lnTo>
                    <a:pt x="259" y="744"/>
                  </a:lnTo>
                  <a:lnTo>
                    <a:pt x="237" y="736"/>
                  </a:lnTo>
                  <a:lnTo>
                    <a:pt x="223" y="724"/>
                  </a:lnTo>
                  <a:lnTo>
                    <a:pt x="205" y="709"/>
                  </a:lnTo>
                  <a:lnTo>
                    <a:pt x="193" y="695"/>
                  </a:lnTo>
                  <a:lnTo>
                    <a:pt x="182" y="679"/>
                  </a:lnTo>
                  <a:lnTo>
                    <a:pt x="174" y="660"/>
                  </a:lnTo>
                  <a:lnTo>
                    <a:pt x="171" y="640"/>
                  </a:lnTo>
                  <a:lnTo>
                    <a:pt x="171" y="621"/>
                  </a:lnTo>
                  <a:lnTo>
                    <a:pt x="175" y="603"/>
                  </a:lnTo>
                  <a:lnTo>
                    <a:pt x="182" y="577"/>
                  </a:lnTo>
                  <a:lnTo>
                    <a:pt x="189" y="552"/>
                  </a:lnTo>
                  <a:lnTo>
                    <a:pt x="191" y="529"/>
                  </a:lnTo>
                  <a:lnTo>
                    <a:pt x="197" y="506"/>
                  </a:lnTo>
                  <a:lnTo>
                    <a:pt x="200" y="483"/>
                  </a:lnTo>
                  <a:lnTo>
                    <a:pt x="197" y="458"/>
                  </a:lnTo>
                  <a:lnTo>
                    <a:pt x="191" y="436"/>
                  </a:lnTo>
                  <a:lnTo>
                    <a:pt x="183" y="415"/>
                  </a:lnTo>
                  <a:lnTo>
                    <a:pt x="172" y="394"/>
                  </a:lnTo>
                  <a:lnTo>
                    <a:pt x="160" y="378"/>
                  </a:lnTo>
                  <a:lnTo>
                    <a:pt x="153" y="369"/>
                  </a:lnTo>
                  <a:lnTo>
                    <a:pt x="141" y="356"/>
                  </a:lnTo>
                  <a:lnTo>
                    <a:pt x="129" y="346"/>
                  </a:lnTo>
                  <a:lnTo>
                    <a:pt x="117" y="337"/>
                  </a:lnTo>
                  <a:lnTo>
                    <a:pt x="101" y="329"/>
                  </a:lnTo>
                  <a:lnTo>
                    <a:pt x="84" y="324"/>
                  </a:lnTo>
                  <a:lnTo>
                    <a:pt x="64" y="318"/>
                  </a:lnTo>
                  <a:lnTo>
                    <a:pt x="41" y="317"/>
                  </a:lnTo>
                  <a:lnTo>
                    <a:pt x="21" y="317"/>
                  </a:lnTo>
                  <a:lnTo>
                    <a:pt x="0" y="31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13" name="Rectangle 11" descr="White marble">
              <a:extLst>
                <a:ext uri="{FF2B5EF4-FFF2-40B4-BE49-F238E27FC236}">
                  <a16:creationId xmlns:a16="http://schemas.microsoft.com/office/drawing/2014/main" id="{2457B616-2DE9-6548-9BB5-F1ACC9D905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1536"/>
              <a:ext cx="1211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tr-TR" sz="2400" b="1"/>
                <a:t>Kaynaklar</a:t>
              </a:r>
            </a:p>
          </p:txBody>
        </p:sp>
      </p:grpSp>
      <p:grpSp>
        <p:nvGrpSpPr>
          <p:cNvPr id="76806" name="Group 12">
            <a:extLst>
              <a:ext uri="{FF2B5EF4-FFF2-40B4-BE49-F238E27FC236}">
                <a16:creationId xmlns:a16="http://schemas.microsoft.com/office/drawing/2014/main" id="{FEFEA619-237C-8649-9AD6-5F4F710999EE}"/>
              </a:ext>
            </a:extLst>
          </p:cNvPr>
          <p:cNvGrpSpPr>
            <a:grpSpLocks/>
          </p:cNvGrpSpPr>
          <p:nvPr/>
        </p:nvGrpSpPr>
        <p:grpSpPr bwMode="auto">
          <a:xfrm>
            <a:off x="6073776" y="4141788"/>
            <a:ext cx="2492375" cy="2024062"/>
            <a:chOff x="3264" y="2736"/>
            <a:chExt cx="1570" cy="1275"/>
          </a:xfrm>
        </p:grpSpPr>
        <p:sp>
          <p:nvSpPr>
            <p:cNvPr id="76810" name="Freeform 13">
              <a:extLst>
                <a:ext uri="{FF2B5EF4-FFF2-40B4-BE49-F238E27FC236}">
                  <a16:creationId xmlns:a16="http://schemas.microsoft.com/office/drawing/2014/main" id="{43C6EA4B-422D-DD45-BF64-CA15CA8B8E6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4" y="2736"/>
              <a:ext cx="1570" cy="1275"/>
            </a:xfrm>
            <a:custGeom>
              <a:avLst/>
              <a:gdLst>
                <a:gd name="T0" fmla="*/ 0 w 1570"/>
                <a:gd name="T1" fmla="*/ 1275 h 1275"/>
                <a:gd name="T2" fmla="*/ 1569 w 1570"/>
                <a:gd name="T3" fmla="*/ 0 h 1275"/>
                <a:gd name="T4" fmla="*/ 1422 w 1570"/>
                <a:gd name="T5" fmla="*/ 25 h 1275"/>
                <a:gd name="T6" fmla="*/ 1427 w 1570"/>
                <a:gd name="T7" fmla="*/ 67 h 1275"/>
                <a:gd name="T8" fmla="*/ 1443 w 1570"/>
                <a:gd name="T9" fmla="*/ 124 h 1275"/>
                <a:gd name="T10" fmla="*/ 1447 w 1570"/>
                <a:gd name="T11" fmla="*/ 170 h 1275"/>
                <a:gd name="T12" fmla="*/ 1437 w 1570"/>
                <a:gd name="T13" fmla="*/ 217 h 1275"/>
                <a:gd name="T14" fmla="*/ 1405 w 1570"/>
                <a:gd name="T15" fmla="*/ 258 h 1275"/>
                <a:gd name="T16" fmla="*/ 1364 w 1570"/>
                <a:gd name="T17" fmla="*/ 288 h 1275"/>
                <a:gd name="T18" fmla="*/ 1315 w 1570"/>
                <a:gd name="T19" fmla="*/ 303 h 1275"/>
                <a:gd name="T20" fmla="*/ 1245 w 1570"/>
                <a:gd name="T21" fmla="*/ 301 h 1275"/>
                <a:gd name="T22" fmla="*/ 1199 w 1570"/>
                <a:gd name="T23" fmla="*/ 292 h 1275"/>
                <a:gd name="T24" fmla="*/ 1153 w 1570"/>
                <a:gd name="T25" fmla="*/ 259 h 1275"/>
                <a:gd name="T26" fmla="*/ 1122 w 1570"/>
                <a:gd name="T27" fmla="*/ 220 h 1275"/>
                <a:gd name="T28" fmla="*/ 1108 w 1570"/>
                <a:gd name="T29" fmla="*/ 178 h 1275"/>
                <a:gd name="T30" fmla="*/ 1111 w 1570"/>
                <a:gd name="T31" fmla="*/ 132 h 1275"/>
                <a:gd name="T32" fmla="*/ 1122 w 1570"/>
                <a:gd name="T33" fmla="*/ 90 h 1275"/>
                <a:gd name="T34" fmla="*/ 1132 w 1570"/>
                <a:gd name="T35" fmla="*/ 46 h 1275"/>
                <a:gd name="T36" fmla="*/ 1127 w 1570"/>
                <a:gd name="T37" fmla="*/ 6 h 1275"/>
                <a:gd name="T38" fmla="*/ 867 w 1570"/>
                <a:gd name="T39" fmla="*/ 50 h 1275"/>
                <a:gd name="T40" fmla="*/ 863 w 1570"/>
                <a:gd name="T41" fmla="*/ 107 h 1275"/>
                <a:gd name="T42" fmla="*/ 860 w 1570"/>
                <a:gd name="T43" fmla="*/ 155 h 1275"/>
                <a:gd name="T44" fmla="*/ 848 w 1570"/>
                <a:gd name="T45" fmla="*/ 195 h 1275"/>
                <a:gd name="T46" fmla="*/ 825 w 1570"/>
                <a:gd name="T47" fmla="*/ 223 h 1275"/>
                <a:gd name="T48" fmla="*/ 792 w 1570"/>
                <a:gd name="T49" fmla="*/ 237 h 1275"/>
                <a:gd name="T50" fmla="*/ 756 w 1570"/>
                <a:gd name="T51" fmla="*/ 242 h 1275"/>
                <a:gd name="T52" fmla="*/ 711 w 1570"/>
                <a:gd name="T53" fmla="*/ 239 h 1275"/>
                <a:gd name="T54" fmla="*/ 670 w 1570"/>
                <a:gd name="T55" fmla="*/ 236 h 1275"/>
                <a:gd name="T56" fmla="*/ 619 w 1570"/>
                <a:gd name="T57" fmla="*/ 233 h 1275"/>
                <a:gd name="T58" fmla="*/ 573 w 1570"/>
                <a:gd name="T59" fmla="*/ 239 h 1275"/>
                <a:gd name="T60" fmla="*/ 531 w 1570"/>
                <a:gd name="T61" fmla="*/ 255 h 1275"/>
                <a:gd name="T62" fmla="*/ 499 w 1570"/>
                <a:gd name="T63" fmla="*/ 284 h 1275"/>
                <a:gd name="T64" fmla="*/ 482 w 1570"/>
                <a:gd name="T65" fmla="*/ 319 h 1275"/>
                <a:gd name="T66" fmla="*/ 482 w 1570"/>
                <a:gd name="T67" fmla="*/ 359 h 1275"/>
                <a:gd name="T68" fmla="*/ 482 w 1570"/>
                <a:gd name="T69" fmla="*/ 404 h 1275"/>
                <a:gd name="T70" fmla="*/ 472 w 1570"/>
                <a:gd name="T71" fmla="*/ 441 h 1275"/>
                <a:gd name="T72" fmla="*/ 453 w 1570"/>
                <a:gd name="T73" fmla="*/ 471 h 1275"/>
                <a:gd name="T74" fmla="*/ 414 w 1570"/>
                <a:gd name="T75" fmla="*/ 491 h 1275"/>
                <a:gd name="T76" fmla="*/ 372 w 1570"/>
                <a:gd name="T77" fmla="*/ 503 h 1275"/>
                <a:gd name="T78" fmla="*/ 322 w 1570"/>
                <a:gd name="T79" fmla="*/ 514 h 1275"/>
                <a:gd name="T80" fmla="*/ 277 w 1570"/>
                <a:gd name="T81" fmla="*/ 525 h 1275"/>
                <a:gd name="T82" fmla="*/ 239 w 1570"/>
                <a:gd name="T83" fmla="*/ 540 h 1275"/>
                <a:gd name="T84" fmla="*/ 211 w 1570"/>
                <a:gd name="T85" fmla="*/ 561 h 1275"/>
                <a:gd name="T86" fmla="*/ 186 w 1570"/>
                <a:gd name="T87" fmla="*/ 595 h 1275"/>
                <a:gd name="T88" fmla="*/ 174 w 1570"/>
                <a:gd name="T89" fmla="*/ 637 h 1275"/>
                <a:gd name="T90" fmla="*/ 179 w 1570"/>
                <a:gd name="T91" fmla="*/ 681 h 1275"/>
                <a:gd name="T92" fmla="*/ 193 w 1570"/>
                <a:gd name="T93" fmla="*/ 735 h 1275"/>
                <a:gd name="T94" fmla="*/ 201 w 1570"/>
                <a:gd name="T95" fmla="*/ 781 h 1275"/>
                <a:gd name="T96" fmla="*/ 198 w 1570"/>
                <a:gd name="T97" fmla="*/ 826 h 1275"/>
                <a:gd name="T98" fmla="*/ 186 w 1570"/>
                <a:gd name="T99" fmla="*/ 866 h 1275"/>
                <a:gd name="T100" fmla="*/ 167 w 1570"/>
                <a:gd name="T101" fmla="*/ 907 h 1275"/>
                <a:gd name="T102" fmla="*/ 136 w 1570"/>
                <a:gd name="T103" fmla="*/ 952 h 1275"/>
                <a:gd name="T104" fmla="*/ 105 w 1570"/>
                <a:gd name="T105" fmla="*/ 980 h 1275"/>
                <a:gd name="T106" fmla="*/ 72 w 1570"/>
                <a:gd name="T107" fmla="*/ 998 h 1275"/>
                <a:gd name="T108" fmla="*/ 24 w 1570"/>
                <a:gd name="T109" fmla="*/ 1007 h 127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570"/>
                <a:gd name="T166" fmla="*/ 0 h 1275"/>
                <a:gd name="T167" fmla="*/ 1570 w 1570"/>
                <a:gd name="T168" fmla="*/ 1275 h 127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570" h="1275">
                  <a:moveTo>
                    <a:pt x="0" y="1007"/>
                  </a:moveTo>
                  <a:lnTo>
                    <a:pt x="0" y="1275"/>
                  </a:lnTo>
                  <a:lnTo>
                    <a:pt x="1570" y="1275"/>
                  </a:lnTo>
                  <a:lnTo>
                    <a:pt x="1569" y="0"/>
                  </a:lnTo>
                  <a:lnTo>
                    <a:pt x="1429" y="0"/>
                  </a:lnTo>
                  <a:lnTo>
                    <a:pt x="1422" y="25"/>
                  </a:lnTo>
                  <a:lnTo>
                    <a:pt x="1422" y="42"/>
                  </a:lnTo>
                  <a:lnTo>
                    <a:pt x="1427" y="67"/>
                  </a:lnTo>
                  <a:lnTo>
                    <a:pt x="1435" y="92"/>
                  </a:lnTo>
                  <a:lnTo>
                    <a:pt x="1443" y="124"/>
                  </a:lnTo>
                  <a:lnTo>
                    <a:pt x="1447" y="148"/>
                  </a:lnTo>
                  <a:lnTo>
                    <a:pt x="1447" y="170"/>
                  </a:lnTo>
                  <a:lnTo>
                    <a:pt x="1444" y="194"/>
                  </a:lnTo>
                  <a:lnTo>
                    <a:pt x="1437" y="217"/>
                  </a:lnTo>
                  <a:lnTo>
                    <a:pt x="1422" y="239"/>
                  </a:lnTo>
                  <a:lnTo>
                    <a:pt x="1405" y="258"/>
                  </a:lnTo>
                  <a:lnTo>
                    <a:pt x="1386" y="275"/>
                  </a:lnTo>
                  <a:lnTo>
                    <a:pt x="1364" y="288"/>
                  </a:lnTo>
                  <a:lnTo>
                    <a:pt x="1338" y="297"/>
                  </a:lnTo>
                  <a:lnTo>
                    <a:pt x="1315" y="303"/>
                  </a:lnTo>
                  <a:lnTo>
                    <a:pt x="1283" y="304"/>
                  </a:lnTo>
                  <a:lnTo>
                    <a:pt x="1245" y="301"/>
                  </a:lnTo>
                  <a:lnTo>
                    <a:pt x="1221" y="297"/>
                  </a:lnTo>
                  <a:lnTo>
                    <a:pt x="1199" y="292"/>
                  </a:lnTo>
                  <a:lnTo>
                    <a:pt x="1178" y="279"/>
                  </a:lnTo>
                  <a:lnTo>
                    <a:pt x="1153" y="259"/>
                  </a:lnTo>
                  <a:lnTo>
                    <a:pt x="1136" y="240"/>
                  </a:lnTo>
                  <a:lnTo>
                    <a:pt x="1122" y="220"/>
                  </a:lnTo>
                  <a:lnTo>
                    <a:pt x="1113" y="198"/>
                  </a:lnTo>
                  <a:lnTo>
                    <a:pt x="1108" y="178"/>
                  </a:lnTo>
                  <a:lnTo>
                    <a:pt x="1108" y="155"/>
                  </a:lnTo>
                  <a:lnTo>
                    <a:pt x="1111" y="132"/>
                  </a:lnTo>
                  <a:lnTo>
                    <a:pt x="1116" y="110"/>
                  </a:lnTo>
                  <a:lnTo>
                    <a:pt x="1122" y="90"/>
                  </a:lnTo>
                  <a:lnTo>
                    <a:pt x="1128" y="68"/>
                  </a:lnTo>
                  <a:lnTo>
                    <a:pt x="1132" y="46"/>
                  </a:lnTo>
                  <a:lnTo>
                    <a:pt x="1132" y="27"/>
                  </a:lnTo>
                  <a:lnTo>
                    <a:pt x="1127" y="6"/>
                  </a:lnTo>
                  <a:lnTo>
                    <a:pt x="864" y="6"/>
                  </a:lnTo>
                  <a:lnTo>
                    <a:pt x="867" y="50"/>
                  </a:lnTo>
                  <a:lnTo>
                    <a:pt x="864" y="82"/>
                  </a:lnTo>
                  <a:lnTo>
                    <a:pt x="863" y="107"/>
                  </a:lnTo>
                  <a:lnTo>
                    <a:pt x="863" y="130"/>
                  </a:lnTo>
                  <a:lnTo>
                    <a:pt x="860" y="155"/>
                  </a:lnTo>
                  <a:lnTo>
                    <a:pt x="854" y="179"/>
                  </a:lnTo>
                  <a:lnTo>
                    <a:pt x="848" y="195"/>
                  </a:lnTo>
                  <a:lnTo>
                    <a:pt x="838" y="210"/>
                  </a:lnTo>
                  <a:lnTo>
                    <a:pt x="825" y="223"/>
                  </a:lnTo>
                  <a:lnTo>
                    <a:pt x="810" y="232"/>
                  </a:lnTo>
                  <a:lnTo>
                    <a:pt x="792" y="237"/>
                  </a:lnTo>
                  <a:lnTo>
                    <a:pt x="773" y="240"/>
                  </a:lnTo>
                  <a:lnTo>
                    <a:pt x="756" y="242"/>
                  </a:lnTo>
                  <a:lnTo>
                    <a:pt x="732" y="242"/>
                  </a:lnTo>
                  <a:lnTo>
                    <a:pt x="711" y="239"/>
                  </a:lnTo>
                  <a:lnTo>
                    <a:pt x="693" y="237"/>
                  </a:lnTo>
                  <a:lnTo>
                    <a:pt x="670" y="236"/>
                  </a:lnTo>
                  <a:lnTo>
                    <a:pt x="646" y="233"/>
                  </a:lnTo>
                  <a:lnTo>
                    <a:pt x="619" y="233"/>
                  </a:lnTo>
                  <a:lnTo>
                    <a:pt x="596" y="236"/>
                  </a:lnTo>
                  <a:lnTo>
                    <a:pt x="573" y="239"/>
                  </a:lnTo>
                  <a:lnTo>
                    <a:pt x="548" y="246"/>
                  </a:lnTo>
                  <a:lnTo>
                    <a:pt x="531" y="255"/>
                  </a:lnTo>
                  <a:lnTo>
                    <a:pt x="512" y="267"/>
                  </a:lnTo>
                  <a:lnTo>
                    <a:pt x="499" y="284"/>
                  </a:lnTo>
                  <a:lnTo>
                    <a:pt x="487" y="301"/>
                  </a:lnTo>
                  <a:lnTo>
                    <a:pt x="482" y="319"/>
                  </a:lnTo>
                  <a:lnTo>
                    <a:pt x="479" y="339"/>
                  </a:lnTo>
                  <a:lnTo>
                    <a:pt x="482" y="359"/>
                  </a:lnTo>
                  <a:lnTo>
                    <a:pt x="483" y="381"/>
                  </a:lnTo>
                  <a:lnTo>
                    <a:pt x="482" y="404"/>
                  </a:lnTo>
                  <a:lnTo>
                    <a:pt x="478" y="422"/>
                  </a:lnTo>
                  <a:lnTo>
                    <a:pt x="472" y="441"/>
                  </a:lnTo>
                  <a:lnTo>
                    <a:pt x="464" y="458"/>
                  </a:lnTo>
                  <a:lnTo>
                    <a:pt x="453" y="471"/>
                  </a:lnTo>
                  <a:lnTo>
                    <a:pt x="436" y="483"/>
                  </a:lnTo>
                  <a:lnTo>
                    <a:pt x="414" y="491"/>
                  </a:lnTo>
                  <a:lnTo>
                    <a:pt x="392" y="498"/>
                  </a:lnTo>
                  <a:lnTo>
                    <a:pt x="372" y="503"/>
                  </a:lnTo>
                  <a:lnTo>
                    <a:pt x="350" y="509"/>
                  </a:lnTo>
                  <a:lnTo>
                    <a:pt x="322" y="514"/>
                  </a:lnTo>
                  <a:lnTo>
                    <a:pt x="300" y="518"/>
                  </a:lnTo>
                  <a:lnTo>
                    <a:pt x="277" y="525"/>
                  </a:lnTo>
                  <a:lnTo>
                    <a:pt x="258" y="532"/>
                  </a:lnTo>
                  <a:lnTo>
                    <a:pt x="239" y="540"/>
                  </a:lnTo>
                  <a:lnTo>
                    <a:pt x="224" y="551"/>
                  </a:lnTo>
                  <a:lnTo>
                    <a:pt x="211" y="561"/>
                  </a:lnTo>
                  <a:lnTo>
                    <a:pt x="196" y="579"/>
                  </a:lnTo>
                  <a:lnTo>
                    <a:pt x="186" y="595"/>
                  </a:lnTo>
                  <a:lnTo>
                    <a:pt x="178" y="614"/>
                  </a:lnTo>
                  <a:lnTo>
                    <a:pt x="174" y="637"/>
                  </a:lnTo>
                  <a:lnTo>
                    <a:pt x="177" y="659"/>
                  </a:lnTo>
                  <a:lnTo>
                    <a:pt x="179" y="681"/>
                  </a:lnTo>
                  <a:lnTo>
                    <a:pt x="186" y="707"/>
                  </a:lnTo>
                  <a:lnTo>
                    <a:pt x="193" y="735"/>
                  </a:lnTo>
                  <a:lnTo>
                    <a:pt x="198" y="761"/>
                  </a:lnTo>
                  <a:lnTo>
                    <a:pt x="201" y="781"/>
                  </a:lnTo>
                  <a:lnTo>
                    <a:pt x="201" y="800"/>
                  </a:lnTo>
                  <a:lnTo>
                    <a:pt x="198" y="826"/>
                  </a:lnTo>
                  <a:lnTo>
                    <a:pt x="192" y="848"/>
                  </a:lnTo>
                  <a:lnTo>
                    <a:pt x="186" y="866"/>
                  </a:lnTo>
                  <a:lnTo>
                    <a:pt x="178" y="884"/>
                  </a:lnTo>
                  <a:lnTo>
                    <a:pt x="167" y="907"/>
                  </a:lnTo>
                  <a:lnTo>
                    <a:pt x="152" y="933"/>
                  </a:lnTo>
                  <a:lnTo>
                    <a:pt x="136" y="952"/>
                  </a:lnTo>
                  <a:lnTo>
                    <a:pt x="120" y="967"/>
                  </a:lnTo>
                  <a:lnTo>
                    <a:pt x="105" y="980"/>
                  </a:lnTo>
                  <a:lnTo>
                    <a:pt x="89" y="991"/>
                  </a:lnTo>
                  <a:lnTo>
                    <a:pt x="72" y="998"/>
                  </a:lnTo>
                  <a:lnTo>
                    <a:pt x="49" y="1003"/>
                  </a:lnTo>
                  <a:lnTo>
                    <a:pt x="24" y="1007"/>
                  </a:lnTo>
                  <a:lnTo>
                    <a:pt x="0" y="1007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11" name="Rectangle 14" descr="White marble">
              <a:extLst>
                <a:ext uri="{FF2B5EF4-FFF2-40B4-BE49-F238E27FC236}">
                  <a16:creationId xmlns:a16="http://schemas.microsoft.com/office/drawing/2014/main" id="{80DD44FD-F05C-184E-ACD0-4C4BD98AF9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456"/>
              <a:ext cx="10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r>
                <a:rPr lang="en-US" altLang="tr-TR" sz="2400" b="1"/>
                <a:t>Fırsatlar</a:t>
              </a:r>
            </a:p>
          </p:txBody>
        </p:sp>
      </p:grpSp>
      <p:grpSp>
        <p:nvGrpSpPr>
          <p:cNvPr id="76807" name="Group 15">
            <a:extLst>
              <a:ext uri="{FF2B5EF4-FFF2-40B4-BE49-F238E27FC236}">
                <a16:creationId xmlns:a16="http://schemas.microsoft.com/office/drawing/2014/main" id="{C724C8C9-E29D-DA4E-BF8E-FEAF54F3EC9C}"/>
              </a:ext>
            </a:extLst>
          </p:cNvPr>
          <p:cNvGrpSpPr>
            <a:grpSpLocks/>
          </p:cNvGrpSpPr>
          <p:nvPr/>
        </p:nvGrpSpPr>
        <p:grpSpPr bwMode="auto">
          <a:xfrm>
            <a:off x="4695825" y="2732088"/>
            <a:ext cx="2763838" cy="3028950"/>
            <a:chOff x="1998" y="1721"/>
            <a:chExt cx="1741" cy="1908"/>
          </a:xfrm>
        </p:grpSpPr>
        <p:sp>
          <p:nvSpPr>
            <p:cNvPr id="76808" name="Freeform 16">
              <a:extLst>
                <a:ext uri="{FF2B5EF4-FFF2-40B4-BE49-F238E27FC236}">
                  <a16:creationId xmlns:a16="http://schemas.microsoft.com/office/drawing/2014/main" id="{B121537B-1EEE-8643-939B-DD598D7AADE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8" y="1721"/>
              <a:ext cx="1741" cy="1908"/>
            </a:xfrm>
            <a:custGeom>
              <a:avLst/>
              <a:gdLst>
                <a:gd name="T0" fmla="*/ 700 w 1741"/>
                <a:gd name="T1" fmla="*/ 304 h 1908"/>
                <a:gd name="T2" fmla="*/ 675 w 1741"/>
                <a:gd name="T3" fmla="*/ 145 h 1908"/>
                <a:gd name="T4" fmla="*/ 761 w 1741"/>
                <a:gd name="T5" fmla="*/ 18 h 1908"/>
                <a:gd name="T6" fmla="*/ 956 w 1741"/>
                <a:gd name="T7" fmla="*/ 4 h 1908"/>
                <a:gd name="T8" fmla="*/ 1052 w 1741"/>
                <a:gd name="T9" fmla="*/ 79 h 1908"/>
                <a:gd name="T10" fmla="*/ 1074 w 1741"/>
                <a:gd name="T11" fmla="*/ 209 h 1908"/>
                <a:gd name="T12" fmla="*/ 1055 w 1741"/>
                <a:gd name="T13" fmla="*/ 349 h 1908"/>
                <a:gd name="T14" fmla="*/ 1150 w 1741"/>
                <a:gd name="T15" fmla="*/ 432 h 1908"/>
                <a:gd name="T16" fmla="*/ 1293 w 1741"/>
                <a:gd name="T17" fmla="*/ 467 h 1908"/>
                <a:gd name="T18" fmla="*/ 1353 w 1741"/>
                <a:gd name="T19" fmla="*/ 532 h 1908"/>
                <a:gd name="T20" fmla="*/ 1356 w 1741"/>
                <a:gd name="T21" fmla="*/ 624 h 1908"/>
                <a:gd name="T22" fmla="*/ 1411 w 1741"/>
                <a:gd name="T23" fmla="*/ 707 h 1908"/>
                <a:gd name="T24" fmla="*/ 1525 w 1741"/>
                <a:gd name="T25" fmla="*/ 723 h 1908"/>
                <a:gd name="T26" fmla="*/ 1649 w 1741"/>
                <a:gd name="T27" fmla="*/ 716 h 1908"/>
                <a:gd name="T28" fmla="*/ 1722 w 1741"/>
                <a:gd name="T29" fmla="*/ 757 h 1908"/>
                <a:gd name="T30" fmla="*/ 1739 w 1741"/>
                <a:gd name="T31" fmla="*/ 902 h 1908"/>
                <a:gd name="T32" fmla="*/ 1722 w 1741"/>
                <a:gd name="T33" fmla="*/ 1096 h 1908"/>
                <a:gd name="T34" fmla="*/ 1647 w 1741"/>
                <a:gd name="T35" fmla="*/ 1142 h 1908"/>
                <a:gd name="T36" fmla="*/ 1513 w 1741"/>
                <a:gd name="T37" fmla="*/ 1135 h 1908"/>
                <a:gd name="T38" fmla="*/ 1414 w 1741"/>
                <a:gd name="T39" fmla="*/ 1150 h 1908"/>
                <a:gd name="T40" fmla="*/ 1358 w 1741"/>
                <a:gd name="T41" fmla="*/ 1207 h 1908"/>
                <a:gd name="T42" fmla="*/ 1353 w 1741"/>
                <a:gd name="T43" fmla="*/ 1317 h 1908"/>
                <a:gd name="T44" fmla="*/ 1289 w 1741"/>
                <a:gd name="T45" fmla="*/ 1393 h 1908"/>
                <a:gd name="T46" fmla="*/ 1174 w 1741"/>
                <a:gd name="T47" fmla="*/ 1418 h 1908"/>
                <a:gd name="T48" fmla="*/ 1074 w 1741"/>
                <a:gd name="T49" fmla="*/ 1471 h 1908"/>
                <a:gd name="T50" fmla="*/ 1052 w 1741"/>
                <a:gd name="T51" fmla="*/ 1578 h 1908"/>
                <a:gd name="T52" fmla="*/ 1074 w 1741"/>
                <a:gd name="T53" fmla="*/ 1710 h 1908"/>
                <a:gd name="T54" fmla="*/ 1026 w 1741"/>
                <a:gd name="T55" fmla="*/ 1835 h 1908"/>
                <a:gd name="T56" fmla="*/ 942 w 1741"/>
                <a:gd name="T57" fmla="*/ 1900 h 1908"/>
                <a:gd name="T58" fmla="*/ 812 w 1741"/>
                <a:gd name="T59" fmla="*/ 1906 h 1908"/>
                <a:gd name="T60" fmla="*/ 715 w 1741"/>
                <a:gd name="T61" fmla="*/ 1858 h 1908"/>
                <a:gd name="T62" fmla="*/ 668 w 1741"/>
                <a:gd name="T63" fmla="*/ 1764 h 1908"/>
                <a:gd name="T64" fmla="*/ 681 w 1741"/>
                <a:gd name="T65" fmla="*/ 1654 h 1908"/>
                <a:gd name="T66" fmla="*/ 687 w 1741"/>
                <a:gd name="T67" fmla="*/ 1555 h 1908"/>
                <a:gd name="T68" fmla="*/ 622 w 1741"/>
                <a:gd name="T69" fmla="*/ 1485 h 1908"/>
                <a:gd name="T70" fmla="*/ 515 w 1741"/>
                <a:gd name="T71" fmla="*/ 1458 h 1908"/>
                <a:gd name="T72" fmla="*/ 412 w 1741"/>
                <a:gd name="T73" fmla="*/ 1417 h 1908"/>
                <a:gd name="T74" fmla="*/ 385 w 1741"/>
                <a:gd name="T75" fmla="*/ 1307 h 1908"/>
                <a:gd name="T76" fmla="*/ 354 w 1741"/>
                <a:gd name="T77" fmla="*/ 1216 h 1908"/>
                <a:gd name="T78" fmla="*/ 251 w 1741"/>
                <a:gd name="T79" fmla="*/ 1183 h 1908"/>
                <a:gd name="T80" fmla="*/ 147 w 1741"/>
                <a:gd name="T81" fmla="*/ 1192 h 1908"/>
                <a:gd name="T82" fmla="*/ 34 w 1741"/>
                <a:gd name="T83" fmla="*/ 1164 h 1908"/>
                <a:gd name="T84" fmla="*/ 2 w 1741"/>
                <a:gd name="T85" fmla="*/ 1036 h 1908"/>
                <a:gd name="T86" fmla="*/ 8 w 1741"/>
                <a:gd name="T87" fmla="*/ 853 h 1908"/>
                <a:gd name="T88" fmla="*/ 42 w 1741"/>
                <a:gd name="T89" fmla="*/ 743 h 1908"/>
                <a:gd name="T90" fmla="*/ 129 w 1741"/>
                <a:gd name="T91" fmla="*/ 715 h 1908"/>
                <a:gd name="T92" fmla="*/ 258 w 1741"/>
                <a:gd name="T93" fmla="*/ 724 h 1908"/>
                <a:gd name="T94" fmla="*/ 372 w 1741"/>
                <a:gd name="T95" fmla="*/ 681 h 1908"/>
                <a:gd name="T96" fmla="*/ 392 w 1741"/>
                <a:gd name="T97" fmla="*/ 579 h 1908"/>
                <a:gd name="T98" fmla="*/ 434 w 1741"/>
                <a:gd name="T99" fmla="*/ 479 h 1908"/>
                <a:gd name="T100" fmla="*/ 555 w 1741"/>
                <a:gd name="T101" fmla="*/ 444 h 1908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741"/>
                <a:gd name="T154" fmla="*/ 0 h 1908"/>
                <a:gd name="T155" fmla="*/ 1741 w 1741"/>
                <a:gd name="T156" fmla="*/ 1908 h 1908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741" h="1908">
                  <a:moveTo>
                    <a:pt x="663" y="399"/>
                  </a:moveTo>
                  <a:lnTo>
                    <a:pt x="681" y="377"/>
                  </a:lnTo>
                  <a:lnTo>
                    <a:pt x="693" y="357"/>
                  </a:lnTo>
                  <a:lnTo>
                    <a:pt x="700" y="334"/>
                  </a:lnTo>
                  <a:lnTo>
                    <a:pt x="700" y="304"/>
                  </a:lnTo>
                  <a:lnTo>
                    <a:pt x="692" y="270"/>
                  </a:lnTo>
                  <a:lnTo>
                    <a:pt x="685" y="242"/>
                  </a:lnTo>
                  <a:lnTo>
                    <a:pt x="675" y="206"/>
                  </a:lnTo>
                  <a:lnTo>
                    <a:pt x="671" y="169"/>
                  </a:lnTo>
                  <a:lnTo>
                    <a:pt x="675" y="145"/>
                  </a:lnTo>
                  <a:lnTo>
                    <a:pt x="682" y="117"/>
                  </a:lnTo>
                  <a:lnTo>
                    <a:pt x="696" y="87"/>
                  </a:lnTo>
                  <a:lnTo>
                    <a:pt x="715" y="59"/>
                  </a:lnTo>
                  <a:lnTo>
                    <a:pt x="739" y="36"/>
                  </a:lnTo>
                  <a:lnTo>
                    <a:pt x="761" y="18"/>
                  </a:lnTo>
                  <a:lnTo>
                    <a:pt x="790" y="7"/>
                  </a:lnTo>
                  <a:lnTo>
                    <a:pt x="826" y="2"/>
                  </a:lnTo>
                  <a:lnTo>
                    <a:pt x="864" y="0"/>
                  </a:lnTo>
                  <a:lnTo>
                    <a:pt x="915" y="0"/>
                  </a:lnTo>
                  <a:lnTo>
                    <a:pt x="956" y="4"/>
                  </a:lnTo>
                  <a:lnTo>
                    <a:pt x="979" y="13"/>
                  </a:lnTo>
                  <a:lnTo>
                    <a:pt x="997" y="23"/>
                  </a:lnTo>
                  <a:lnTo>
                    <a:pt x="1016" y="36"/>
                  </a:lnTo>
                  <a:lnTo>
                    <a:pt x="1035" y="55"/>
                  </a:lnTo>
                  <a:lnTo>
                    <a:pt x="1052" y="79"/>
                  </a:lnTo>
                  <a:lnTo>
                    <a:pt x="1066" y="101"/>
                  </a:lnTo>
                  <a:lnTo>
                    <a:pt x="1072" y="120"/>
                  </a:lnTo>
                  <a:lnTo>
                    <a:pt x="1078" y="152"/>
                  </a:lnTo>
                  <a:lnTo>
                    <a:pt x="1078" y="181"/>
                  </a:lnTo>
                  <a:lnTo>
                    <a:pt x="1074" y="209"/>
                  </a:lnTo>
                  <a:lnTo>
                    <a:pt x="1068" y="231"/>
                  </a:lnTo>
                  <a:lnTo>
                    <a:pt x="1062" y="266"/>
                  </a:lnTo>
                  <a:lnTo>
                    <a:pt x="1052" y="303"/>
                  </a:lnTo>
                  <a:lnTo>
                    <a:pt x="1048" y="326"/>
                  </a:lnTo>
                  <a:lnTo>
                    <a:pt x="1055" y="349"/>
                  </a:lnTo>
                  <a:lnTo>
                    <a:pt x="1063" y="365"/>
                  </a:lnTo>
                  <a:lnTo>
                    <a:pt x="1078" y="387"/>
                  </a:lnTo>
                  <a:lnTo>
                    <a:pt x="1100" y="404"/>
                  </a:lnTo>
                  <a:lnTo>
                    <a:pt x="1120" y="419"/>
                  </a:lnTo>
                  <a:lnTo>
                    <a:pt x="1150" y="432"/>
                  </a:lnTo>
                  <a:lnTo>
                    <a:pt x="1180" y="440"/>
                  </a:lnTo>
                  <a:lnTo>
                    <a:pt x="1208" y="446"/>
                  </a:lnTo>
                  <a:lnTo>
                    <a:pt x="1238" y="450"/>
                  </a:lnTo>
                  <a:lnTo>
                    <a:pt x="1269" y="459"/>
                  </a:lnTo>
                  <a:lnTo>
                    <a:pt x="1293" y="467"/>
                  </a:lnTo>
                  <a:lnTo>
                    <a:pt x="1312" y="476"/>
                  </a:lnTo>
                  <a:lnTo>
                    <a:pt x="1327" y="487"/>
                  </a:lnTo>
                  <a:lnTo>
                    <a:pt x="1338" y="499"/>
                  </a:lnTo>
                  <a:lnTo>
                    <a:pt x="1346" y="514"/>
                  </a:lnTo>
                  <a:lnTo>
                    <a:pt x="1353" y="532"/>
                  </a:lnTo>
                  <a:lnTo>
                    <a:pt x="1356" y="548"/>
                  </a:lnTo>
                  <a:lnTo>
                    <a:pt x="1358" y="563"/>
                  </a:lnTo>
                  <a:lnTo>
                    <a:pt x="1358" y="583"/>
                  </a:lnTo>
                  <a:lnTo>
                    <a:pt x="1356" y="606"/>
                  </a:lnTo>
                  <a:lnTo>
                    <a:pt x="1356" y="624"/>
                  </a:lnTo>
                  <a:lnTo>
                    <a:pt x="1360" y="646"/>
                  </a:lnTo>
                  <a:lnTo>
                    <a:pt x="1369" y="665"/>
                  </a:lnTo>
                  <a:lnTo>
                    <a:pt x="1380" y="681"/>
                  </a:lnTo>
                  <a:lnTo>
                    <a:pt x="1394" y="693"/>
                  </a:lnTo>
                  <a:lnTo>
                    <a:pt x="1411" y="707"/>
                  </a:lnTo>
                  <a:lnTo>
                    <a:pt x="1429" y="715"/>
                  </a:lnTo>
                  <a:lnTo>
                    <a:pt x="1456" y="720"/>
                  </a:lnTo>
                  <a:lnTo>
                    <a:pt x="1479" y="723"/>
                  </a:lnTo>
                  <a:lnTo>
                    <a:pt x="1501" y="724"/>
                  </a:lnTo>
                  <a:lnTo>
                    <a:pt x="1525" y="723"/>
                  </a:lnTo>
                  <a:lnTo>
                    <a:pt x="1555" y="720"/>
                  </a:lnTo>
                  <a:lnTo>
                    <a:pt x="1578" y="719"/>
                  </a:lnTo>
                  <a:lnTo>
                    <a:pt x="1601" y="716"/>
                  </a:lnTo>
                  <a:lnTo>
                    <a:pt x="1623" y="715"/>
                  </a:lnTo>
                  <a:lnTo>
                    <a:pt x="1649" y="716"/>
                  </a:lnTo>
                  <a:lnTo>
                    <a:pt x="1662" y="719"/>
                  </a:lnTo>
                  <a:lnTo>
                    <a:pt x="1678" y="723"/>
                  </a:lnTo>
                  <a:lnTo>
                    <a:pt x="1693" y="731"/>
                  </a:lnTo>
                  <a:lnTo>
                    <a:pt x="1710" y="743"/>
                  </a:lnTo>
                  <a:lnTo>
                    <a:pt x="1722" y="757"/>
                  </a:lnTo>
                  <a:lnTo>
                    <a:pt x="1731" y="777"/>
                  </a:lnTo>
                  <a:lnTo>
                    <a:pt x="1735" y="795"/>
                  </a:lnTo>
                  <a:lnTo>
                    <a:pt x="1738" y="817"/>
                  </a:lnTo>
                  <a:lnTo>
                    <a:pt x="1741" y="856"/>
                  </a:lnTo>
                  <a:lnTo>
                    <a:pt x="1739" y="902"/>
                  </a:lnTo>
                  <a:lnTo>
                    <a:pt x="1741" y="951"/>
                  </a:lnTo>
                  <a:lnTo>
                    <a:pt x="1737" y="1008"/>
                  </a:lnTo>
                  <a:lnTo>
                    <a:pt x="1733" y="1047"/>
                  </a:lnTo>
                  <a:lnTo>
                    <a:pt x="1729" y="1078"/>
                  </a:lnTo>
                  <a:lnTo>
                    <a:pt x="1722" y="1096"/>
                  </a:lnTo>
                  <a:lnTo>
                    <a:pt x="1711" y="1112"/>
                  </a:lnTo>
                  <a:lnTo>
                    <a:pt x="1699" y="1123"/>
                  </a:lnTo>
                  <a:lnTo>
                    <a:pt x="1682" y="1132"/>
                  </a:lnTo>
                  <a:lnTo>
                    <a:pt x="1663" y="1138"/>
                  </a:lnTo>
                  <a:lnTo>
                    <a:pt x="1647" y="1142"/>
                  </a:lnTo>
                  <a:lnTo>
                    <a:pt x="1613" y="1143"/>
                  </a:lnTo>
                  <a:lnTo>
                    <a:pt x="1584" y="1142"/>
                  </a:lnTo>
                  <a:lnTo>
                    <a:pt x="1559" y="1138"/>
                  </a:lnTo>
                  <a:lnTo>
                    <a:pt x="1537" y="1136"/>
                  </a:lnTo>
                  <a:lnTo>
                    <a:pt x="1513" y="1135"/>
                  </a:lnTo>
                  <a:lnTo>
                    <a:pt x="1491" y="1135"/>
                  </a:lnTo>
                  <a:lnTo>
                    <a:pt x="1472" y="1136"/>
                  </a:lnTo>
                  <a:lnTo>
                    <a:pt x="1452" y="1138"/>
                  </a:lnTo>
                  <a:lnTo>
                    <a:pt x="1428" y="1145"/>
                  </a:lnTo>
                  <a:lnTo>
                    <a:pt x="1414" y="1150"/>
                  </a:lnTo>
                  <a:lnTo>
                    <a:pt x="1402" y="1155"/>
                  </a:lnTo>
                  <a:lnTo>
                    <a:pt x="1386" y="1166"/>
                  </a:lnTo>
                  <a:lnTo>
                    <a:pt x="1375" y="1180"/>
                  </a:lnTo>
                  <a:lnTo>
                    <a:pt x="1367" y="1192"/>
                  </a:lnTo>
                  <a:lnTo>
                    <a:pt x="1358" y="1207"/>
                  </a:lnTo>
                  <a:lnTo>
                    <a:pt x="1354" y="1222"/>
                  </a:lnTo>
                  <a:lnTo>
                    <a:pt x="1353" y="1238"/>
                  </a:lnTo>
                  <a:lnTo>
                    <a:pt x="1354" y="1256"/>
                  </a:lnTo>
                  <a:lnTo>
                    <a:pt x="1354" y="1286"/>
                  </a:lnTo>
                  <a:lnTo>
                    <a:pt x="1353" y="1317"/>
                  </a:lnTo>
                  <a:lnTo>
                    <a:pt x="1345" y="1340"/>
                  </a:lnTo>
                  <a:lnTo>
                    <a:pt x="1337" y="1359"/>
                  </a:lnTo>
                  <a:lnTo>
                    <a:pt x="1325" y="1372"/>
                  </a:lnTo>
                  <a:lnTo>
                    <a:pt x="1307" y="1383"/>
                  </a:lnTo>
                  <a:lnTo>
                    <a:pt x="1289" y="1393"/>
                  </a:lnTo>
                  <a:lnTo>
                    <a:pt x="1269" y="1398"/>
                  </a:lnTo>
                  <a:lnTo>
                    <a:pt x="1243" y="1404"/>
                  </a:lnTo>
                  <a:lnTo>
                    <a:pt x="1222" y="1410"/>
                  </a:lnTo>
                  <a:lnTo>
                    <a:pt x="1196" y="1414"/>
                  </a:lnTo>
                  <a:lnTo>
                    <a:pt x="1174" y="1418"/>
                  </a:lnTo>
                  <a:lnTo>
                    <a:pt x="1150" y="1424"/>
                  </a:lnTo>
                  <a:lnTo>
                    <a:pt x="1131" y="1433"/>
                  </a:lnTo>
                  <a:lnTo>
                    <a:pt x="1109" y="1443"/>
                  </a:lnTo>
                  <a:lnTo>
                    <a:pt x="1089" y="1455"/>
                  </a:lnTo>
                  <a:lnTo>
                    <a:pt x="1074" y="1471"/>
                  </a:lnTo>
                  <a:lnTo>
                    <a:pt x="1060" y="1490"/>
                  </a:lnTo>
                  <a:lnTo>
                    <a:pt x="1049" y="1513"/>
                  </a:lnTo>
                  <a:lnTo>
                    <a:pt x="1047" y="1534"/>
                  </a:lnTo>
                  <a:lnTo>
                    <a:pt x="1048" y="1557"/>
                  </a:lnTo>
                  <a:lnTo>
                    <a:pt x="1052" y="1578"/>
                  </a:lnTo>
                  <a:lnTo>
                    <a:pt x="1059" y="1601"/>
                  </a:lnTo>
                  <a:lnTo>
                    <a:pt x="1064" y="1627"/>
                  </a:lnTo>
                  <a:lnTo>
                    <a:pt x="1068" y="1650"/>
                  </a:lnTo>
                  <a:lnTo>
                    <a:pt x="1074" y="1680"/>
                  </a:lnTo>
                  <a:lnTo>
                    <a:pt x="1074" y="1710"/>
                  </a:lnTo>
                  <a:lnTo>
                    <a:pt x="1067" y="1740"/>
                  </a:lnTo>
                  <a:lnTo>
                    <a:pt x="1060" y="1763"/>
                  </a:lnTo>
                  <a:lnTo>
                    <a:pt x="1052" y="1786"/>
                  </a:lnTo>
                  <a:lnTo>
                    <a:pt x="1041" y="1808"/>
                  </a:lnTo>
                  <a:lnTo>
                    <a:pt x="1026" y="1835"/>
                  </a:lnTo>
                  <a:lnTo>
                    <a:pt x="1010" y="1852"/>
                  </a:lnTo>
                  <a:lnTo>
                    <a:pt x="997" y="1864"/>
                  </a:lnTo>
                  <a:lnTo>
                    <a:pt x="979" y="1879"/>
                  </a:lnTo>
                  <a:lnTo>
                    <a:pt x="960" y="1893"/>
                  </a:lnTo>
                  <a:lnTo>
                    <a:pt x="942" y="1900"/>
                  </a:lnTo>
                  <a:lnTo>
                    <a:pt x="926" y="1904"/>
                  </a:lnTo>
                  <a:lnTo>
                    <a:pt x="899" y="1906"/>
                  </a:lnTo>
                  <a:lnTo>
                    <a:pt x="868" y="1908"/>
                  </a:lnTo>
                  <a:lnTo>
                    <a:pt x="830" y="1906"/>
                  </a:lnTo>
                  <a:lnTo>
                    <a:pt x="812" y="1906"/>
                  </a:lnTo>
                  <a:lnTo>
                    <a:pt x="789" y="1902"/>
                  </a:lnTo>
                  <a:lnTo>
                    <a:pt x="765" y="1896"/>
                  </a:lnTo>
                  <a:lnTo>
                    <a:pt x="743" y="1883"/>
                  </a:lnTo>
                  <a:lnTo>
                    <a:pt x="729" y="1873"/>
                  </a:lnTo>
                  <a:lnTo>
                    <a:pt x="715" y="1858"/>
                  </a:lnTo>
                  <a:lnTo>
                    <a:pt x="702" y="1844"/>
                  </a:lnTo>
                  <a:lnTo>
                    <a:pt x="690" y="1826"/>
                  </a:lnTo>
                  <a:lnTo>
                    <a:pt x="681" y="1809"/>
                  </a:lnTo>
                  <a:lnTo>
                    <a:pt x="673" y="1787"/>
                  </a:lnTo>
                  <a:lnTo>
                    <a:pt x="668" y="1764"/>
                  </a:lnTo>
                  <a:lnTo>
                    <a:pt x="667" y="1747"/>
                  </a:lnTo>
                  <a:lnTo>
                    <a:pt x="667" y="1722"/>
                  </a:lnTo>
                  <a:lnTo>
                    <a:pt x="668" y="1702"/>
                  </a:lnTo>
                  <a:lnTo>
                    <a:pt x="675" y="1680"/>
                  </a:lnTo>
                  <a:lnTo>
                    <a:pt x="681" y="1654"/>
                  </a:lnTo>
                  <a:lnTo>
                    <a:pt x="687" y="1630"/>
                  </a:lnTo>
                  <a:lnTo>
                    <a:pt x="692" y="1608"/>
                  </a:lnTo>
                  <a:lnTo>
                    <a:pt x="693" y="1588"/>
                  </a:lnTo>
                  <a:lnTo>
                    <a:pt x="692" y="1572"/>
                  </a:lnTo>
                  <a:lnTo>
                    <a:pt x="687" y="1555"/>
                  </a:lnTo>
                  <a:lnTo>
                    <a:pt x="677" y="1535"/>
                  </a:lnTo>
                  <a:lnTo>
                    <a:pt x="666" y="1521"/>
                  </a:lnTo>
                  <a:lnTo>
                    <a:pt x="652" y="1507"/>
                  </a:lnTo>
                  <a:lnTo>
                    <a:pt x="637" y="1496"/>
                  </a:lnTo>
                  <a:lnTo>
                    <a:pt x="622" y="1485"/>
                  </a:lnTo>
                  <a:lnTo>
                    <a:pt x="601" y="1477"/>
                  </a:lnTo>
                  <a:lnTo>
                    <a:pt x="582" y="1471"/>
                  </a:lnTo>
                  <a:lnTo>
                    <a:pt x="557" y="1466"/>
                  </a:lnTo>
                  <a:lnTo>
                    <a:pt x="536" y="1463"/>
                  </a:lnTo>
                  <a:lnTo>
                    <a:pt x="515" y="1458"/>
                  </a:lnTo>
                  <a:lnTo>
                    <a:pt x="491" y="1452"/>
                  </a:lnTo>
                  <a:lnTo>
                    <a:pt x="471" y="1444"/>
                  </a:lnTo>
                  <a:lnTo>
                    <a:pt x="446" y="1437"/>
                  </a:lnTo>
                  <a:lnTo>
                    <a:pt x="427" y="1429"/>
                  </a:lnTo>
                  <a:lnTo>
                    <a:pt x="412" y="1417"/>
                  </a:lnTo>
                  <a:lnTo>
                    <a:pt x="400" y="1401"/>
                  </a:lnTo>
                  <a:lnTo>
                    <a:pt x="392" y="1380"/>
                  </a:lnTo>
                  <a:lnTo>
                    <a:pt x="385" y="1353"/>
                  </a:lnTo>
                  <a:lnTo>
                    <a:pt x="384" y="1332"/>
                  </a:lnTo>
                  <a:lnTo>
                    <a:pt x="385" y="1307"/>
                  </a:lnTo>
                  <a:lnTo>
                    <a:pt x="388" y="1288"/>
                  </a:lnTo>
                  <a:lnTo>
                    <a:pt x="385" y="1265"/>
                  </a:lnTo>
                  <a:lnTo>
                    <a:pt x="378" y="1248"/>
                  </a:lnTo>
                  <a:lnTo>
                    <a:pt x="366" y="1229"/>
                  </a:lnTo>
                  <a:lnTo>
                    <a:pt x="354" y="1216"/>
                  </a:lnTo>
                  <a:lnTo>
                    <a:pt x="339" y="1204"/>
                  </a:lnTo>
                  <a:lnTo>
                    <a:pt x="319" y="1196"/>
                  </a:lnTo>
                  <a:lnTo>
                    <a:pt x="296" y="1188"/>
                  </a:lnTo>
                  <a:lnTo>
                    <a:pt x="271" y="1185"/>
                  </a:lnTo>
                  <a:lnTo>
                    <a:pt x="251" y="1183"/>
                  </a:lnTo>
                  <a:lnTo>
                    <a:pt x="228" y="1183"/>
                  </a:lnTo>
                  <a:lnTo>
                    <a:pt x="208" y="1185"/>
                  </a:lnTo>
                  <a:lnTo>
                    <a:pt x="187" y="1187"/>
                  </a:lnTo>
                  <a:lnTo>
                    <a:pt x="167" y="1189"/>
                  </a:lnTo>
                  <a:lnTo>
                    <a:pt x="147" y="1192"/>
                  </a:lnTo>
                  <a:lnTo>
                    <a:pt x="113" y="1192"/>
                  </a:lnTo>
                  <a:lnTo>
                    <a:pt x="91" y="1191"/>
                  </a:lnTo>
                  <a:lnTo>
                    <a:pt x="68" y="1185"/>
                  </a:lnTo>
                  <a:lnTo>
                    <a:pt x="52" y="1177"/>
                  </a:lnTo>
                  <a:lnTo>
                    <a:pt x="34" y="1164"/>
                  </a:lnTo>
                  <a:lnTo>
                    <a:pt x="22" y="1149"/>
                  </a:lnTo>
                  <a:lnTo>
                    <a:pt x="14" y="1132"/>
                  </a:lnTo>
                  <a:lnTo>
                    <a:pt x="4" y="1101"/>
                  </a:lnTo>
                  <a:lnTo>
                    <a:pt x="3" y="1069"/>
                  </a:lnTo>
                  <a:lnTo>
                    <a:pt x="2" y="1036"/>
                  </a:lnTo>
                  <a:lnTo>
                    <a:pt x="0" y="995"/>
                  </a:lnTo>
                  <a:lnTo>
                    <a:pt x="3" y="960"/>
                  </a:lnTo>
                  <a:lnTo>
                    <a:pt x="4" y="922"/>
                  </a:lnTo>
                  <a:lnTo>
                    <a:pt x="6" y="888"/>
                  </a:lnTo>
                  <a:lnTo>
                    <a:pt x="8" y="853"/>
                  </a:lnTo>
                  <a:lnTo>
                    <a:pt x="12" y="826"/>
                  </a:lnTo>
                  <a:lnTo>
                    <a:pt x="16" y="796"/>
                  </a:lnTo>
                  <a:lnTo>
                    <a:pt x="22" y="773"/>
                  </a:lnTo>
                  <a:lnTo>
                    <a:pt x="30" y="758"/>
                  </a:lnTo>
                  <a:lnTo>
                    <a:pt x="42" y="743"/>
                  </a:lnTo>
                  <a:lnTo>
                    <a:pt x="54" y="734"/>
                  </a:lnTo>
                  <a:lnTo>
                    <a:pt x="71" y="723"/>
                  </a:lnTo>
                  <a:lnTo>
                    <a:pt x="86" y="720"/>
                  </a:lnTo>
                  <a:lnTo>
                    <a:pt x="105" y="716"/>
                  </a:lnTo>
                  <a:lnTo>
                    <a:pt x="129" y="715"/>
                  </a:lnTo>
                  <a:lnTo>
                    <a:pt x="151" y="716"/>
                  </a:lnTo>
                  <a:lnTo>
                    <a:pt x="180" y="720"/>
                  </a:lnTo>
                  <a:lnTo>
                    <a:pt x="206" y="722"/>
                  </a:lnTo>
                  <a:lnTo>
                    <a:pt x="228" y="723"/>
                  </a:lnTo>
                  <a:lnTo>
                    <a:pt x="258" y="724"/>
                  </a:lnTo>
                  <a:lnTo>
                    <a:pt x="289" y="720"/>
                  </a:lnTo>
                  <a:lnTo>
                    <a:pt x="315" y="715"/>
                  </a:lnTo>
                  <a:lnTo>
                    <a:pt x="339" y="705"/>
                  </a:lnTo>
                  <a:lnTo>
                    <a:pt x="355" y="696"/>
                  </a:lnTo>
                  <a:lnTo>
                    <a:pt x="372" y="681"/>
                  </a:lnTo>
                  <a:lnTo>
                    <a:pt x="384" y="662"/>
                  </a:lnTo>
                  <a:lnTo>
                    <a:pt x="392" y="643"/>
                  </a:lnTo>
                  <a:lnTo>
                    <a:pt x="395" y="623"/>
                  </a:lnTo>
                  <a:lnTo>
                    <a:pt x="393" y="608"/>
                  </a:lnTo>
                  <a:lnTo>
                    <a:pt x="392" y="579"/>
                  </a:lnTo>
                  <a:lnTo>
                    <a:pt x="393" y="551"/>
                  </a:lnTo>
                  <a:lnTo>
                    <a:pt x="399" y="529"/>
                  </a:lnTo>
                  <a:lnTo>
                    <a:pt x="406" y="509"/>
                  </a:lnTo>
                  <a:lnTo>
                    <a:pt x="415" y="494"/>
                  </a:lnTo>
                  <a:lnTo>
                    <a:pt x="434" y="479"/>
                  </a:lnTo>
                  <a:lnTo>
                    <a:pt x="454" y="468"/>
                  </a:lnTo>
                  <a:lnTo>
                    <a:pt x="480" y="460"/>
                  </a:lnTo>
                  <a:lnTo>
                    <a:pt x="506" y="453"/>
                  </a:lnTo>
                  <a:lnTo>
                    <a:pt x="528" y="448"/>
                  </a:lnTo>
                  <a:lnTo>
                    <a:pt x="555" y="444"/>
                  </a:lnTo>
                  <a:lnTo>
                    <a:pt x="580" y="438"/>
                  </a:lnTo>
                  <a:lnTo>
                    <a:pt x="610" y="430"/>
                  </a:lnTo>
                  <a:lnTo>
                    <a:pt x="639" y="418"/>
                  </a:lnTo>
                  <a:lnTo>
                    <a:pt x="663" y="399"/>
                  </a:lnTo>
                  <a:close/>
                </a:path>
              </a:pathLst>
            </a:custGeom>
            <a:noFill/>
            <a:ln w="1746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76809" name="Rectangle 17" descr="White marble">
              <a:extLst>
                <a:ext uri="{FF2B5EF4-FFF2-40B4-BE49-F238E27FC236}">
                  <a16:creationId xmlns:a16="http://schemas.microsoft.com/office/drawing/2014/main" id="{FC765741-B6DC-A244-BCDA-B39A2C3BB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2" y="2274"/>
              <a:ext cx="1149" cy="8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algn="ctr"/>
              <a:r>
                <a:rPr lang="en-US" altLang="tr-TR" sz="2800" b="1"/>
                <a:t>Kâr</a:t>
              </a:r>
            </a:p>
            <a:p>
              <a:pPr algn="ctr"/>
              <a:r>
                <a:rPr lang="en-US" altLang="tr-TR" sz="2800" b="1"/>
                <a:t>ve </a:t>
              </a:r>
            </a:p>
            <a:p>
              <a:pPr algn="ctr"/>
              <a:r>
                <a:rPr lang="en-US" altLang="tr-TR" sz="2800" b="1"/>
                <a:t>Büyüme</a:t>
              </a:r>
              <a:endParaRPr lang="en-US" altLang="tr-TR" sz="2400" b="1"/>
            </a:p>
          </p:txBody>
        </p:sp>
      </p:grpSp>
    </p:spTree>
    <p:extLst>
      <p:ext uri="{BB962C8B-B14F-4D97-AF65-F5344CB8AC3E}">
        <p14:creationId xmlns:p14="http://schemas.microsoft.com/office/powerpoint/2010/main" val="3763591586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203</Words>
  <Application>Microsoft Macintosh PowerPoint</Application>
  <PresentationFormat>Geniş ekran</PresentationFormat>
  <Paragraphs>84</Paragraphs>
  <Slides>8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Verdana</vt:lpstr>
      <vt:lpstr>Wingdings</vt:lpstr>
      <vt:lpstr>Rakipler</vt:lpstr>
      <vt:lpstr>Algılama</vt:lpstr>
      <vt:lpstr>PowerPoint Sunusu</vt:lpstr>
      <vt:lpstr>Algı Haritası</vt:lpstr>
      <vt:lpstr>Yoğun, Sınırlı ve Rutin Kara Verme Süreçleri</vt:lpstr>
      <vt:lpstr>Tüketici Karar Süreci Yaklaşımları</vt:lpstr>
      <vt:lpstr>Stratejik Yönetim ve Rekabet</vt:lpstr>
      <vt:lpstr>Stratejik Plan</vt:lpstr>
      <vt:lpstr>Stratejik Plan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Algılama</dc:title>
  <dc:creator>sparrow gulencer</dc:creator>
  <cp:lastModifiedBy>sparrow gulencer</cp:lastModifiedBy>
  <cp:revision>1</cp:revision>
  <dcterms:created xsi:type="dcterms:W3CDTF">2018-04-01T19:11:28Z</dcterms:created>
  <dcterms:modified xsi:type="dcterms:W3CDTF">2018-04-01T19:13:00Z</dcterms:modified>
</cp:coreProperties>
</file>