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3"/>
    <p:sldMasterId id="2147483791" r:id="rId4"/>
    <p:sldMasterId id="2147483795" r:id="rId5"/>
  </p:sldMasterIdLst>
  <p:notesMasterIdLst>
    <p:notesMasterId r:id="rId36"/>
  </p:notesMasterIdLst>
  <p:handoutMasterIdLst>
    <p:handoutMasterId r:id="rId37"/>
  </p:handoutMasterIdLst>
  <p:sldIdLst>
    <p:sldId id="256" r:id="rId6"/>
    <p:sldId id="480" r:id="rId7"/>
    <p:sldId id="481" r:id="rId8"/>
    <p:sldId id="482" r:id="rId9"/>
    <p:sldId id="483" r:id="rId10"/>
    <p:sldId id="484" r:id="rId11"/>
    <p:sldId id="485" r:id="rId12"/>
    <p:sldId id="486" r:id="rId13"/>
    <p:sldId id="487" r:id="rId14"/>
    <p:sldId id="488" r:id="rId15"/>
    <p:sldId id="490" r:id="rId16"/>
    <p:sldId id="495" r:id="rId17"/>
    <p:sldId id="496" r:id="rId18"/>
    <p:sldId id="497" r:id="rId19"/>
    <p:sldId id="498" r:id="rId20"/>
    <p:sldId id="499" r:id="rId21"/>
    <p:sldId id="500" r:id="rId22"/>
    <p:sldId id="501" r:id="rId23"/>
    <p:sldId id="502" r:id="rId24"/>
    <p:sldId id="503" r:id="rId25"/>
    <p:sldId id="504" r:id="rId26"/>
    <p:sldId id="505" r:id="rId27"/>
    <p:sldId id="508" r:id="rId28"/>
    <p:sldId id="509" r:id="rId29"/>
    <p:sldId id="510" r:id="rId30"/>
    <p:sldId id="511" r:id="rId31"/>
    <p:sldId id="512" r:id="rId32"/>
    <p:sldId id="517" r:id="rId33"/>
    <p:sldId id="518" r:id="rId34"/>
    <p:sldId id="523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A7EF"/>
    <a:srgbClr val="FFCC00"/>
    <a:srgbClr val="00FF00"/>
    <a:srgbClr val="FFFF66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ema Uygulanmış Stil 1 - Vurgu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60" autoAdjust="0"/>
    <p:restoredTop sz="94600" autoAdjust="0"/>
  </p:normalViewPr>
  <p:slideViewPr>
    <p:cSldViewPr>
      <p:cViewPr varScale="1">
        <p:scale>
          <a:sx n="73" d="100"/>
          <a:sy n="73" d="100"/>
        </p:scale>
        <p:origin x="146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viewProps" Target="viewProps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3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1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1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865CD8-FA23-4627-B24D-1AB564E976CF}" type="doc">
      <dgm:prSet loTypeId="urn:microsoft.com/office/officeart/2005/8/layout/vList6" loCatId="list" qsTypeId="urn:microsoft.com/office/officeart/2005/8/quickstyle/3d1" qsCatId="3D" csTypeId="urn:microsoft.com/office/officeart/2005/8/colors/colorful1#1" csCatId="colorful" phldr="1"/>
      <dgm:spPr/>
      <dgm:t>
        <a:bodyPr/>
        <a:lstStyle/>
        <a:p>
          <a:endParaRPr lang="tr-TR"/>
        </a:p>
      </dgm:t>
    </dgm:pt>
    <dgm:pt modelId="{EEE6FA53-968D-479C-B440-778A54BA41D7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1. İLETİMSEL İŞİTME KAYBI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4358DC9-6F61-47D2-A002-999D987D8A0F}" type="parTrans" cxnId="{15419229-5EDB-42C6-BA0C-8F5731AF54F5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784E3FF-2F82-4B47-A39D-00C7D6FFB9FD}" type="sibTrans" cxnId="{15419229-5EDB-42C6-BA0C-8F5731AF54F5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449252F-A722-45B6-92AA-48F195482575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Dış veya orta kulakta sorun olduğunda sesin iç kulağa iletilmesinin engellenmesi</a:t>
          </a:r>
          <a:endParaRPr lang="tr-TR" sz="20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8D4AE15-CA27-4A9A-84D3-79E795231DAD}" type="parTrans" cxnId="{DFCB7B45-A9E2-4051-B869-D9A29A9A6662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59F1218-933C-4925-B9DB-8AB844B6241F}" type="sibTrans" cxnId="{DFCB7B45-A9E2-4051-B869-D9A29A9A6662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31516C1-6FF4-4886-9793-4271CC421FA7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3. MERKEZİ İŞİTSEL İŞLEV BOZUKLUĞU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AC63DE3-8EB8-44B9-96C5-BB7CFDA5840C}" type="parTrans" cxnId="{044A863A-E0A2-4DC8-A572-6AA10234F917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6EF3338-DD16-4FE3-B433-18E4A3FD8A19}" type="sibTrans" cxnId="{044A863A-E0A2-4DC8-A572-6AA10234F917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770D4D7-7804-4C34-8153-9DC864DEDAFB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Beyindeki işitme merkezinin hasar görmesi</a:t>
          </a:r>
          <a:endParaRPr lang="tr-TR" sz="20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4172230-1ACF-4A44-B90F-F4D7C3006DAB}" type="parTrans" cxnId="{5850EEFD-754B-484A-B914-4C45225ADE1B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A5C62BC-FB4E-43E9-A66B-3392CB07C849}" type="sibTrans" cxnId="{5850EEFD-754B-484A-B914-4C45225ADE1B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B730BFD-B400-42B2-9217-A550E411206D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2. DUYUSAL-SİNİRSEL İŞİTME KAYBI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A912BF7-C0F2-4B65-929B-FB7FAD7D6AFB}" type="parTrans" cxnId="{F8147B5A-8ABA-4664-A3BC-19CB17A8F73E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B3E0120-6042-4143-9D6A-74641F4A15DF}" type="sibTrans" cxnId="{F8147B5A-8ABA-4664-A3BC-19CB17A8F73E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F0E3BF4-7676-4255-9E89-04E4B0047444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3. KARIŞIK TİP İŞİTME KAYBI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6CC3510-C720-4385-8872-EB6C7418D9C9}" type="parTrans" cxnId="{D48EF013-5B88-4D4C-B995-D3B65298E3F0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ED61000-003A-47A8-ACCE-C08BD146B438}" type="sibTrans" cxnId="{D48EF013-5B88-4D4C-B995-D3B65298E3F0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8A49716-790B-40D5-9421-0708A75AF222}">
      <dgm:prSet custT="1"/>
      <dgm:spPr/>
      <dgm:t>
        <a:bodyPr/>
        <a:lstStyle/>
        <a:p>
          <a:r>
            <a:rPr lang="tr-TR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İç kulakta salyangozda veya işitme sinirinde bir sorun nedeniyle seslerin beyne ulaşmaması</a:t>
          </a:r>
          <a:endParaRPr lang="tr-TR" sz="20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1E689AC-0F75-4DC0-84DC-8EA5BB095583}" type="parTrans" cxnId="{BAE271AF-79E0-45BA-A822-05ECAC945839}">
      <dgm:prSet/>
      <dgm:spPr/>
      <dgm:t>
        <a:bodyPr/>
        <a:lstStyle/>
        <a:p>
          <a:endParaRPr lang="tr-TR">
            <a:solidFill>
              <a:schemeClr val="bg1"/>
            </a:solidFill>
          </a:endParaRPr>
        </a:p>
      </dgm:t>
    </dgm:pt>
    <dgm:pt modelId="{3D760F8E-037D-431F-BDF4-5B30880E8BAF}" type="sibTrans" cxnId="{BAE271AF-79E0-45BA-A822-05ECAC945839}">
      <dgm:prSet/>
      <dgm:spPr/>
      <dgm:t>
        <a:bodyPr/>
        <a:lstStyle/>
        <a:p>
          <a:endParaRPr lang="tr-TR">
            <a:solidFill>
              <a:schemeClr val="bg1"/>
            </a:solidFill>
          </a:endParaRPr>
        </a:p>
      </dgm:t>
    </dgm:pt>
    <dgm:pt modelId="{96827439-19B8-44DF-8DDA-95B870BA8849}">
      <dgm:prSet custT="1"/>
      <dgm:spPr/>
      <dgm:t>
        <a:bodyPr/>
        <a:lstStyle/>
        <a:p>
          <a:r>
            <a:rPr lang="tr-TR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Hem iletimsel hem de duyusal-sinirsel işitme kaybı</a:t>
          </a:r>
          <a:endParaRPr lang="tr-TR" sz="20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C733954-83F7-4871-B620-537DCFC94EE8}" type="parTrans" cxnId="{ED095102-919F-4998-8D0D-7AB25926AB1A}">
      <dgm:prSet/>
      <dgm:spPr/>
      <dgm:t>
        <a:bodyPr/>
        <a:lstStyle/>
        <a:p>
          <a:endParaRPr lang="tr-TR">
            <a:solidFill>
              <a:schemeClr val="bg1"/>
            </a:solidFill>
          </a:endParaRPr>
        </a:p>
      </dgm:t>
    </dgm:pt>
    <dgm:pt modelId="{EF146AF5-691C-4598-9F21-5901D679BA5B}" type="sibTrans" cxnId="{ED095102-919F-4998-8D0D-7AB25926AB1A}">
      <dgm:prSet/>
      <dgm:spPr/>
      <dgm:t>
        <a:bodyPr/>
        <a:lstStyle/>
        <a:p>
          <a:endParaRPr lang="tr-TR">
            <a:solidFill>
              <a:schemeClr val="bg1"/>
            </a:solidFill>
          </a:endParaRPr>
        </a:p>
      </dgm:t>
    </dgm:pt>
    <dgm:pt modelId="{A0F99892-ABEB-464C-8F3C-2DAFF7647E09}" type="pres">
      <dgm:prSet presAssocID="{C5865CD8-FA23-4627-B24D-1AB564E976CF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B38597CD-7FC3-45F8-B649-6370EBA2D934}" type="pres">
      <dgm:prSet presAssocID="{EEE6FA53-968D-479C-B440-778A54BA41D7}" presName="linNode" presStyleCnt="0"/>
      <dgm:spPr/>
    </dgm:pt>
    <dgm:pt modelId="{ACA21877-870A-40F4-83F6-84F10491CA1F}" type="pres">
      <dgm:prSet presAssocID="{EEE6FA53-968D-479C-B440-778A54BA41D7}" presName="parentShp" presStyleLbl="node1" presStyleIdx="0" presStyleCnt="4">
        <dgm:presLayoutVars>
          <dgm:bulletEnabled val="1"/>
        </dgm:presLayoutVars>
      </dgm:prSet>
      <dgm:spPr>
        <a:prstGeom prst="snip2DiagRect">
          <a:avLst/>
        </a:prstGeom>
      </dgm:spPr>
      <dgm:t>
        <a:bodyPr/>
        <a:lstStyle/>
        <a:p>
          <a:endParaRPr lang="tr-TR"/>
        </a:p>
      </dgm:t>
    </dgm:pt>
    <dgm:pt modelId="{B27E3351-9421-4A0B-BBEC-63EDFE5EDE54}" type="pres">
      <dgm:prSet presAssocID="{EEE6FA53-968D-479C-B440-778A54BA41D7}" presName="childShp" presStyleLbl="bgAccFollowNode1" presStyleIdx="0" presStyleCnt="4">
        <dgm:presLayoutVars>
          <dgm:bulletEnabled val="1"/>
        </dgm:presLayoutVars>
      </dgm:prSet>
      <dgm:spPr>
        <a:prstGeom prst="snip2DiagRect">
          <a:avLst/>
        </a:prstGeom>
      </dgm:spPr>
      <dgm:t>
        <a:bodyPr/>
        <a:lstStyle/>
        <a:p>
          <a:endParaRPr lang="tr-TR"/>
        </a:p>
      </dgm:t>
    </dgm:pt>
    <dgm:pt modelId="{A5048E9C-53A0-4A9A-B496-D62259FFFBFB}" type="pres">
      <dgm:prSet presAssocID="{9784E3FF-2F82-4B47-A39D-00C7D6FFB9FD}" presName="spacing" presStyleCnt="0"/>
      <dgm:spPr/>
    </dgm:pt>
    <dgm:pt modelId="{D4A87D83-4A4D-43E9-A399-47E4033BC526}" type="pres">
      <dgm:prSet presAssocID="{FB730BFD-B400-42B2-9217-A550E411206D}" presName="linNode" presStyleCnt="0"/>
      <dgm:spPr/>
    </dgm:pt>
    <dgm:pt modelId="{8ECD2656-2DC6-4347-88D6-D1E9B1A22B3F}" type="pres">
      <dgm:prSet presAssocID="{FB730BFD-B400-42B2-9217-A550E411206D}" presName="parentShp" presStyleLbl="node1" presStyleIdx="1" presStyleCnt="4">
        <dgm:presLayoutVars>
          <dgm:bulletEnabled val="1"/>
        </dgm:presLayoutVars>
      </dgm:prSet>
      <dgm:spPr>
        <a:prstGeom prst="snip2DiagRect">
          <a:avLst/>
        </a:prstGeom>
      </dgm:spPr>
      <dgm:t>
        <a:bodyPr/>
        <a:lstStyle/>
        <a:p>
          <a:endParaRPr lang="tr-TR"/>
        </a:p>
      </dgm:t>
    </dgm:pt>
    <dgm:pt modelId="{A21C2BFC-8987-489B-88A4-98C45DE9F716}" type="pres">
      <dgm:prSet presAssocID="{FB730BFD-B400-42B2-9217-A550E411206D}" presName="childShp" presStyleLbl="bgAccFollowNode1" presStyleIdx="1" presStyleCnt="4">
        <dgm:presLayoutVars>
          <dgm:bulletEnabled val="1"/>
        </dgm:presLayoutVars>
      </dgm:prSet>
      <dgm:spPr>
        <a:prstGeom prst="snip2DiagRect">
          <a:avLst/>
        </a:prstGeom>
      </dgm:spPr>
      <dgm:t>
        <a:bodyPr/>
        <a:lstStyle/>
        <a:p>
          <a:endParaRPr lang="tr-TR"/>
        </a:p>
      </dgm:t>
    </dgm:pt>
    <dgm:pt modelId="{2ECE1B70-D584-47F9-84B5-34184AFD418A}" type="pres">
      <dgm:prSet presAssocID="{EB3E0120-6042-4143-9D6A-74641F4A15DF}" presName="spacing" presStyleCnt="0"/>
      <dgm:spPr/>
    </dgm:pt>
    <dgm:pt modelId="{943BC53A-5C9B-411A-96E8-B856F22277A5}" type="pres">
      <dgm:prSet presAssocID="{4F0E3BF4-7676-4255-9E89-04E4B0047444}" presName="linNode" presStyleCnt="0"/>
      <dgm:spPr/>
    </dgm:pt>
    <dgm:pt modelId="{C3E692C8-33A0-4A00-9233-F80ABA3E8952}" type="pres">
      <dgm:prSet presAssocID="{4F0E3BF4-7676-4255-9E89-04E4B0047444}" presName="parentShp" presStyleLbl="node1" presStyleIdx="2" presStyleCnt="4">
        <dgm:presLayoutVars>
          <dgm:bulletEnabled val="1"/>
        </dgm:presLayoutVars>
      </dgm:prSet>
      <dgm:spPr>
        <a:prstGeom prst="snip2DiagRect">
          <a:avLst/>
        </a:prstGeom>
      </dgm:spPr>
      <dgm:t>
        <a:bodyPr/>
        <a:lstStyle/>
        <a:p>
          <a:endParaRPr lang="tr-TR"/>
        </a:p>
      </dgm:t>
    </dgm:pt>
    <dgm:pt modelId="{2A91D7E7-F3B5-4117-95F1-2B41E8CCCDA7}" type="pres">
      <dgm:prSet presAssocID="{4F0E3BF4-7676-4255-9E89-04E4B0047444}" presName="childShp" presStyleLbl="bgAccFollowNode1" presStyleIdx="2" presStyleCnt="4">
        <dgm:presLayoutVars>
          <dgm:bulletEnabled val="1"/>
        </dgm:presLayoutVars>
      </dgm:prSet>
      <dgm:spPr>
        <a:prstGeom prst="snip2DiagRect">
          <a:avLst/>
        </a:prstGeom>
      </dgm:spPr>
      <dgm:t>
        <a:bodyPr/>
        <a:lstStyle/>
        <a:p>
          <a:endParaRPr lang="tr-TR"/>
        </a:p>
      </dgm:t>
    </dgm:pt>
    <dgm:pt modelId="{627DEA99-5B38-4AEA-8406-DE61C996D7E0}" type="pres">
      <dgm:prSet presAssocID="{2ED61000-003A-47A8-ACCE-C08BD146B438}" presName="spacing" presStyleCnt="0"/>
      <dgm:spPr/>
    </dgm:pt>
    <dgm:pt modelId="{E6DD87F6-215C-436D-91F3-388A27773349}" type="pres">
      <dgm:prSet presAssocID="{531516C1-6FF4-4886-9793-4271CC421FA7}" presName="linNode" presStyleCnt="0"/>
      <dgm:spPr/>
    </dgm:pt>
    <dgm:pt modelId="{A3AB2673-33F4-48CB-8097-EA7212BC202A}" type="pres">
      <dgm:prSet presAssocID="{531516C1-6FF4-4886-9793-4271CC421FA7}" presName="parentShp" presStyleLbl="node1" presStyleIdx="3" presStyleCnt="4">
        <dgm:presLayoutVars>
          <dgm:bulletEnabled val="1"/>
        </dgm:presLayoutVars>
      </dgm:prSet>
      <dgm:spPr>
        <a:prstGeom prst="snip2DiagRect">
          <a:avLst/>
        </a:prstGeom>
      </dgm:spPr>
      <dgm:t>
        <a:bodyPr/>
        <a:lstStyle/>
        <a:p>
          <a:endParaRPr lang="tr-TR"/>
        </a:p>
      </dgm:t>
    </dgm:pt>
    <dgm:pt modelId="{06A7114C-00B1-4368-85B4-144A7DDE6874}" type="pres">
      <dgm:prSet presAssocID="{531516C1-6FF4-4886-9793-4271CC421FA7}" presName="childShp" presStyleLbl="bgAccFollowNode1" presStyleIdx="3" presStyleCnt="4">
        <dgm:presLayoutVars>
          <dgm:bulletEnabled val="1"/>
        </dgm:presLayoutVars>
      </dgm:prSet>
      <dgm:spPr>
        <a:prstGeom prst="snip2DiagRect">
          <a:avLst/>
        </a:prstGeom>
      </dgm:spPr>
      <dgm:t>
        <a:bodyPr/>
        <a:lstStyle/>
        <a:p>
          <a:endParaRPr lang="tr-TR"/>
        </a:p>
      </dgm:t>
    </dgm:pt>
  </dgm:ptLst>
  <dgm:cxnLst>
    <dgm:cxn modelId="{ED095102-919F-4998-8D0D-7AB25926AB1A}" srcId="{4F0E3BF4-7676-4255-9E89-04E4B0047444}" destId="{96827439-19B8-44DF-8DDA-95B870BA8849}" srcOrd="0" destOrd="0" parTransId="{4C733954-83F7-4871-B620-537DCFC94EE8}" sibTransId="{EF146AF5-691C-4598-9F21-5901D679BA5B}"/>
    <dgm:cxn modelId="{D48EF013-5B88-4D4C-B995-D3B65298E3F0}" srcId="{C5865CD8-FA23-4627-B24D-1AB564E976CF}" destId="{4F0E3BF4-7676-4255-9E89-04E4B0047444}" srcOrd="2" destOrd="0" parTransId="{06CC3510-C720-4385-8872-EB6C7418D9C9}" sibTransId="{2ED61000-003A-47A8-ACCE-C08BD146B438}"/>
    <dgm:cxn modelId="{F8147B5A-8ABA-4664-A3BC-19CB17A8F73E}" srcId="{C5865CD8-FA23-4627-B24D-1AB564E976CF}" destId="{FB730BFD-B400-42B2-9217-A550E411206D}" srcOrd="1" destOrd="0" parTransId="{AA912BF7-C0F2-4B65-929B-FB7FAD7D6AFB}" sibTransId="{EB3E0120-6042-4143-9D6A-74641F4A15DF}"/>
    <dgm:cxn modelId="{61138BD0-AA29-4F02-A966-17A8998EA3C3}" type="presOf" srcId="{FB730BFD-B400-42B2-9217-A550E411206D}" destId="{8ECD2656-2DC6-4347-88D6-D1E9B1A22B3F}" srcOrd="0" destOrd="0" presId="urn:microsoft.com/office/officeart/2005/8/layout/vList6"/>
    <dgm:cxn modelId="{BAE271AF-79E0-45BA-A822-05ECAC945839}" srcId="{FB730BFD-B400-42B2-9217-A550E411206D}" destId="{58A49716-790B-40D5-9421-0708A75AF222}" srcOrd="0" destOrd="0" parTransId="{B1E689AC-0F75-4DC0-84DC-8EA5BB095583}" sibTransId="{3D760F8E-037D-431F-BDF4-5B30880E8BAF}"/>
    <dgm:cxn modelId="{044A863A-E0A2-4DC8-A572-6AA10234F917}" srcId="{C5865CD8-FA23-4627-B24D-1AB564E976CF}" destId="{531516C1-6FF4-4886-9793-4271CC421FA7}" srcOrd="3" destOrd="0" parTransId="{DAC63DE3-8EB8-44B9-96C5-BB7CFDA5840C}" sibTransId="{96EF3338-DD16-4FE3-B433-18E4A3FD8A19}"/>
    <dgm:cxn modelId="{DFCB7B45-A9E2-4051-B869-D9A29A9A6662}" srcId="{EEE6FA53-968D-479C-B440-778A54BA41D7}" destId="{6449252F-A722-45B6-92AA-48F195482575}" srcOrd="0" destOrd="0" parTransId="{C8D4AE15-CA27-4A9A-84D3-79E795231DAD}" sibTransId="{E59F1218-933C-4925-B9DB-8AB844B6241F}"/>
    <dgm:cxn modelId="{15419229-5EDB-42C6-BA0C-8F5731AF54F5}" srcId="{C5865CD8-FA23-4627-B24D-1AB564E976CF}" destId="{EEE6FA53-968D-479C-B440-778A54BA41D7}" srcOrd="0" destOrd="0" parTransId="{14358DC9-6F61-47D2-A002-999D987D8A0F}" sibTransId="{9784E3FF-2F82-4B47-A39D-00C7D6FFB9FD}"/>
    <dgm:cxn modelId="{F5BE6F70-4214-40F7-AEF8-D1B93FA707FF}" type="presOf" srcId="{EEE6FA53-968D-479C-B440-778A54BA41D7}" destId="{ACA21877-870A-40F4-83F6-84F10491CA1F}" srcOrd="0" destOrd="0" presId="urn:microsoft.com/office/officeart/2005/8/layout/vList6"/>
    <dgm:cxn modelId="{3C23795B-5739-4BF6-8A9E-70C57D690B02}" type="presOf" srcId="{531516C1-6FF4-4886-9793-4271CC421FA7}" destId="{A3AB2673-33F4-48CB-8097-EA7212BC202A}" srcOrd="0" destOrd="0" presId="urn:microsoft.com/office/officeart/2005/8/layout/vList6"/>
    <dgm:cxn modelId="{F62EE74F-7A07-4EEE-A791-E12410C835DE}" type="presOf" srcId="{58A49716-790B-40D5-9421-0708A75AF222}" destId="{A21C2BFC-8987-489B-88A4-98C45DE9F716}" srcOrd="0" destOrd="0" presId="urn:microsoft.com/office/officeart/2005/8/layout/vList6"/>
    <dgm:cxn modelId="{EFF60D50-D742-4604-B171-D65E74B02AF7}" type="presOf" srcId="{D770D4D7-7804-4C34-8153-9DC864DEDAFB}" destId="{06A7114C-00B1-4368-85B4-144A7DDE6874}" srcOrd="0" destOrd="0" presId="urn:microsoft.com/office/officeart/2005/8/layout/vList6"/>
    <dgm:cxn modelId="{270E286D-844E-4A5C-9F80-CC3B36D97CAA}" type="presOf" srcId="{4F0E3BF4-7676-4255-9E89-04E4B0047444}" destId="{C3E692C8-33A0-4A00-9233-F80ABA3E8952}" srcOrd="0" destOrd="0" presId="urn:microsoft.com/office/officeart/2005/8/layout/vList6"/>
    <dgm:cxn modelId="{2DB4C443-5CB5-4F69-B139-28D54414806D}" type="presOf" srcId="{6449252F-A722-45B6-92AA-48F195482575}" destId="{B27E3351-9421-4A0B-BBEC-63EDFE5EDE54}" srcOrd="0" destOrd="0" presId="urn:microsoft.com/office/officeart/2005/8/layout/vList6"/>
    <dgm:cxn modelId="{D688B239-93D9-4F6C-9664-0648EF492B71}" type="presOf" srcId="{C5865CD8-FA23-4627-B24D-1AB564E976CF}" destId="{A0F99892-ABEB-464C-8F3C-2DAFF7647E09}" srcOrd="0" destOrd="0" presId="urn:microsoft.com/office/officeart/2005/8/layout/vList6"/>
    <dgm:cxn modelId="{5850EEFD-754B-484A-B914-4C45225ADE1B}" srcId="{531516C1-6FF4-4886-9793-4271CC421FA7}" destId="{D770D4D7-7804-4C34-8153-9DC864DEDAFB}" srcOrd="0" destOrd="0" parTransId="{34172230-1ACF-4A44-B90F-F4D7C3006DAB}" sibTransId="{3A5C62BC-FB4E-43E9-A66B-3392CB07C849}"/>
    <dgm:cxn modelId="{B487E2E6-CF70-4C7C-B1EF-8A62EE225854}" type="presOf" srcId="{96827439-19B8-44DF-8DDA-95B870BA8849}" destId="{2A91D7E7-F3B5-4117-95F1-2B41E8CCCDA7}" srcOrd="0" destOrd="0" presId="urn:microsoft.com/office/officeart/2005/8/layout/vList6"/>
    <dgm:cxn modelId="{1A5FBEC7-9035-4664-9124-5B1ECD9C10FA}" type="presParOf" srcId="{A0F99892-ABEB-464C-8F3C-2DAFF7647E09}" destId="{B38597CD-7FC3-45F8-B649-6370EBA2D934}" srcOrd="0" destOrd="0" presId="urn:microsoft.com/office/officeart/2005/8/layout/vList6"/>
    <dgm:cxn modelId="{F2E581AE-5C23-4508-8602-EEA2FA9E6EB8}" type="presParOf" srcId="{B38597CD-7FC3-45F8-B649-6370EBA2D934}" destId="{ACA21877-870A-40F4-83F6-84F10491CA1F}" srcOrd="0" destOrd="0" presId="urn:microsoft.com/office/officeart/2005/8/layout/vList6"/>
    <dgm:cxn modelId="{A7977449-0A18-4946-8248-7CF0E6135E0F}" type="presParOf" srcId="{B38597CD-7FC3-45F8-B649-6370EBA2D934}" destId="{B27E3351-9421-4A0B-BBEC-63EDFE5EDE54}" srcOrd="1" destOrd="0" presId="urn:microsoft.com/office/officeart/2005/8/layout/vList6"/>
    <dgm:cxn modelId="{B92AFABC-B591-4CED-9973-D1519AAD8B52}" type="presParOf" srcId="{A0F99892-ABEB-464C-8F3C-2DAFF7647E09}" destId="{A5048E9C-53A0-4A9A-B496-D62259FFFBFB}" srcOrd="1" destOrd="0" presId="urn:microsoft.com/office/officeart/2005/8/layout/vList6"/>
    <dgm:cxn modelId="{C30FFEB9-0C4E-4C09-ACBF-011114645140}" type="presParOf" srcId="{A0F99892-ABEB-464C-8F3C-2DAFF7647E09}" destId="{D4A87D83-4A4D-43E9-A399-47E4033BC526}" srcOrd="2" destOrd="0" presId="urn:microsoft.com/office/officeart/2005/8/layout/vList6"/>
    <dgm:cxn modelId="{866D5F18-3F79-4470-8ACE-D029FC2B263D}" type="presParOf" srcId="{D4A87D83-4A4D-43E9-A399-47E4033BC526}" destId="{8ECD2656-2DC6-4347-88D6-D1E9B1A22B3F}" srcOrd="0" destOrd="0" presId="urn:microsoft.com/office/officeart/2005/8/layout/vList6"/>
    <dgm:cxn modelId="{7559449E-8857-4492-AC86-B73D6E1F4A14}" type="presParOf" srcId="{D4A87D83-4A4D-43E9-A399-47E4033BC526}" destId="{A21C2BFC-8987-489B-88A4-98C45DE9F716}" srcOrd="1" destOrd="0" presId="urn:microsoft.com/office/officeart/2005/8/layout/vList6"/>
    <dgm:cxn modelId="{01D61977-595D-4905-A3D4-49E0261045E7}" type="presParOf" srcId="{A0F99892-ABEB-464C-8F3C-2DAFF7647E09}" destId="{2ECE1B70-D584-47F9-84B5-34184AFD418A}" srcOrd="3" destOrd="0" presId="urn:microsoft.com/office/officeart/2005/8/layout/vList6"/>
    <dgm:cxn modelId="{7B46A6F2-B506-4052-820A-C3941AB9B954}" type="presParOf" srcId="{A0F99892-ABEB-464C-8F3C-2DAFF7647E09}" destId="{943BC53A-5C9B-411A-96E8-B856F22277A5}" srcOrd="4" destOrd="0" presId="urn:microsoft.com/office/officeart/2005/8/layout/vList6"/>
    <dgm:cxn modelId="{4AF39A14-3A77-4A9A-8EF5-2465AC75463F}" type="presParOf" srcId="{943BC53A-5C9B-411A-96E8-B856F22277A5}" destId="{C3E692C8-33A0-4A00-9233-F80ABA3E8952}" srcOrd="0" destOrd="0" presId="urn:microsoft.com/office/officeart/2005/8/layout/vList6"/>
    <dgm:cxn modelId="{F35FDFE7-4C02-4889-889A-9C18DD72340A}" type="presParOf" srcId="{943BC53A-5C9B-411A-96E8-B856F22277A5}" destId="{2A91D7E7-F3B5-4117-95F1-2B41E8CCCDA7}" srcOrd="1" destOrd="0" presId="urn:microsoft.com/office/officeart/2005/8/layout/vList6"/>
    <dgm:cxn modelId="{51B1E8EB-B3AE-4B2F-B1F9-086DE44AD433}" type="presParOf" srcId="{A0F99892-ABEB-464C-8F3C-2DAFF7647E09}" destId="{627DEA99-5B38-4AEA-8406-DE61C996D7E0}" srcOrd="5" destOrd="0" presId="urn:microsoft.com/office/officeart/2005/8/layout/vList6"/>
    <dgm:cxn modelId="{08A963E9-783F-491F-BAD9-16FC5ACB8AFD}" type="presParOf" srcId="{A0F99892-ABEB-464C-8F3C-2DAFF7647E09}" destId="{E6DD87F6-215C-436D-91F3-388A27773349}" srcOrd="6" destOrd="0" presId="urn:microsoft.com/office/officeart/2005/8/layout/vList6"/>
    <dgm:cxn modelId="{9FD42DE4-01EB-41AD-A21A-A46B8CAB718E}" type="presParOf" srcId="{E6DD87F6-215C-436D-91F3-388A27773349}" destId="{A3AB2673-33F4-48CB-8097-EA7212BC202A}" srcOrd="0" destOrd="0" presId="urn:microsoft.com/office/officeart/2005/8/layout/vList6"/>
    <dgm:cxn modelId="{7854968E-CF90-4986-96D4-ABA71EABC504}" type="presParOf" srcId="{E6DD87F6-215C-436D-91F3-388A27773349}" destId="{06A7114C-00B1-4368-85B4-144A7DDE687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931D1D-8C5F-49EA-9350-73643205E318}" type="doc">
      <dgm:prSet loTypeId="urn:microsoft.com/office/officeart/2008/layout/CircleAccentTimeline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7DA98135-2FD8-4293-91CC-25A695BE42FD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Kalıtımsal nedenler</a:t>
          </a:r>
          <a:endParaRPr lang="tr-TR" sz="20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B728C90-59AF-4928-8DF7-BF7CA7073048}" type="parTrans" cxnId="{FA218B79-A4FB-4886-BE1A-BFA1C4A01CE8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A8D2A4B-301E-46E4-BF47-2F2C226F8EB6}" type="sibTrans" cxnId="{FA218B79-A4FB-4886-BE1A-BFA1C4A01CE8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E9B3098-E2FE-4DDA-AD99-164671FFEF67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Doğum öncesi nedenler</a:t>
          </a:r>
          <a:endParaRPr lang="tr-TR" sz="20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133587D-1A71-4C31-97B6-3921286B55C6}" type="parTrans" cxnId="{F19EB3A0-543B-4DD1-A7AC-7E06E28274A1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4F90A7F-F07A-429A-8053-EA08BEF8ADA9}" type="sibTrans" cxnId="{F19EB3A0-543B-4DD1-A7AC-7E06E28274A1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D3AE046-D92F-4F93-BD0A-E11D02829D85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Doğum sonrası nedenler</a:t>
          </a:r>
          <a:endParaRPr lang="tr-TR" sz="20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9771AC1-897F-412D-8876-D37316B7D8A5}" type="parTrans" cxnId="{CF927FC5-AB0C-434B-B6D4-0538D5104109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84290DB-764B-4551-ADA9-640EE252962F}" type="sibTrans" cxnId="{CF927FC5-AB0C-434B-B6D4-0538D5104109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5DCAF62-66A5-4A84-9451-330F6F22ED29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Konuşma sonrası nedenler</a:t>
          </a:r>
          <a:endParaRPr lang="tr-TR" sz="20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32D554C-62DD-48FE-97FB-D0761E5DF553}" type="parTrans" cxnId="{D99E4A98-8DC9-4699-9B09-EF41CD8B2A11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C75AF94-1E9F-48C4-8D0A-1E48C1D2D67A}" type="sibTrans" cxnId="{D99E4A98-8DC9-4699-9B09-EF41CD8B2A11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3245F45-B0EC-4C65-8A26-FE7FB9617E23}" type="pres">
      <dgm:prSet presAssocID="{6F931D1D-8C5F-49EA-9350-73643205E318}" presName="Name0" presStyleCnt="0">
        <dgm:presLayoutVars>
          <dgm:dir/>
        </dgm:presLayoutVars>
      </dgm:prSet>
      <dgm:spPr/>
      <dgm:t>
        <a:bodyPr/>
        <a:lstStyle/>
        <a:p>
          <a:endParaRPr lang="tr-TR"/>
        </a:p>
      </dgm:t>
    </dgm:pt>
    <dgm:pt modelId="{F4241C10-2C4D-4F27-8144-C7B4E19F95E6}" type="pres">
      <dgm:prSet presAssocID="{7DA98135-2FD8-4293-91CC-25A695BE42FD}" presName="parComposite" presStyleCnt="0"/>
      <dgm:spPr/>
      <dgm:t>
        <a:bodyPr/>
        <a:lstStyle/>
        <a:p>
          <a:endParaRPr lang="tr-TR"/>
        </a:p>
      </dgm:t>
    </dgm:pt>
    <dgm:pt modelId="{D4832595-7853-4FB5-89A8-79558D3E0176}" type="pres">
      <dgm:prSet presAssocID="{7DA98135-2FD8-4293-91CC-25A695BE42FD}" presName="parBigCircle" presStyleLbl="node0" presStyleIdx="0" presStyleCnt="2"/>
      <dgm:spPr/>
      <dgm:t>
        <a:bodyPr/>
        <a:lstStyle/>
        <a:p>
          <a:endParaRPr lang="tr-TR"/>
        </a:p>
      </dgm:t>
    </dgm:pt>
    <dgm:pt modelId="{AA84F6A5-21AB-43C6-8999-27FB8BDBFDB4}" type="pres">
      <dgm:prSet presAssocID="{7DA98135-2FD8-4293-91CC-25A695BE42FD}" presName="parTx" presStyleLbl="revTx" presStyleIdx="0" presStyleCnt="6"/>
      <dgm:spPr/>
      <dgm:t>
        <a:bodyPr/>
        <a:lstStyle/>
        <a:p>
          <a:endParaRPr lang="tr-TR"/>
        </a:p>
      </dgm:t>
    </dgm:pt>
    <dgm:pt modelId="{FBC87E08-043B-41F5-ACE9-4028AFD8E3FA}" type="pres">
      <dgm:prSet presAssocID="{7DA98135-2FD8-4293-91CC-25A695BE42FD}" presName="bSpace" presStyleCnt="0"/>
      <dgm:spPr/>
      <dgm:t>
        <a:bodyPr/>
        <a:lstStyle/>
        <a:p>
          <a:endParaRPr lang="tr-TR"/>
        </a:p>
      </dgm:t>
    </dgm:pt>
    <dgm:pt modelId="{D1938C10-B8FD-4D8F-98F2-F859A7A54EBC}" type="pres">
      <dgm:prSet presAssocID="{7DA98135-2FD8-4293-91CC-25A695BE42FD}" presName="parBackupNorm" presStyleCnt="0"/>
      <dgm:spPr/>
      <dgm:t>
        <a:bodyPr/>
        <a:lstStyle/>
        <a:p>
          <a:endParaRPr lang="tr-TR"/>
        </a:p>
      </dgm:t>
    </dgm:pt>
    <dgm:pt modelId="{F0BD6CE4-3008-4E7B-BD53-3975B8DBCDE2}" type="pres">
      <dgm:prSet presAssocID="{5A8D2A4B-301E-46E4-BF47-2F2C226F8EB6}" presName="parSpace" presStyleCnt="0"/>
      <dgm:spPr/>
      <dgm:t>
        <a:bodyPr/>
        <a:lstStyle/>
        <a:p>
          <a:endParaRPr lang="tr-TR"/>
        </a:p>
      </dgm:t>
    </dgm:pt>
    <dgm:pt modelId="{D294AA82-08F4-4825-A3FE-85F57B438D14}" type="pres">
      <dgm:prSet presAssocID="{CE9B3098-E2FE-4DDA-AD99-164671FFEF67}" presName="desBackupLeftNorm" presStyleCnt="0"/>
      <dgm:spPr/>
      <dgm:t>
        <a:bodyPr/>
        <a:lstStyle/>
        <a:p>
          <a:endParaRPr lang="tr-TR"/>
        </a:p>
      </dgm:t>
    </dgm:pt>
    <dgm:pt modelId="{1CD6758B-79E8-407F-8FBA-ED146CE3D9B1}" type="pres">
      <dgm:prSet presAssocID="{CE9B3098-E2FE-4DDA-AD99-164671FFEF67}" presName="desComposite" presStyleCnt="0"/>
      <dgm:spPr/>
      <dgm:t>
        <a:bodyPr/>
        <a:lstStyle/>
        <a:p>
          <a:endParaRPr lang="tr-TR"/>
        </a:p>
      </dgm:t>
    </dgm:pt>
    <dgm:pt modelId="{92746754-0212-4AC3-803D-9A3289358423}" type="pres">
      <dgm:prSet presAssocID="{CE9B3098-E2FE-4DDA-AD99-164671FFEF67}" presName="desCircle" presStyleLbl="node1" presStyleIdx="0" presStyleCnt="2"/>
      <dgm:spPr/>
      <dgm:t>
        <a:bodyPr/>
        <a:lstStyle/>
        <a:p>
          <a:endParaRPr lang="tr-TR"/>
        </a:p>
      </dgm:t>
    </dgm:pt>
    <dgm:pt modelId="{2831AC8D-C322-44AC-AAD2-C4B9B0EFE40D}" type="pres">
      <dgm:prSet presAssocID="{CE9B3098-E2FE-4DDA-AD99-164671FFEF67}" presName="chTx" presStyleLbl="revTx" presStyleIdx="1" presStyleCnt="6"/>
      <dgm:spPr/>
      <dgm:t>
        <a:bodyPr/>
        <a:lstStyle/>
        <a:p>
          <a:endParaRPr lang="tr-TR"/>
        </a:p>
      </dgm:t>
    </dgm:pt>
    <dgm:pt modelId="{4E275727-B58B-4630-B741-AE4DC33FB5A9}" type="pres">
      <dgm:prSet presAssocID="{CE9B3098-E2FE-4DDA-AD99-164671FFEF67}" presName="desTx" presStyleLbl="revTx" presStyleIdx="2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0E8AE18-8BCC-4A96-80E0-C5E87E2F41CC}" type="pres">
      <dgm:prSet presAssocID="{CE9B3098-E2FE-4DDA-AD99-164671FFEF67}" presName="desBackupRightNorm" presStyleCnt="0"/>
      <dgm:spPr/>
      <dgm:t>
        <a:bodyPr/>
        <a:lstStyle/>
        <a:p>
          <a:endParaRPr lang="tr-TR"/>
        </a:p>
      </dgm:t>
    </dgm:pt>
    <dgm:pt modelId="{56C64A8E-13F5-4039-B549-2C642832CFD3}" type="pres">
      <dgm:prSet presAssocID="{A4F90A7F-F07A-429A-8053-EA08BEF8ADA9}" presName="desSpace" presStyleCnt="0"/>
      <dgm:spPr/>
      <dgm:t>
        <a:bodyPr/>
        <a:lstStyle/>
        <a:p>
          <a:endParaRPr lang="tr-TR"/>
        </a:p>
      </dgm:t>
    </dgm:pt>
    <dgm:pt modelId="{1A702F99-6CC5-452E-A412-76E8162CA7E3}" type="pres">
      <dgm:prSet presAssocID="{0D3AE046-D92F-4F93-BD0A-E11D02829D85}" presName="desBackupLeftNorm" presStyleCnt="0"/>
      <dgm:spPr/>
      <dgm:t>
        <a:bodyPr/>
        <a:lstStyle/>
        <a:p>
          <a:endParaRPr lang="tr-TR"/>
        </a:p>
      </dgm:t>
    </dgm:pt>
    <dgm:pt modelId="{9FC013C4-1E83-4634-A00E-2DF852DF1ADA}" type="pres">
      <dgm:prSet presAssocID="{0D3AE046-D92F-4F93-BD0A-E11D02829D85}" presName="desComposite" presStyleCnt="0"/>
      <dgm:spPr/>
      <dgm:t>
        <a:bodyPr/>
        <a:lstStyle/>
        <a:p>
          <a:endParaRPr lang="tr-TR"/>
        </a:p>
      </dgm:t>
    </dgm:pt>
    <dgm:pt modelId="{90301D5B-CC1D-436B-8D17-A260048B22D9}" type="pres">
      <dgm:prSet presAssocID="{0D3AE046-D92F-4F93-BD0A-E11D02829D85}" presName="desCircle" presStyleLbl="node1" presStyleIdx="1" presStyleCnt="2"/>
      <dgm:spPr/>
      <dgm:t>
        <a:bodyPr/>
        <a:lstStyle/>
        <a:p>
          <a:endParaRPr lang="tr-TR"/>
        </a:p>
      </dgm:t>
    </dgm:pt>
    <dgm:pt modelId="{88770E7F-FE24-48F0-B908-C5E646E09A24}" type="pres">
      <dgm:prSet presAssocID="{0D3AE046-D92F-4F93-BD0A-E11D02829D85}" presName="chTx" presStyleLbl="revTx" presStyleIdx="3" presStyleCnt="6"/>
      <dgm:spPr/>
      <dgm:t>
        <a:bodyPr/>
        <a:lstStyle/>
        <a:p>
          <a:endParaRPr lang="tr-TR"/>
        </a:p>
      </dgm:t>
    </dgm:pt>
    <dgm:pt modelId="{B833403A-4271-4552-8D0C-D7B0C6DAA270}" type="pres">
      <dgm:prSet presAssocID="{0D3AE046-D92F-4F93-BD0A-E11D02829D85}" presName="desTx" presStyleLbl="revTx" presStyleIdx="4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AC40FCE-C4C1-4FC7-BC28-6B60C398EF24}" type="pres">
      <dgm:prSet presAssocID="{0D3AE046-D92F-4F93-BD0A-E11D02829D85}" presName="desBackupRightNorm" presStyleCnt="0"/>
      <dgm:spPr/>
      <dgm:t>
        <a:bodyPr/>
        <a:lstStyle/>
        <a:p>
          <a:endParaRPr lang="tr-TR"/>
        </a:p>
      </dgm:t>
    </dgm:pt>
    <dgm:pt modelId="{23F93C1A-31C7-4F4B-9882-61309DF406BA}" type="pres">
      <dgm:prSet presAssocID="{484290DB-764B-4551-ADA9-640EE252962F}" presName="desSpace" presStyleCnt="0"/>
      <dgm:spPr/>
      <dgm:t>
        <a:bodyPr/>
        <a:lstStyle/>
        <a:p>
          <a:endParaRPr lang="tr-TR"/>
        </a:p>
      </dgm:t>
    </dgm:pt>
    <dgm:pt modelId="{1DE9262E-F033-4A34-9D95-2D087BC5730D}" type="pres">
      <dgm:prSet presAssocID="{C5DCAF62-66A5-4A84-9451-330F6F22ED29}" presName="parComposite" presStyleCnt="0"/>
      <dgm:spPr/>
      <dgm:t>
        <a:bodyPr/>
        <a:lstStyle/>
        <a:p>
          <a:endParaRPr lang="tr-TR"/>
        </a:p>
      </dgm:t>
    </dgm:pt>
    <dgm:pt modelId="{E88680E4-AF04-4951-8879-AAEECD8A92F6}" type="pres">
      <dgm:prSet presAssocID="{C5DCAF62-66A5-4A84-9451-330F6F22ED29}" presName="parBigCircle" presStyleLbl="node0" presStyleIdx="1" presStyleCnt="2"/>
      <dgm:spPr/>
      <dgm:t>
        <a:bodyPr/>
        <a:lstStyle/>
        <a:p>
          <a:endParaRPr lang="tr-TR"/>
        </a:p>
      </dgm:t>
    </dgm:pt>
    <dgm:pt modelId="{02297773-888B-41C8-9FE4-EAA20402288B}" type="pres">
      <dgm:prSet presAssocID="{C5DCAF62-66A5-4A84-9451-330F6F22ED29}" presName="parTx" presStyleLbl="revTx" presStyleIdx="5" presStyleCnt="6"/>
      <dgm:spPr/>
      <dgm:t>
        <a:bodyPr/>
        <a:lstStyle/>
        <a:p>
          <a:endParaRPr lang="tr-TR"/>
        </a:p>
      </dgm:t>
    </dgm:pt>
    <dgm:pt modelId="{934E4972-2709-425B-89EF-684BDD98CB83}" type="pres">
      <dgm:prSet presAssocID="{C5DCAF62-66A5-4A84-9451-330F6F22ED29}" presName="bSpace" presStyleCnt="0"/>
      <dgm:spPr/>
      <dgm:t>
        <a:bodyPr/>
        <a:lstStyle/>
        <a:p>
          <a:endParaRPr lang="tr-TR"/>
        </a:p>
      </dgm:t>
    </dgm:pt>
    <dgm:pt modelId="{545E7EF2-E15B-49A7-B1A1-3B4196CFBADD}" type="pres">
      <dgm:prSet presAssocID="{C5DCAF62-66A5-4A84-9451-330F6F22ED29}" presName="parBackupNorm" presStyleCnt="0"/>
      <dgm:spPr/>
      <dgm:t>
        <a:bodyPr/>
        <a:lstStyle/>
        <a:p>
          <a:endParaRPr lang="tr-TR"/>
        </a:p>
      </dgm:t>
    </dgm:pt>
    <dgm:pt modelId="{10B7C4C0-CCF9-470D-8F34-A2ADB33D6D7A}" type="pres">
      <dgm:prSet presAssocID="{1C75AF94-1E9F-48C4-8D0A-1E48C1D2D67A}" presName="parSpace" presStyleCnt="0"/>
      <dgm:spPr/>
      <dgm:t>
        <a:bodyPr/>
        <a:lstStyle/>
        <a:p>
          <a:endParaRPr lang="tr-TR"/>
        </a:p>
      </dgm:t>
    </dgm:pt>
  </dgm:ptLst>
  <dgm:cxnLst>
    <dgm:cxn modelId="{7C770945-45C5-48B8-B54A-D3844CAF61DD}" type="presOf" srcId="{6F931D1D-8C5F-49EA-9350-73643205E318}" destId="{53245F45-B0EC-4C65-8A26-FE7FB9617E23}" srcOrd="0" destOrd="0" presId="urn:microsoft.com/office/officeart/2008/layout/CircleAccentTimeline"/>
    <dgm:cxn modelId="{F19EB3A0-543B-4DD1-A7AC-7E06E28274A1}" srcId="{7DA98135-2FD8-4293-91CC-25A695BE42FD}" destId="{CE9B3098-E2FE-4DDA-AD99-164671FFEF67}" srcOrd="0" destOrd="0" parTransId="{E133587D-1A71-4C31-97B6-3921286B55C6}" sibTransId="{A4F90A7F-F07A-429A-8053-EA08BEF8ADA9}"/>
    <dgm:cxn modelId="{D99E4A98-8DC9-4699-9B09-EF41CD8B2A11}" srcId="{6F931D1D-8C5F-49EA-9350-73643205E318}" destId="{C5DCAF62-66A5-4A84-9451-330F6F22ED29}" srcOrd="1" destOrd="0" parTransId="{032D554C-62DD-48FE-97FB-D0761E5DF553}" sibTransId="{1C75AF94-1E9F-48C4-8D0A-1E48C1D2D67A}"/>
    <dgm:cxn modelId="{E3D96666-97F6-46A8-BEC3-1798431B60F0}" type="presOf" srcId="{0D3AE046-D92F-4F93-BD0A-E11D02829D85}" destId="{88770E7F-FE24-48F0-B908-C5E646E09A24}" srcOrd="0" destOrd="0" presId="urn:microsoft.com/office/officeart/2008/layout/CircleAccentTimeline"/>
    <dgm:cxn modelId="{89D037BA-FF7B-470E-98DC-6116628696CF}" type="presOf" srcId="{CE9B3098-E2FE-4DDA-AD99-164671FFEF67}" destId="{2831AC8D-C322-44AC-AAD2-C4B9B0EFE40D}" srcOrd="0" destOrd="0" presId="urn:microsoft.com/office/officeart/2008/layout/CircleAccentTimeline"/>
    <dgm:cxn modelId="{CF927FC5-AB0C-434B-B6D4-0538D5104109}" srcId="{7DA98135-2FD8-4293-91CC-25A695BE42FD}" destId="{0D3AE046-D92F-4F93-BD0A-E11D02829D85}" srcOrd="1" destOrd="0" parTransId="{79771AC1-897F-412D-8876-D37316B7D8A5}" sibTransId="{484290DB-764B-4551-ADA9-640EE252962F}"/>
    <dgm:cxn modelId="{C190D028-A00F-4AF4-98A5-59D474B0EF93}" type="presOf" srcId="{C5DCAF62-66A5-4A84-9451-330F6F22ED29}" destId="{02297773-888B-41C8-9FE4-EAA20402288B}" srcOrd="0" destOrd="0" presId="urn:microsoft.com/office/officeart/2008/layout/CircleAccentTimeline"/>
    <dgm:cxn modelId="{FA218B79-A4FB-4886-BE1A-BFA1C4A01CE8}" srcId="{6F931D1D-8C5F-49EA-9350-73643205E318}" destId="{7DA98135-2FD8-4293-91CC-25A695BE42FD}" srcOrd="0" destOrd="0" parTransId="{7B728C90-59AF-4928-8DF7-BF7CA7073048}" sibTransId="{5A8D2A4B-301E-46E4-BF47-2F2C226F8EB6}"/>
    <dgm:cxn modelId="{05BD443E-D93B-451C-80F6-453D1B5DD23D}" type="presOf" srcId="{7DA98135-2FD8-4293-91CC-25A695BE42FD}" destId="{AA84F6A5-21AB-43C6-8999-27FB8BDBFDB4}" srcOrd="0" destOrd="0" presId="urn:microsoft.com/office/officeart/2008/layout/CircleAccentTimeline"/>
    <dgm:cxn modelId="{10927DAF-458C-40E4-A745-96E37811671D}" type="presParOf" srcId="{53245F45-B0EC-4C65-8A26-FE7FB9617E23}" destId="{F4241C10-2C4D-4F27-8144-C7B4E19F95E6}" srcOrd="0" destOrd="0" presId="urn:microsoft.com/office/officeart/2008/layout/CircleAccentTimeline"/>
    <dgm:cxn modelId="{2BC57374-00C8-4B2E-8FC7-95E4566FEFE4}" type="presParOf" srcId="{F4241C10-2C4D-4F27-8144-C7B4E19F95E6}" destId="{D4832595-7853-4FB5-89A8-79558D3E0176}" srcOrd="0" destOrd="0" presId="urn:microsoft.com/office/officeart/2008/layout/CircleAccentTimeline"/>
    <dgm:cxn modelId="{C466D5DF-33CF-4EA8-BE3D-3BA84A8B701D}" type="presParOf" srcId="{F4241C10-2C4D-4F27-8144-C7B4E19F95E6}" destId="{AA84F6A5-21AB-43C6-8999-27FB8BDBFDB4}" srcOrd="1" destOrd="0" presId="urn:microsoft.com/office/officeart/2008/layout/CircleAccentTimeline"/>
    <dgm:cxn modelId="{B199160E-44E9-444F-90DD-8F0ECFAC6069}" type="presParOf" srcId="{F4241C10-2C4D-4F27-8144-C7B4E19F95E6}" destId="{FBC87E08-043B-41F5-ACE9-4028AFD8E3FA}" srcOrd="2" destOrd="0" presId="urn:microsoft.com/office/officeart/2008/layout/CircleAccentTimeline"/>
    <dgm:cxn modelId="{DB8FD650-A1C2-4519-BC1E-9CD73DEC2532}" type="presParOf" srcId="{53245F45-B0EC-4C65-8A26-FE7FB9617E23}" destId="{D1938C10-B8FD-4D8F-98F2-F859A7A54EBC}" srcOrd="1" destOrd="0" presId="urn:microsoft.com/office/officeart/2008/layout/CircleAccentTimeline"/>
    <dgm:cxn modelId="{01BAD3E1-E3D6-4474-AFA5-660646A13A5A}" type="presParOf" srcId="{53245F45-B0EC-4C65-8A26-FE7FB9617E23}" destId="{F0BD6CE4-3008-4E7B-BD53-3975B8DBCDE2}" srcOrd="2" destOrd="0" presId="urn:microsoft.com/office/officeart/2008/layout/CircleAccentTimeline"/>
    <dgm:cxn modelId="{0D22A6F7-D84A-446F-9D51-5B4AB3606CC5}" type="presParOf" srcId="{53245F45-B0EC-4C65-8A26-FE7FB9617E23}" destId="{D294AA82-08F4-4825-A3FE-85F57B438D14}" srcOrd="3" destOrd="0" presId="urn:microsoft.com/office/officeart/2008/layout/CircleAccentTimeline"/>
    <dgm:cxn modelId="{E63499AE-E560-4933-B828-0D7C6DB18BA5}" type="presParOf" srcId="{53245F45-B0EC-4C65-8A26-FE7FB9617E23}" destId="{1CD6758B-79E8-407F-8FBA-ED146CE3D9B1}" srcOrd="4" destOrd="0" presId="urn:microsoft.com/office/officeart/2008/layout/CircleAccentTimeline"/>
    <dgm:cxn modelId="{48F95186-6450-4DC1-8AA3-EDF80B628145}" type="presParOf" srcId="{1CD6758B-79E8-407F-8FBA-ED146CE3D9B1}" destId="{92746754-0212-4AC3-803D-9A3289358423}" srcOrd="0" destOrd="0" presId="urn:microsoft.com/office/officeart/2008/layout/CircleAccentTimeline"/>
    <dgm:cxn modelId="{6AE99C68-1765-40BC-AD26-2DD17DD6FBF2}" type="presParOf" srcId="{1CD6758B-79E8-407F-8FBA-ED146CE3D9B1}" destId="{2831AC8D-C322-44AC-AAD2-C4B9B0EFE40D}" srcOrd="1" destOrd="0" presId="urn:microsoft.com/office/officeart/2008/layout/CircleAccentTimeline"/>
    <dgm:cxn modelId="{57B6B614-CFD2-4CA2-A1B6-1587BF108C38}" type="presParOf" srcId="{1CD6758B-79E8-407F-8FBA-ED146CE3D9B1}" destId="{4E275727-B58B-4630-B741-AE4DC33FB5A9}" srcOrd="2" destOrd="0" presId="urn:microsoft.com/office/officeart/2008/layout/CircleAccentTimeline"/>
    <dgm:cxn modelId="{73D9DF76-CC95-42B5-9398-498979C9C563}" type="presParOf" srcId="{53245F45-B0EC-4C65-8A26-FE7FB9617E23}" destId="{A0E8AE18-8BCC-4A96-80E0-C5E87E2F41CC}" srcOrd="5" destOrd="0" presId="urn:microsoft.com/office/officeart/2008/layout/CircleAccentTimeline"/>
    <dgm:cxn modelId="{F90B9320-8407-4847-AAA5-822726FE06C5}" type="presParOf" srcId="{53245F45-B0EC-4C65-8A26-FE7FB9617E23}" destId="{56C64A8E-13F5-4039-B549-2C642832CFD3}" srcOrd="6" destOrd="0" presId="urn:microsoft.com/office/officeart/2008/layout/CircleAccentTimeline"/>
    <dgm:cxn modelId="{03BC26AC-6C6A-4A95-9E03-704129498D0C}" type="presParOf" srcId="{53245F45-B0EC-4C65-8A26-FE7FB9617E23}" destId="{1A702F99-6CC5-452E-A412-76E8162CA7E3}" srcOrd="7" destOrd="0" presId="urn:microsoft.com/office/officeart/2008/layout/CircleAccentTimeline"/>
    <dgm:cxn modelId="{D867799C-6145-4AA1-99D5-D8E8A0BE225E}" type="presParOf" srcId="{53245F45-B0EC-4C65-8A26-FE7FB9617E23}" destId="{9FC013C4-1E83-4634-A00E-2DF852DF1ADA}" srcOrd="8" destOrd="0" presId="urn:microsoft.com/office/officeart/2008/layout/CircleAccentTimeline"/>
    <dgm:cxn modelId="{079DEF4B-13E7-45FD-9A43-1A226A704A36}" type="presParOf" srcId="{9FC013C4-1E83-4634-A00E-2DF852DF1ADA}" destId="{90301D5B-CC1D-436B-8D17-A260048B22D9}" srcOrd="0" destOrd="0" presId="urn:microsoft.com/office/officeart/2008/layout/CircleAccentTimeline"/>
    <dgm:cxn modelId="{CF0FB651-FFC3-4180-8E5D-9B97BDFC0831}" type="presParOf" srcId="{9FC013C4-1E83-4634-A00E-2DF852DF1ADA}" destId="{88770E7F-FE24-48F0-B908-C5E646E09A24}" srcOrd="1" destOrd="0" presId="urn:microsoft.com/office/officeart/2008/layout/CircleAccentTimeline"/>
    <dgm:cxn modelId="{C6A467D3-85F3-4D16-90E7-7D8250519BC9}" type="presParOf" srcId="{9FC013C4-1E83-4634-A00E-2DF852DF1ADA}" destId="{B833403A-4271-4552-8D0C-D7B0C6DAA270}" srcOrd="2" destOrd="0" presId="urn:microsoft.com/office/officeart/2008/layout/CircleAccentTimeline"/>
    <dgm:cxn modelId="{4CAEBD87-1E96-49FA-AE07-3F72465F71A7}" type="presParOf" srcId="{53245F45-B0EC-4C65-8A26-FE7FB9617E23}" destId="{DAC40FCE-C4C1-4FC7-BC28-6B60C398EF24}" srcOrd="9" destOrd="0" presId="urn:microsoft.com/office/officeart/2008/layout/CircleAccentTimeline"/>
    <dgm:cxn modelId="{38C48279-72ED-4724-B437-966A8FCCDF28}" type="presParOf" srcId="{53245F45-B0EC-4C65-8A26-FE7FB9617E23}" destId="{23F93C1A-31C7-4F4B-9882-61309DF406BA}" srcOrd="10" destOrd="0" presId="urn:microsoft.com/office/officeart/2008/layout/CircleAccentTimeline"/>
    <dgm:cxn modelId="{12FF59FE-A7F6-4FBA-A013-2563B6996CB1}" type="presParOf" srcId="{53245F45-B0EC-4C65-8A26-FE7FB9617E23}" destId="{1DE9262E-F033-4A34-9D95-2D087BC5730D}" srcOrd="11" destOrd="0" presId="urn:microsoft.com/office/officeart/2008/layout/CircleAccentTimeline"/>
    <dgm:cxn modelId="{4082C0B5-6F66-42EA-AD37-CFB72D6AE39B}" type="presParOf" srcId="{1DE9262E-F033-4A34-9D95-2D087BC5730D}" destId="{E88680E4-AF04-4951-8879-AAEECD8A92F6}" srcOrd="0" destOrd="0" presId="urn:microsoft.com/office/officeart/2008/layout/CircleAccentTimeline"/>
    <dgm:cxn modelId="{55134E48-0657-4FFA-B4D0-4817F481950B}" type="presParOf" srcId="{1DE9262E-F033-4A34-9D95-2D087BC5730D}" destId="{02297773-888B-41C8-9FE4-EAA20402288B}" srcOrd="1" destOrd="0" presId="urn:microsoft.com/office/officeart/2008/layout/CircleAccentTimeline"/>
    <dgm:cxn modelId="{305A2E8C-FCDC-4DC1-BC21-BCC6E669F080}" type="presParOf" srcId="{1DE9262E-F033-4A34-9D95-2D087BC5730D}" destId="{934E4972-2709-425B-89EF-684BDD98CB83}" srcOrd="2" destOrd="0" presId="urn:microsoft.com/office/officeart/2008/layout/CircleAccentTimeline"/>
    <dgm:cxn modelId="{B6D4E8FD-F488-47BA-90FD-A6EC406BB60C}" type="presParOf" srcId="{53245F45-B0EC-4C65-8A26-FE7FB9617E23}" destId="{545E7EF2-E15B-49A7-B1A1-3B4196CFBADD}" srcOrd="12" destOrd="0" presId="urn:microsoft.com/office/officeart/2008/layout/CircleAccentTimeline"/>
    <dgm:cxn modelId="{5770DDBC-CF2E-4F15-B337-C5115089420E}" type="presParOf" srcId="{53245F45-B0EC-4C65-8A26-FE7FB9617E23}" destId="{10B7C4C0-CCF9-470D-8F34-A2ADB33D6D7A}" srcOrd="13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AC13E4E-5A88-4212-989A-BDD743C558C5}" type="doc">
      <dgm:prSet loTypeId="urn:microsoft.com/office/officeart/2005/8/layout/hList6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3896A9F5-7A59-4DAC-9B12-79214DA63895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Ağır derecede işitme kaybıyla doğan çocuklarda dil gelişimi gecikir.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975736C-6BF3-4144-A3BA-F83A837B9BDD}" type="parTrans" cxnId="{13FFC688-C087-42D5-AB0C-2F335E2503DE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A0DE99A-0FCE-4227-935C-FB4479FF0281}" type="sibTrans" cxnId="{13FFC688-C087-42D5-AB0C-2F335E2503DE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83A15F0-AB5A-4795-90D7-BF82212CD4C9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Bu durum, alınan görsel ve </a:t>
          </a:r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işitsel </a:t>
          </a:r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girdi miktarı ile işitme kaybı derecesine bağlı olarak çeşitlenir.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63FB581-72BA-4710-8DCB-535AC6C74EBD}" type="parTrans" cxnId="{B3FE9B69-6740-497D-9B34-806398202E80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3419780-D593-4E09-AD2B-231ED9687BA1}" type="sibTrans" cxnId="{B3FE9B69-6740-497D-9B34-806398202E80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2D719C6-41FB-4314-8E41-83C4169C534C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Bir çok konuşma seslerini duymayabilirler. Konuşma geriliği ile birlikte eklemleme problemleri de görülür.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4B33F43-9E36-4495-A139-6A241B37FA63}" type="parTrans" cxnId="{F7762951-193F-405A-8DCD-670B32A23AE8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34F52B8-063C-4F51-A56D-2A22AC1806EA}" type="sibTrans" cxnId="{F7762951-193F-405A-8DCD-670B32A23AE8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3EE280F-8A76-4BBF-8971-EB7061CA53B1}" type="pres">
      <dgm:prSet presAssocID="{4AC13E4E-5A88-4212-989A-BDD743C558C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80584BB-898E-43DB-BB40-5A450C9FE4BA}" type="pres">
      <dgm:prSet presAssocID="{3896A9F5-7A59-4DAC-9B12-79214DA6389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282DBE4-41D8-46CA-B3FB-71A0B483057C}" type="pres">
      <dgm:prSet presAssocID="{CA0DE99A-0FCE-4227-935C-FB4479FF0281}" presName="sibTrans" presStyleCnt="0"/>
      <dgm:spPr/>
    </dgm:pt>
    <dgm:pt modelId="{7ABFF80C-4B45-4245-ADD7-07B658B48C8F}" type="pres">
      <dgm:prSet presAssocID="{583A15F0-AB5A-4795-90D7-BF82212CD4C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40C68E8-4D1F-42A1-AF87-46C44ACF4441}" type="pres">
      <dgm:prSet presAssocID="{F3419780-D593-4E09-AD2B-231ED9687BA1}" presName="sibTrans" presStyleCnt="0"/>
      <dgm:spPr/>
    </dgm:pt>
    <dgm:pt modelId="{BB340A4C-AE34-4B9B-80C7-A1A121EC48E8}" type="pres">
      <dgm:prSet presAssocID="{82D719C6-41FB-4314-8E41-83C4169C534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3FE9B69-6740-497D-9B34-806398202E80}" srcId="{4AC13E4E-5A88-4212-989A-BDD743C558C5}" destId="{583A15F0-AB5A-4795-90D7-BF82212CD4C9}" srcOrd="1" destOrd="0" parTransId="{D63FB581-72BA-4710-8DCB-535AC6C74EBD}" sibTransId="{F3419780-D593-4E09-AD2B-231ED9687BA1}"/>
    <dgm:cxn modelId="{973AC4B0-3B48-470A-A38E-2FCF9A593D69}" type="presOf" srcId="{583A15F0-AB5A-4795-90D7-BF82212CD4C9}" destId="{7ABFF80C-4B45-4245-ADD7-07B658B48C8F}" srcOrd="0" destOrd="0" presId="urn:microsoft.com/office/officeart/2005/8/layout/hList6"/>
    <dgm:cxn modelId="{13FFC688-C087-42D5-AB0C-2F335E2503DE}" srcId="{4AC13E4E-5A88-4212-989A-BDD743C558C5}" destId="{3896A9F5-7A59-4DAC-9B12-79214DA63895}" srcOrd="0" destOrd="0" parTransId="{5975736C-6BF3-4144-A3BA-F83A837B9BDD}" sibTransId="{CA0DE99A-0FCE-4227-935C-FB4479FF0281}"/>
    <dgm:cxn modelId="{586985B4-ABFF-454F-900F-B96BA8B5EFAB}" type="presOf" srcId="{4AC13E4E-5A88-4212-989A-BDD743C558C5}" destId="{83EE280F-8A76-4BBF-8971-EB7061CA53B1}" srcOrd="0" destOrd="0" presId="urn:microsoft.com/office/officeart/2005/8/layout/hList6"/>
    <dgm:cxn modelId="{082B108E-81C8-4A72-A022-D3D213465F5A}" type="presOf" srcId="{3896A9F5-7A59-4DAC-9B12-79214DA63895}" destId="{980584BB-898E-43DB-BB40-5A450C9FE4BA}" srcOrd="0" destOrd="0" presId="urn:microsoft.com/office/officeart/2005/8/layout/hList6"/>
    <dgm:cxn modelId="{A45832D7-9D3E-4D7C-B1DC-A144B22AA7AD}" type="presOf" srcId="{82D719C6-41FB-4314-8E41-83C4169C534C}" destId="{BB340A4C-AE34-4B9B-80C7-A1A121EC48E8}" srcOrd="0" destOrd="0" presId="urn:microsoft.com/office/officeart/2005/8/layout/hList6"/>
    <dgm:cxn modelId="{F7762951-193F-405A-8DCD-670B32A23AE8}" srcId="{4AC13E4E-5A88-4212-989A-BDD743C558C5}" destId="{82D719C6-41FB-4314-8E41-83C4169C534C}" srcOrd="2" destOrd="0" parTransId="{84B33F43-9E36-4495-A139-6A241B37FA63}" sibTransId="{C34F52B8-063C-4F51-A56D-2A22AC1806EA}"/>
    <dgm:cxn modelId="{7F82E6ED-D309-4BFD-BA37-6F6707248863}" type="presParOf" srcId="{83EE280F-8A76-4BBF-8971-EB7061CA53B1}" destId="{980584BB-898E-43DB-BB40-5A450C9FE4BA}" srcOrd="0" destOrd="0" presId="urn:microsoft.com/office/officeart/2005/8/layout/hList6"/>
    <dgm:cxn modelId="{75B32ECF-81AE-422F-8C7D-CFDA7708FD0B}" type="presParOf" srcId="{83EE280F-8A76-4BBF-8971-EB7061CA53B1}" destId="{7282DBE4-41D8-46CA-B3FB-71A0B483057C}" srcOrd="1" destOrd="0" presId="urn:microsoft.com/office/officeart/2005/8/layout/hList6"/>
    <dgm:cxn modelId="{53BC23F5-E1C0-4CCA-8C89-983CA63FBAAA}" type="presParOf" srcId="{83EE280F-8A76-4BBF-8971-EB7061CA53B1}" destId="{7ABFF80C-4B45-4245-ADD7-07B658B48C8F}" srcOrd="2" destOrd="0" presId="urn:microsoft.com/office/officeart/2005/8/layout/hList6"/>
    <dgm:cxn modelId="{04153BAD-44B5-4CC2-8E76-14DB96937569}" type="presParOf" srcId="{83EE280F-8A76-4BBF-8971-EB7061CA53B1}" destId="{D40C68E8-4D1F-42A1-AF87-46C44ACF4441}" srcOrd="3" destOrd="0" presId="urn:microsoft.com/office/officeart/2005/8/layout/hList6"/>
    <dgm:cxn modelId="{74DD8C8C-FA90-4ED9-AE4D-367F7B60874F}" type="presParOf" srcId="{83EE280F-8A76-4BBF-8971-EB7061CA53B1}" destId="{BB340A4C-AE34-4B9B-80C7-A1A121EC48E8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AC13E4E-5A88-4212-989A-BDD743C558C5}" type="doc">
      <dgm:prSet loTypeId="urn:microsoft.com/office/officeart/2005/8/layout/hList6" loCatId="list" qsTypeId="urn:microsoft.com/office/officeart/2005/8/quickstyle/3d1" qsCatId="3D" csTypeId="urn:microsoft.com/office/officeart/2005/8/colors/accent3_3" csCatId="accent3" phldr="1"/>
      <dgm:spPr/>
      <dgm:t>
        <a:bodyPr/>
        <a:lstStyle/>
        <a:p>
          <a:endParaRPr lang="tr-TR"/>
        </a:p>
      </dgm:t>
    </dgm:pt>
    <dgm:pt modelId="{3896A9F5-7A59-4DAC-9B12-79214DA63895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İşitme kaybı olan öğrencilerin akademik başarıları, aileye, öğretmene, çevreye ve kendi kişisel özelliklerine göre değişir.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975736C-6BF3-4144-A3BA-F83A837B9BDD}" type="parTrans" cxnId="{13FFC688-C087-42D5-AB0C-2F335E2503DE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A0DE99A-0FCE-4227-935C-FB4479FF0281}" type="sibTrans" cxnId="{13FFC688-C087-42D5-AB0C-2F335E2503DE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83A15F0-AB5A-4795-90D7-BF82212CD4C9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Bir çoğunda okuma ve yazma alanlarında özel eğitime ihtiyaç vardır.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63FB581-72BA-4710-8DCB-535AC6C74EBD}" type="parTrans" cxnId="{B3FE9B69-6740-497D-9B34-806398202E80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3419780-D593-4E09-AD2B-231ED9687BA1}" type="sibTrans" cxnId="{B3FE9B69-6740-497D-9B34-806398202E80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2D719C6-41FB-4314-8E41-83C4169C534C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Ağır derecede işitme kaybı olan öğrenciler akademik olarak hala en az uygun hizmet gören grubun içindedirler.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4B33F43-9E36-4495-A139-6A241B37FA63}" type="parTrans" cxnId="{F7762951-193F-405A-8DCD-670B32A23AE8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34F52B8-063C-4F51-A56D-2A22AC1806EA}" type="sibTrans" cxnId="{F7762951-193F-405A-8DCD-670B32A23AE8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3EE280F-8A76-4BBF-8971-EB7061CA53B1}" type="pres">
      <dgm:prSet presAssocID="{4AC13E4E-5A88-4212-989A-BDD743C558C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80584BB-898E-43DB-BB40-5A450C9FE4BA}" type="pres">
      <dgm:prSet presAssocID="{3896A9F5-7A59-4DAC-9B12-79214DA6389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282DBE4-41D8-46CA-B3FB-71A0B483057C}" type="pres">
      <dgm:prSet presAssocID="{CA0DE99A-0FCE-4227-935C-FB4479FF0281}" presName="sibTrans" presStyleCnt="0"/>
      <dgm:spPr/>
    </dgm:pt>
    <dgm:pt modelId="{7ABFF80C-4B45-4245-ADD7-07B658B48C8F}" type="pres">
      <dgm:prSet presAssocID="{583A15F0-AB5A-4795-90D7-BF82212CD4C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40C68E8-4D1F-42A1-AF87-46C44ACF4441}" type="pres">
      <dgm:prSet presAssocID="{F3419780-D593-4E09-AD2B-231ED9687BA1}" presName="sibTrans" presStyleCnt="0"/>
      <dgm:spPr/>
    </dgm:pt>
    <dgm:pt modelId="{BB340A4C-AE34-4B9B-80C7-A1A121EC48E8}" type="pres">
      <dgm:prSet presAssocID="{82D719C6-41FB-4314-8E41-83C4169C534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1E7D23D-804B-4A8A-9832-A158C21C2C44}" type="presOf" srcId="{583A15F0-AB5A-4795-90D7-BF82212CD4C9}" destId="{7ABFF80C-4B45-4245-ADD7-07B658B48C8F}" srcOrd="0" destOrd="0" presId="urn:microsoft.com/office/officeart/2005/8/layout/hList6"/>
    <dgm:cxn modelId="{88D01982-862C-4A2D-8EF9-1A187DE09F85}" type="presOf" srcId="{4AC13E4E-5A88-4212-989A-BDD743C558C5}" destId="{83EE280F-8A76-4BBF-8971-EB7061CA53B1}" srcOrd="0" destOrd="0" presId="urn:microsoft.com/office/officeart/2005/8/layout/hList6"/>
    <dgm:cxn modelId="{BA1CE422-10EE-445B-A9CB-60D7E7E2C0F4}" type="presOf" srcId="{3896A9F5-7A59-4DAC-9B12-79214DA63895}" destId="{980584BB-898E-43DB-BB40-5A450C9FE4BA}" srcOrd="0" destOrd="0" presId="urn:microsoft.com/office/officeart/2005/8/layout/hList6"/>
    <dgm:cxn modelId="{B3FE9B69-6740-497D-9B34-806398202E80}" srcId="{4AC13E4E-5A88-4212-989A-BDD743C558C5}" destId="{583A15F0-AB5A-4795-90D7-BF82212CD4C9}" srcOrd="1" destOrd="0" parTransId="{D63FB581-72BA-4710-8DCB-535AC6C74EBD}" sibTransId="{F3419780-D593-4E09-AD2B-231ED9687BA1}"/>
    <dgm:cxn modelId="{13FFC688-C087-42D5-AB0C-2F335E2503DE}" srcId="{4AC13E4E-5A88-4212-989A-BDD743C558C5}" destId="{3896A9F5-7A59-4DAC-9B12-79214DA63895}" srcOrd="0" destOrd="0" parTransId="{5975736C-6BF3-4144-A3BA-F83A837B9BDD}" sibTransId="{CA0DE99A-0FCE-4227-935C-FB4479FF0281}"/>
    <dgm:cxn modelId="{A1ABAC89-4373-4A2D-ABF8-0E1A7BCB5819}" type="presOf" srcId="{82D719C6-41FB-4314-8E41-83C4169C534C}" destId="{BB340A4C-AE34-4B9B-80C7-A1A121EC48E8}" srcOrd="0" destOrd="0" presId="urn:microsoft.com/office/officeart/2005/8/layout/hList6"/>
    <dgm:cxn modelId="{F7762951-193F-405A-8DCD-670B32A23AE8}" srcId="{4AC13E4E-5A88-4212-989A-BDD743C558C5}" destId="{82D719C6-41FB-4314-8E41-83C4169C534C}" srcOrd="2" destOrd="0" parTransId="{84B33F43-9E36-4495-A139-6A241B37FA63}" sibTransId="{C34F52B8-063C-4F51-A56D-2A22AC1806EA}"/>
    <dgm:cxn modelId="{CB075BCE-1614-4D51-B67B-CCB446DA487A}" type="presParOf" srcId="{83EE280F-8A76-4BBF-8971-EB7061CA53B1}" destId="{980584BB-898E-43DB-BB40-5A450C9FE4BA}" srcOrd="0" destOrd="0" presId="urn:microsoft.com/office/officeart/2005/8/layout/hList6"/>
    <dgm:cxn modelId="{52D918D3-C450-40F0-9B91-E4E52BCF0BCB}" type="presParOf" srcId="{83EE280F-8A76-4BBF-8971-EB7061CA53B1}" destId="{7282DBE4-41D8-46CA-B3FB-71A0B483057C}" srcOrd="1" destOrd="0" presId="urn:microsoft.com/office/officeart/2005/8/layout/hList6"/>
    <dgm:cxn modelId="{3FBD6C46-CC40-47FF-A739-5DC959C8BA3B}" type="presParOf" srcId="{83EE280F-8A76-4BBF-8971-EB7061CA53B1}" destId="{7ABFF80C-4B45-4245-ADD7-07B658B48C8F}" srcOrd="2" destOrd="0" presId="urn:microsoft.com/office/officeart/2005/8/layout/hList6"/>
    <dgm:cxn modelId="{3E8B262D-BA9E-4DDE-A160-90F5C6D36158}" type="presParOf" srcId="{83EE280F-8A76-4BBF-8971-EB7061CA53B1}" destId="{D40C68E8-4D1F-42A1-AF87-46C44ACF4441}" srcOrd="3" destOrd="0" presId="urn:microsoft.com/office/officeart/2005/8/layout/hList6"/>
    <dgm:cxn modelId="{EB5AD650-B262-472E-B335-1CFEF3B06EDA}" type="presParOf" srcId="{83EE280F-8A76-4BBF-8971-EB7061CA53B1}" destId="{BB340A4C-AE34-4B9B-80C7-A1A121EC48E8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AC13E4E-5A88-4212-989A-BDD743C558C5}" type="doc">
      <dgm:prSet loTypeId="urn:microsoft.com/office/officeart/2005/8/layout/hList6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3896A9F5-7A59-4DAC-9B12-79214DA63895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Konuşma dili kazanma güçlüğünden dolayı iletişim engelleri, bireydeki sağırlık önyargısı ile birleşir.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975736C-6BF3-4144-A3BA-F83A837B9BDD}" type="parTrans" cxnId="{13FFC688-C087-42D5-AB0C-2F335E2503DE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A0DE99A-0FCE-4227-935C-FB4479FF0281}" type="sibTrans" cxnId="{13FFC688-C087-42D5-AB0C-2F335E2503DE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83A15F0-AB5A-4795-90D7-BF82212CD4C9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1. Aile-çocuk etkileşimi, 2. akran ve öğretmen tutumları, 3. sosyal olmanın farkındalığı ve 4. kendini soyutlama (yalnızlık hissi)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63FB581-72BA-4710-8DCB-535AC6C74EBD}" type="parTrans" cxnId="{B3FE9B69-6740-497D-9B34-806398202E80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3419780-D593-4E09-AD2B-231ED9687BA1}" type="sibTrans" cxnId="{B3FE9B69-6740-497D-9B34-806398202E80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2D719C6-41FB-4314-8E41-83C4169C534C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Öğrencinin sosyal ve duygusal gelişimini etkileyen dört önemli faktördür.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4B33F43-9E36-4495-A139-6A241B37FA63}" type="parTrans" cxnId="{F7762951-193F-405A-8DCD-670B32A23AE8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34F52B8-063C-4F51-A56D-2A22AC1806EA}" type="sibTrans" cxnId="{F7762951-193F-405A-8DCD-670B32A23AE8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3EE280F-8A76-4BBF-8971-EB7061CA53B1}" type="pres">
      <dgm:prSet presAssocID="{4AC13E4E-5A88-4212-989A-BDD743C558C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80584BB-898E-43DB-BB40-5A450C9FE4BA}" type="pres">
      <dgm:prSet presAssocID="{3896A9F5-7A59-4DAC-9B12-79214DA6389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282DBE4-41D8-46CA-B3FB-71A0B483057C}" type="pres">
      <dgm:prSet presAssocID="{CA0DE99A-0FCE-4227-935C-FB4479FF0281}" presName="sibTrans" presStyleCnt="0"/>
      <dgm:spPr/>
    </dgm:pt>
    <dgm:pt modelId="{7ABFF80C-4B45-4245-ADD7-07B658B48C8F}" type="pres">
      <dgm:prSet presAssocID="{583A15F0-AB5A-4795-90D7-BF82212CD4C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40C68E8-4D1F-42A1-AF87-46C44ACF4441}" type="pres">
      <dgm:prSet presAssocID="{F3419780-D593-4E09-AD2B-231ED9687BA1}" presName="sibTrans" presStyleCnt="0"/>
      <dgm:spPr/>
    </dgm:pt>
    <dgm:pt modelId="{BB340A4C-AE34-4B9B-80C7-A1A121EC48E8}" type="pres">
      <dgm:prSet presAssocID="{82D719C6-41FB-4314-8E41-83C4169C534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7762951-193F-405A-8DCD-670B32A23AE8}" srcId="{4AC13E4E-5A88-4212-989A-BDD743C558C5}" destId="{82D719C6-41FB-4314-8E41-83C4169C534C}" srcOrd="2" destOrd="0" parTransId="{84B33F43-9E36-4495-A139-6A241B37FA63}" sibTransId="{C34F52B8-063C-4F51-A56D-2A22AC1806EA}"/>
    <dgm:cxn modelId="{13FFC688-C087-42D5-AB0C-2F335E2503DE}" srcId="{4AC13E4E-5A88-4212-989A-BDD743C558C5}" destId="{3896A9F5-7A59-4DAC-9B12-79214DA63895}" srcOrd="0" destOrd="0" parTransId="{5975736C-6BF3-4144-A3BA-F83A837B9BDD}" sibTransId="{CA0DE99A-0FCE-4227-935C-FB4479FF0281}"/>
    <dgm:cxn modelId="{51E81701-40EB-42AF-BDF6-898E1A98B1EB}" type="presOf" srcId="{583A15F0-AB5A-4795-90D7-BF82212CD4C9}" destId="{7ABFF80C-4B45-4245-ADD7-07B658B48C8F}" srcOrd="0" destOrd="0" presId="urn:microsoft.com/office/officeart/2005/8/layout/hList6"/>
    <dgm:cxn modelId="{8BEB88C1-6753-49CF-810D-A13E62E59C99}" type="presOf" srcId="{3896A9F5-7A59-4DAC-9B12-79214DA63895}" destId="{980584BB-898E-43DB-BB40-5A450C9FE4BA}" srcOrd="0" destOrd="0" presId="urn:microsoft.com/office/officeart/2005/8/layout/hList6"/>
    <dgm:cxn modelId="{B3FE9B69-6740-497D-9B34-806398202E80}" srcId="{4AC13E4E-5A88-4212-989A-BDD743C558C5}" destId="{583A15F0-AB5A-4795-90D7-BF82212CD4C9}" srcOrd="1" destOrd="0" parTransId="{D63FB581-72BA-4710-8DCB-535AC6C74EBD}" sibTransId="{F3419780-D593-4E09-AD2B-231ED9687BA1}"/>
    <dgm:cxn modelId="{F6B48038-A61C-4D20-BAE1-700B2F49844F}" type="presOf" srcId="{4AC13E4E-5A88-4212-989A-BDD743C558C5}" destId="{83EE280F-8A76-4BBF-8971-EB7061CA53B1}" srcOrd="0" destOrd="0" presId="urn:microsoft.com/office/officeart/2005/8/layout/hList6"/>
    <dgm:cxn modelId="{A30609D7-8B64-4A4D-9CFE-1C8EA97E4B09}" type="presOf" srcId="{82D719C6-41FB-4314-8E41-83C4169C534C}" destId="{BB340A4C-AE34-4B9B-80C7-A1A121EC48E8}" srcOrd="0" destOrd="0" presId="urn:microsoft.com/office/officeart/2005/8/layout/hList6"/>
    <dgm:cxn modelId="{4ADD45B1-7706-4816-928D-29C8DBD22C37}" type="presParOf" srcId="{83EE280F-8A76-4BBF-8971-EB7061CA53B1}" destId="{980584BB-898E-43DB-BB40-5A450C9FE4BA}" srcOrd="0" destOrd="0" presId="urn:microsoft.com/office/officeart/2005/8/layout/hList6"/>
    <dgm:cxn modelId="{4581F4DB-D970-4CA4-8FC3-2181CE2A1DEC}" type="presParOf" srcId="{83EE280F-8A76-4BBF-8971-EB7061CA53B1}" destId="{7282DBE4-41D8-46CA-B3FB-71A0B483057C}" srcOrd="1" destOrd="0" presId="urn:microsoft.com/office/officeart/2005/8/layout/hList6"/>
    <dgm:cxn modelId="{00352D6E-693F-41F5-A089-0A15E1BE656B}" type="presParOf" srcId="{83EE280F-8A76-4BBF-8971-EB7061CA53B1}" destId="{7ABFF80C-4B45-4245-ADD7-07B658B48C8F}" srcOrd="2" destOrd="0" presId="urn:microsoft.com/office/officeart/2005/8/layout/hList6"/>
    <dgm:cxn modelId="{442547F2-3017-4610-A179-EE3A9007AF69}" type="presParOf" srcId="{83EE280F-8A76-4BBF-8971-EB7061CA53B1}" destId="{D40C68E8-4D1F-42A1-AF87-46C44ACF4441}" srcOrd="3" destOrd="0" presId="urn:microsoft.com/office/officeart/2005/8/layout/hList6"/>
    <dgm:cxn modelId="{3EDB0687-4694-4614-9DEA-213BB021E6F2}" type="presParOf" srcId="{83EE280F-8A76-4BBF-8971-EB7061CA53B1}" destId="{BB340A4C-AE34-4B9B-80C7-A1A121EC48E8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16E62F8-ACEF-4A50-85FB-2CB2CDFFBBFA}" type="doc">
      <dgm:prSet loTypeId="urn:microsoft.com/office/officeart/2005/8/layout/default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511DC8ED-E5DF-4352-9C68-BDC19646A06D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Oyun Odyometrisi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9A09B70-4EAB-4DE5-85B2-4094CCCC5BF4}" type="parTrans" cxnId="{57B142BD-95B3-4ED6-AF5D-4963A2D76539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604624F-8952-4F9B-B405-EFF5D25D928B}" type="sibTrans" cxnId="{57B142BD-95B3-4ED6-AF5D-4963A2D76539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1541DC1-17BD-4D95-9693-BD4CBDC4D2D6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Konuşma Odyometrisi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7A40270-DCC3-48B2-AC62-6FB41844F285}" type="parTrans" cxnId="{71FD1F00-0D01-463B-B7C5-47ADE42A577E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EC2E69E-A27E-404A-81ED-96E3A730C3B2}" type="sibTrans" cxnId="{71FD1F00-0D01-463B-B7C5-47ADE42A577E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D5226F0-C5BC-4DB1-A652-7898B1E27618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Immittance Odyometri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62A1D79-FC26-4FB2-B3EC-540D916FBFEE}" type="parTrans" cxnId="{057B068C-ED29-438E-BF20-E35A6B49AE3D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026A577-48F7-4785-B6B1-CBB5434B6D17}" type="sibTrans" cxnId="{057B068C-ED29-438E-BF20-E35A6B49AE3D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995847B-508E-46CB-898F-4046AEC9168D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Uyandırılmış Tepki Odyometrisi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434BC6B-4297-4E3F-8775-EC18FAE30F02}" type="parTrans" cxnId="{B786B439-356A-4E14-B278-FB8C83ED72D3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02ACF86-E0A3-4AA1-9B39-B1D01303B5CB}" type="sibTrans" cxnId="{B786B439-356A-4E14-B278-FB8C83ED72D3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B8A690C-138D-4B96-8DAB-FF1E6BD3ED64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Oto Akustik Emisyon Testi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6CFCBCD-1925-4493-8283-0ADA456AC58D}" type="parTrans" cxnId="{CC06E9BF-1F38-49C2-B291-94D820F1EED5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9334A37-9410-4B3D-9F42-E734A2E10ABF}" type="sibTrans" cxnId="{CC06E9BF-1F38-49C2-B291-94D820F1EED5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5E39634-825C-4A2E-8DA6-8D1AF00257C6}" type="pres">
      <dgm:prSet presAssocID="{D16E62F8-ACEF-4A50-85FB-2CB2CDFFBBF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EEA3B31-3E69-47C5-AC1E-FD78BD1E7A36}" type="pres">
      <dgm:prSet presAssocID="{511DC8ED-E5DF-4352-9C68-BDC19646A06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6A2A8BD-425F-4502-9021-F308EE3C0416}" type="pres">
      <dgm:prSet presAssocID="{6604624F-8952-4F9B-B405-EFF5D25D928B}" presName="sibTrans" presStyleCnt="0"/>
      <dgm:spPr/>
    </dgm:pt>
    <dgm:pt modelId="{6783B311-7754-43E1-BE17-5F184FA49978}" type="pres">
      <dgm:prSet presAssocID="{C1541DC1-17BD-4D95-9693-BD4CBDC4D2D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BC44608-518C-4375-B100-9D9332049E6F}" type="pres">
      <dgm:prSet presAssocID="{DEC2E69E-A27E-404A-81ED-96E3A730C3B2}" presName="sibTrans" presStyleCnt="0"/>
      <dgm:spPr/>
    </dgm:pt>
    <dgm:pt modelId="{715C73CD-C9FA-41C2-8DB0-9BE20B652BEE}" type="pres">
      <dgm:prSet presAssocID="{2D5226F0-C5BC-4DB1-A652-7898B1E2761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954987F-39B1-4712-B38F-93CE492C1C69}" type="pres">
      <dgm:prSet presAssocID="{8026A577-48F7-4785-B6B1-CBB5434B6D17}" presName="sibTrans" presStyleCnt="0"/>
      <dgm:spPr/>
    </dgm:pt>
    <dgm:pt modelId="{99B04326-FA1F-439B-9102-AF1FFE3D3AAB}" type="pres">
      <dgm:prSet presAssocID="{5995847B-508E-46CB-898F-4046AEC9168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75F4E32-CEEC-4575-9285-FB2B850ABE40}" type="pres">
      <dgm:prSet presAssocID="{E02ACF86-E0A3-4AA1-9B39-B1D01303B5CB}" presName="sibTrans" presStyleCnt="0"/>
      <dgm:spPr/>
    </dgm:pt>
    <dgm:pt modelId="{90D429E3-5DCC-4BC8-B16F-CA69261EF9A9}" type="pres">
      <dgm:prSet presAssocID="{3B8A690C-138D-4B96-8DAB-FF1E6BD3ED6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229A639-3656-44F3-BDDB-E9E3746B2B59}" type="presOf" srcId="{511DC8ED-E5DF-4352-9C68-BDC19646A06D}" destId="{EEEA3B31-3E69-47C5-AC1E-FD78BD1E7A36}" srcOrd="0" destOrd="0" presId="urn:microsoft.com/office/officeart/2005/8/layout/default"/>
    <dgm:cxn modelId="{057B068C-ED29-438E-BF20-E35A6B49AE3D}" srcId="{D16E62F8-ACEF-4A50-85FB-2CB2CDFFBBFA}" destId="{2D5226F0-C5BC-4DB1-A652-7898B1E27618}" srcOrd="2" destOrd="0" parTransId="{A62A1D79-FC26-4FB2-B3EC-540D916FBFEE}" sibTransId="{8026A577-48F7-4785-B6B1-CBB5434B6D17}"/>
    <dgm:cxn modelId="{CC06E9BF-1F38-49C2-B291-94D820F1EED5}" srcId="{D16E62F8-ACEF-4A50-85FB-2CB2CDFFBBFA}" destId="{3B8A690C-138D-4B96-8DAB-FF1E6BD3ED64}" srcOrd="4" destOrd="0" parTransId="{D6CFCBCD-1925-4493-8283-0ADA456AC58D}" sibTransId="{29334A37-9410-4B3D-9F42-E734A2E10ABF}"/>
    <dgm:cxn modelId="{FEFC942A-E750-42A9-9070-B36981A09D04}" type="presOf" srcId="{3B8A690C-138D-4B96-8DAB-FF1E6BD3ED64}" destId="{90D429E3-5DCC-4BC8-B16F-CA69261EF9A9}" srcOrd="0" destOrd="0" presId="urn:microsoft.com/office/officeart/2005/8/layout/default"/>
    <dgm:cxn modelId="{1FD789F0-687C-4737-B9C0-7A3D52F79C35}" type="presOf" srcId="{5995847B-508E-46CB-898F-4046AEC9168D}" destId="{99B04326-FA1F-439B-9102-AF1FFE3D3AAB}" srcOrd="0" destOrd="0" presId="urn:microsoft.com/office/officeart/2005/8/layout/default"/>
    <dgm:cxn modelId="{3809BC64-68AE-4235-BDAE-908F614012F2}" type="presOf" srcId="{C1541DC1-17BD-4D95-9693-BD4CBDC4D2D6}" destId="{6783B311-7754-43E1-BE17-5F184FA49978}" srcOrd="0" destOrd="0" presId="urn:microsoft.com/office/officeart/2005/8/layout/default"/>
    <dgm:cxn modelId="{B786B439-356A-4E14-B278-FB8C83ED72D3}" srcId="{D16E62F8-ACEF-4A50-85FB-2CB2CDFFBBFA}" destId="{5995847B-508E-46CB-898F-4046AEC9168D}" srcOrd="3" destOrd="0" parTransId="{7434BC6B-4297-4E3F-8775-EC18FAE30F02}" sibTransId="{E02ACF86-E0A3-4AA1-9B39-B1D01303B5CB}"/>
    <dgm:cxn modelId="{68824BA9-E92B-43FB-865A-E74AD5B1EBAB}" type="presOf" srcId="{2D5226F0-C5BC-4DB1-A652-7898B1E27618}" destId="{715C73CD-C9FA-41C2-8DB0-9BE20B652BEE}" srcOrd="0" destOrd="0" presId="urn:microsoft.com/office/officeart/2005/8/layout/default"/>
    <dgm:cxn modelId="{71FD1F00-0D01-463B-B7C5-47ADE42A577E}" srcId="{D16E62F8-ACEF-4A50-85FB-2CB2CDFFBBFA}" destId="{C1541DC1-17BD-4D95-9693-BD4CBDC4D2D6}" srcOrd="1" destOrd="0" parTransId="{47A40270-DCC3-48B2-AC62-6FB41844F285}" sibTransId="{DEC2E69E-A27E-404A-81ED-96E3A730C3B2}"/>
    <dgm:cxn modelId="{CE4459B9-8EC2-45EA-A55D-E7164E4643EC}" type="presOf" srcId="{D16E62F8-ACEF-4A50-85FB-2CB2CDFFBBFA}" destId="{75E39634-825C-4A2E-8DA6-8D1AF00257C6}" srcOrd="0" destOrd="0" presId="urn:microsoft.com/office/officeart/2005/8/layout/default"/>
    <dgm:cxn modelId="{57B142BD-95B3-4ED6-AF5D-4963A2D76539}" srcId="{D16E62F8-ACEF-4A50-85FB-2CB2CDFFBBFA}" destId="{511DC8ED-E5DF-4352-9C68-BDC19646A06D}" srcOrd="0" destOrd="0" parTransId="{A9A09B70-4EAB-4DE5-85B2-4094CCCC5BF4}" sibTransId="{6604624F-8952-4F9B-B405-EFF5D25D928B}"/>
    <dgm:cxn modelId="{E231EE14-8C93-4724-AE18-47B0AD587BAB}" type="presParOf" srcId="{75E39634-825C-4A2E-8DA6-8D1AF00257C6}" destId="{EEEA3B31-3E69-47C5-AC1E-FD78BD1E7A36}" srcOrd="0" destOrd="0" presId="urn:microsoft.com/office/officeart/2005/8/layout/default"/>
    <dgm:cxn modelId="{CF94A194-65BA-4CA1-A122-2FE675D9FCB9}" type="presParOf" srcId="{75E39634-825C-4A2E-8DA6-8D1AF00257C6}" destId="{F6A2A8BD-425F-4502-9021-F308EE3C0416}" srcOrd="1" destOrd="0" presId="urn:microsoft.com/office/officeart/2005/8/layout/default"/>
    <dgm:cxn modelId="{C70966DA-3616-4962-9F7C-4A3F166F6D1B}" type="presParOf" srcId="{75E39634-825C-4A2E-8DA6-8D1AF00257C6}" destId="{6783B311-7754-43E1-BE17-5F184FA49978}" srcOrd="2" destOrd="0" presId="urn:microsoft.com/office/officeart/2005/8/layout/default"/>
    <dgm:cxn modelId="{E2BD6507-4DE5-4ED8-9114-768AFE909055}" type="presParOf" srcId="{75E39634-825C-4A2E-8DA6-8D1AF00257C6}" destId="{DBC44608-518C-4375-B100-9D9332049E6F}" srcOrd="3" destOrd="0" presId="urn:microsoft.com/office/officeart/2005/8/layout/default"/>
    <dgm:cxn modelId="{68DA05FE-51A9-40CC-90D0-982225B8B27A}" type="presParOf" srcId="{75E39634-825C-4A2E-8DA6-8D1AF00257C6}" destId="{715C73CD-C9FA-41C2-8DB0-9BE20B652BEE}" srcOrd="4" destOrd="0" presId="urn:microsoft.com/office/officeart/2005/8/layout/default"/>
    <dgm:cxn modelId="{E93CC94E-8667-49E2-8325-B7A7E5670230}" type="presParOf" srcId="{75E39634-825C-4A2E-8DA6-8D1AF00257C6}" destId="{0954987F-39B1-4712-B38F-93CE492C1C69}" srcOrd="5" destOrd="0" presId="urn:microsoft.com/office/officeart/2005/8/layout/default"/>
    <dgm:cxn modelId="{E21D5DFB-884D-4910-9455-EFB70C8881B4}" type="presParOf" srcId="{75E39634-825C-4A2E-8DA6-8D1AF00257C6}" destId="{99B04326-FA1F-439B-9102-AF1FFE3D3AAB}" srcOrd="6" destOrd="0" presId="urn:microsoft.com/office/officeart/2005/8/layout/default"/>
    <dgm:cxn modelId="{0AA420C5-31FF-42F3-B5A6-21A01F5FFD8D}" type="presParOf" srcId="{75E39634-825C-4A2E-8DA6-8D1AF00257C6}" destId="{175F4E32-CEEC-4575-9285-FB2B850ABE40}" srcOrd="7" destOrd="0" presId="urn:microsoft.com/office/officeart/2005/8/layout/default"/>
    <dgm:cxn modelId="{0CA33C0D-489C-46A3-BFFE-A8272F0A880B}" type="presParOf" srcId="{75E39634-825C-4A2E-8DA6-8D1AF00257C6}" destId="{90D429E3-5DCC-4BC8-B16F-CA69261EF9A9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9288132-404D-42B8-81E6-49251FA07102}" type="doc">
      <dgm:prSet loTypeId="urn:microsoft.com/office/officeart/2008/layout/AscendingPictureAccentProcess" loCatId="process" qsTypeId="urn:microsoft.com/office/officeart/2005/8/quickstyle/3d1" qsCatId="3D" csTypeId="urn:microsoft.com/office/officeart/2005/8/colors/colorful1#11" csCatId="colorful" phldr="1"/>
      <dgm:spPr/>
      <dgm:t>
        <a:bodyPr/>
        <a:lstStyle/>
        <a:p>
          <a:endParaRPr lang="tr-TR"/>
        </a:p>
      </dgm:t>
    </dgm:pt>
    <dgm:pt modelId="{24F19D62-1C02-4F10-8F6E-DCE205EAA610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İki dil/kültür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CDF6666-97BE-4A6E-BBBA-2A6AC5A3071E}" type="parTrans" cxnId="{B07BE09C-E319-4D38-9E9C-E58703A6F501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5D1EB3A-4C4D-42C4-8F87-9C660F95B3C3}" type="sibTrans" cxnId="{B07BE09C-E319-4D38-9E9C-E58703A6F501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51904C7-1775-4316-B8C7-4E353BAB4B77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Tüm ve eş zamanlı iletişim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D4A872F-C739-4EDC-8DE9-2775FA3BFAAB}" type="parTrans" cxnId="{864E5812-3895-4376-B3A3-C90F0971FDD8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64AFD54-7CED-4E4F-AE59-A0CCCAB4651F}" type="sibTrans" cxnId="{864E5812-3895-4376-B3A3-C90F0971FDD8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B9C757B-0F38-423B-940A-54BBE289D361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İşaret dili ve iletişim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87261DE-7D66-429B-9D38-4F60E1A26FFA}" type="parTrans" cxnId="{AEE1810D-1366-45AE-A393-75DDA52ACBA4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2BB33EE-45C0-4482-8D44-611531484A07}" type="sibTrans" cxnId="{AEE1810D-1366-45AE-A393-75DDA52ACBA4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9AD35DD-E965-43FB-8D92-C6C35813743C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Sözel iletişim</a:t>
          </a:r>
          <a:endParaRPr lang="tr-TR" sz="18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FE4AEEF-BCEA-40E9-8D02-04353094D3FF}" type="parTrans" cxnId="{DE7D8AA5-E816-4F2C-A059-A9178551FD51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337B715-1226-4EBF-B106-B5AF19E42E33}" type="sibTrans" cxnId="{DE7D8AA5-E816-4F2C-A059-A9178551FD51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5FDDF85-3716-4551-AF59-48550593635C}" type="pres">
      <dgm:prSet presAssocID="{A9288132-404D-42B8-81E6-49251FA0710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CA751550-75D2-42E3-95EF-74D8815ECE6B}" type="pres">
      <dgm:prSet presAssocID="{A9288132-404D-42B8-81E6-49251FA07102}" presName="dot1" presStyleLbl="alignNode1" presStyleIdx="0" presStyleCnt="13"/>
      <dgm:spPr/>
    </dgm:pt>
    <dgm:pt modelId="{620A8590-F7CE-412F-8A91-12F14135F8B0}" type="pres">
      <dgm:prSet presAssocID="{A9288132-404D-42B8-81E6-49251FA07102}" presName="dot2" presStyleLbl="alignNode1" presStyleIdx="1" presStyleCnt="13"/>
      <dgm:spPr/>
    </dgm:pt>
    <dgm:pt modelId="{03745367-1743-44D0-8396-DBFC59B181A2}" type="pres">
      <dgm:prSet presAssocID="{A9288132-404D-42B8-81E6-49251FA07102}" presName="dot3" presStyleLbl="alignNode1" presStyleIdx="2" presStyleCnt="13"/>
      <dgm:spPr/>
    </dgm:pt>
    <dgm:pt modelId="{1CD80547-A053-4882-91F3-CE86D5EE5EFC}" type="pres">
      <dgm:prSet presAssocID="{A9288132-404D-42B8-81E6-49251FA07102}" presName="dot4" presStyleLbl="alignNode1" presStyleIdx="3" presStyleCnt="13"/>
      <dgm:spPr/>
    </dgm:pt>
    <dgm:pt modelId="{44209455-464D-4FCC-B55D-10ED604A5987}" type="pres">
      <dgm:prSet presAssocID="{A9288132-404D-42B8-81E6-49251FA07102}" presName="dot5" presStyleLbl="alignNode1" presStyleIdx="4" presStyleCnt="13"/>
      <dgm:spPr/>
    </dgm:pt>
    <dgm:pt modelId="{D197740B-F7D6-4CA8-BF07-39B8171F027A}" type="pres">
      <dgm:prSet presAssocID="{A9288132-404D-42B8-81E6-49251FA07102}" presName="dot6" presStyleLbl="alignNode1" presStyleIdx="5" presStyleCnt="13"/>
      <dgm:spPr/>
    </dgm:pt>
    <dgm:pt modelId="{721EF087-C1A4-4B4A-8938-9E419A379349}" type="pres">
      <dgm:prSet presAssocID="{A9288132-404D-42B8-81E6-49251FA07102}" presName="dotArrow1" presStyleLbl="alignNode1" presStyleIdx="6" presStyleCnt="13"/>
      <dgm:spPr/>
    </dgm:pt>
    <dgm:pt modelId="{7D766B0B-F78E-443F-993A-3E12BE03DE34}" type="pres">
      <dgm:prSet presAssocID="{A9288132-404D-42B8-81E6-49251FA07102}" presName="dotArrow2" presStyleLbl="alignNode1" presStyleIdx="7" presStyleCnt="13"/>
      <dgm:spPr/>
    </dgm:pt>
    <dgm:pt modelId="{9190DFF0-8854-471B-85C2-149164757A6A}" type="pres">
      <dgm:prSet presAssocID="{A9288132-404D-42B8-81E6-49251FA07102}" presName="dotArrow3" presStyleLbl="alignNode1" presStyleIdx="8" presStyleCnt="13"/>
      <dgm:spPr/>
    </dgm:pt>
    <dgm:pt modelId="{DD3D44AB-5706-47DD-9D75-FAA976B967CE}" type="pres">
      <dgm:prSet presAssocID="{A9288132-404D-42B8-81E6-49251FA07102}" presName="dotArrow4" presStyleLbl="alignNode1" presStyleIdx="9" presStyleCnt="13"/>
      <dgm:spPr/>
    </dgm:pt>
    <dgm:pt modelId="{6B133089-8113-4422-9A92-EC29AAFF74A9}" type="pres">
      <dgm:prSet presAssocID="{A9288132-404D-42B8-81E6-49251FA07102}" presName="dotArrow5" presStyleLbl="alignNode1" presStyleIdx="10" presStyleCnt="13"/>
      <dgm:spPr/>
    </dgm:pt>
    <dgm:pt modelId="{B1F3BCE1-17C2-4639-B24B-CE137573D0EC}" type="pres">
      <dgm:prSet presAssocID="{A9288132-404D-42B8-81E6-49251FA07102}" presName="dotArrow6" presStyleLbl="alignNode1" presStyleIdx="11" presStyleCnt="13"/>
      <dgm:spPr/>
    </dgm:pt>
    <dgm:pt modelId="{6ADFFE7D-C6C3-41B2-956E-B22582AE3ADB}" type="pres">
      <dgm:prSet presAssocID="{A9288132-404D-42B8-81E6-49251FA07102}" presName="dotArrow7" presStyleLbl="alignNode1" presStyleIdx="12" presStyleCnt="13"/>
      <dgm:spPr/>
    </dgm:pt>
    <dgm:pt modelId="{A71C9674-4466-479A-B724-50AD1F114DD0}" type="pres">
      <dgm:prSet presAssocID="{24F19D62-1C02-4F10-8F6E-DCE205EAA610}" presName="parTx1" presStyleLbl="node1" presStyleIdx="0" presStyleCnt="4"/>
      <dgm:spPr/>
      <dgm:t>
        <a:bodyPr/>
        <a:lstStyle/>
        <a:p>
          <a:endParaRPr lang="tr-TR"/>
        </a:p>
      </dgm:t>
    </dgm:pt>
    <dgm:pt modelId="{DDE45C2C-62FD-40C6-AE5E-276F89A3B12A}" type="pres">
      <dgm:prSet presAssocID="{C5D1EB3A-4C4D-42C4-8F87-9C660F95B3C3}" presName="picture1" presStyleCnt="0"/>
      <dgm:spPr/>
    </dgm:pt>
    <dgm:pt modelId="{2112D420-E30A-4E1C-8B7C-75ECB179B3F4}" type="pres">
      <dgm:prSet presAssocID="{C5D1EB3A-4C4D-42C4-8F87-9C660F95B3C3}" presName="imageRepeatNode" presStyleLbl="fgImgPlace1" presStyleIdx="0" presStyleCnt="4"/>
      <dgm:spPr/>
      <dgm:t>
        <a:bodyPr/>
        <a:lstStyle/>
        <a:p>
          <a:endParaRPr lang="tr-TR"/>
        </a:p>
      </dgm:t>
    </dgm:pt>
    <dgm:pt modelId="{0F99E284-CA20-4375-9483-64C9A5B0360C}" type="pres">
      <dgm:prSet presAssocID="{651904C7-1775-4316-B8C7-4E353BAB4B77}" presName="parTx2" presStyleLbl="node1" presStyleIdx="1" presStyleCnt="4"/>
      <dgm:spPr/>
      <dgm:t>
        <a:bodyPr/>
        <a:lstStyle/>
        <a:p>
          <a:endParaRPr lang="tr-TR"/>
        </a:p>
      </dgm:t>
    </dgm:pt>
    <dgm:pt modelId="{7C72A4E0-1069-4BC4-AAD7-32BDDF3BA5AB}" type="pres">
      <dgm:prSet presAssocID="{864AFD54-7CED-4E4F-AE59-A0CCCAB4651F}" presName="picture2" presStyleCnt="0"/>
      <dgm:spPr/>
    </dgm:pt>
    <dgm:pt modelId="{958D709C-D8A7-406C-BBEF-3DFAD7A9B20F}" type="pres">
      <dgm:prSet presAssocID="{864AFD54-7CED-4E4F-AE59-A0CCCAB4651F}" presName="imageRepeatNode" presStyleLbl="fgImgPlace1" presStyleIdx="1" presStyleCnt="4"/>
      <dgm:spPr/>
      <dgm:t>
        <a:bodyPr/>
        <a:lstStyle/>
        <a:p>
          <a:endParaRPr lang="tr-TR"/>
        </a:p>
      </dgm:t>
    </dgm:pt>
    <dgm:pt modelId="{80820396-F961-424A-B1C9-267D14D7D8AC}" type="pres">
      <dgm:prSet presAssocID="{DB9C757B-0F38-423B-940A-54BBE289D361}" presName="parTx3" presStyleLbl="node1" presStyleIdx="2" presStyleCnt="4"/>
      <dgm:spPr/>
      <dgm:t>
        <a:bodyPr/>
        <a:lstStyle/>
        <a:p>
          <a:endParaRPr lang="tr-TR"/>
        </a:p>
      </dgm:t>
    </dgm:pt>
    <dgm:pt modelId="{DE94F75A-882E-48D5-A88C-57931993629A}" type="pres">
      <dgm:prSet presAssocID="{72BB33EE-45C0-4482-8D44-611531484A07}" presName="picture3" presStyleCnt="0"/>
      <dgm:spPr/>
    </dgm:pt>
    <dgm:pt modelId="{6CAB5708-83A2-4611-BD02-6D857ED0B56A}" type="pres">
      <dgm:prSet presAssocID="{72BB33EE-45C0-4482-8D44-611531484A07}" presName="imageRepeatNode" presStyleLbl="fgImgPlace1" presStyleIdx="2" presStyleCnt="4"/>
      <dgm:spPr/>
      <dgm:t>
        <a:bodyPr/>
        <a:lstStyle/>
        <a:p>
          <a:endParaRPr lang="tr-TR"/>
        </a:p>
      </dgm:t>
    </dgm:pt>
    <dgm:pt modelId="{163E959C-D53C-444B-9CBC-AE9B65B63ED0}" type="pres">
      <dgm:prSet presAssocID="{19AD35DD-E965-43FB-8D92-C6C35813743C}" presName="parTx4" presStyleLbl="node1" presStyleIdx="3" presStyleCnt="4"/>
      <dgm:spPr/>
      <dgm:t>
        <a:bodyPr/>
        <a:lstStyle/>
        <a:p>
          <a:endParaRPr lang="tr-TR"/>
        </a:p>
      </dgm:t>
    </dgm:pt>
    <dgm:pt modelId="{F49441F6-D064-4901-81C7-84B16179CD54}" type="pres">
      <dgm:prSet presAssocID="{2337B715-1226-4EBF-B106-B5AF19E42E33}" presName="picture4" presStyleCnt="0"/>
      <dgm:spPr/>
    </dgm:pt>
    <dgm:pt modelId="{EB6EC8BC-AE6C-40F3-B2A3-470B8DCB80F6}" type="pres">
      <dgm:prSet presAssocID="{2337B715-1226-4EBF-B106-B5AF19E42E33}" presName="imageRepeatNode" presStyleLbl="fgImgPlace1" presStyleIdx="3" presStyleCnt="4"/>
      <dgm:spPr/>
      <dgm:t>
        <a:bodyPr/>
        <a:lstStyle/>
        <a:p>
          <a:endParaRPr lang="tr-TR"/>
        </a:p>
      </dgm:t>
    </dgm:pt>
  </dgm:ptLst>
  <dgm:cxnLst>
    <dgm:cxn modelId="{69E9C0DC-9C3E-47F3-9456-45559D7C09F3}" type="presOf" srcId="{651904C7-1775-4316-B8C7-4E353BAB4B77}" destId="{0F99E284-CA20-4375-9483-64C9A5B0360C}" srcOrd="0" destOrd="0" presId="urn:microsoft.com/office/officeart/2008/layout/AscendingPictureAccentProcess"/>
    <dgm:cxn modelId="{59CF28B7-6D64-4F4E-8C69-74E39CCD0088}" type="presOf" srcId="{72BB33EE-45C0-4482-8D44-611531484A07}" destId="{6CAB5708-83A2-4611-BD02-6D857ED0B56A}" srcOrd="0" destOrd="0" presId="urn:microsoft.com/office/officeart/2008/layout/AscendingPictureAccentProcess"/>
    <dgm:cxn modelId="{864E5812-3895-4376-B3A3-C90F0971FDD8}" srcId="{A9288132-404D-42B8-81E6-49251FA07102}" destId="{651904C7-1775-4316-B8C7-4E353BAB4B77}" srcOrd="1" destOrd="0" parTransId="{5D4A872F-C739-4EDC-8DE9-2775FA3BFAAB}" sibTransId="{864AFD54-7CED-4E4F-AE59-A0CCCAB4651F}"/>
    <dgm:cxn modelId="{DE7D8AA5-E816-4F2C-A059-A9178551FD51}" srcId="{A9288132-404D-42B8-81E6-49251FA07102}" destId="{19AD35DD-E965-43FB-8D92-C6C35813743C}" srcOrd="3" destOrd="0" parTransId="{BFE4AEEF-BCEA-40E9-8D02-04353094D3FF}" sibTransId="{2337B715-1226-4EBF-B106-B5AF19E42E33}"/>
    <dgm:cxn modelId="{E2E6C008-867A-4060-BC52-AD1619E68960}" type="presOf" srcId="{C5D1EB3A-4C4D-42C4-8F87-9C660F95B3C3}" destId="{2112D420-E30A-4E1C-8B7C-75ECB179B3F4}" srcOrd="0" destOrd="0" presId="urn:microsoft.com/office/officeart/2008/layout/AscendingPictureAccentProcess"/>
    <dgm:cxn modelId="{44768420-41D8-4C34-93EB-CCC1C12AE2E3}" type="presOf" srcId="{DB9C757B-0F38-423B-940A-54BBE289D361}" destId="{80820396-F961-424A-B1C9-267D14D7D8AC}" srcOrd="0" destOrd="0" presId="urn:microsoft.com/office/officeart/2008/layout/AscendingPictureAccentProcess"/>
    <dgm:cxn modelId="{AEE1810D-1366-45AE-A393-75DDA52ACBA4}" srcId="{A9288132-404D-42B8-81E6-49251FA07102}" destId="{DB9C757B-0F38-423B-940A-54BBE289D361}" srcOrd="2" destOrd="0" parTransId="{D87261DE-7D66-429B-9D38-4F60E1A26FFA}" sibTransId="{72BB33EE-45C0-4482-8D44-611531484A07}"/>
    <dgm:cxn modelId="{99291FEA-F739-466E-A8AB-64B5103BD29E}" type="presOf" srcId="{A9288132-404D-42B8-81E6-49251FA07102}" destId="{45FDDF85-3716-4551-AF59-48550593635C}" srcOrd="0" destOrd="0" presId="urn:microsoft.com/office/officeart/2008/layout/AscendingPictureAccentProcess"/>
    <dgm:cxn modelId="{7C845DF3-45A5-41B8-ADC0-37161EB1FE52}" type="presOf" srcId="{2337B715-1226-4EBF-B106-B5AF19E42E33}" destId="{EB6EC8BC-AE6C-40F3-B2A3-470B8DCB80F6}" srcOrd="0" destOrd="0" presId="urn:microsoft.com/office/officeart/2008/layout/AscendingPictureAccentProcess"/>
    <dgm:cxn modelId="{0D08C9F5-DD28-409F-BCB1-DEAA1DF97D58}" type="presOf" srcId="{24F19D62-1C02-4F10-8F6E-DCE205EAA610}" destId="{A71C9674-4466-479A-B724-50AD1F114DD0}" srcOrd="0" destOrd="0" presId="urn:microsoft.com/office/officeart/2008/layout/AscendingPictureAccentProcess"/>
    <dgm:cxn modelId="{B07BE09C-E319-4D38-9E9C-E58703A6F501}" srcId="{A9288132-404D-42B8-81E6-49251FA07102}" destId="{24F19D62-1C02-4F10-8F6E-DCE205EAA610}" srcOrd="0" destOrd="0" parTransId="{DCDF6666-97BE-4A6E-BBBA-2A6AC5A3071E}" sibTransId="{C5D1EB3A-4C4D-42C4-8F87-9C660F95B3C3}"/>
    <dgm:cxn modelId="{74E36626-D583-463B-B17F-1262E486ABB7}" type="presOf" srcId="{19AD35DD-E965-43FB-8D92-C6C35813743C}" destId="{163E959C-D53C-444B-9CBC-AE9B65B63ED0}" srcOrd="0" destOrd="0" presId="urn:microsoft.com/office/officeart/2008/layout/AscendingPictureAccentProcess"/>
    <dgm:cxn modelId="{1CFFCC29-2E25-430B-8E67-18F42C58310D}" type="presOf" srcId="{864AFD54-7CED-4E4F-AE59-A0CCCAB4651F}" destId="{958D709C-D8A7-406C-BBEF-3DFAD7A9B20F}" srcOrd="0" destOrd="0" presId="urn:microsoft.com/office/officeart/2008/layout/AscendingPictureAccentProcess"/>
    <dgm:cxn modelId="{34BF7326-1F11-41B0-97DC-DB889684920B}" type="presParOf" srcId="{45FDDF85-3716-4551-AF59-48550593635C}" destId="{CA751550-75D2-42E3-95EF-74D8815ECE6B}" srcOrd="0" destOrd="0" presId="urn:microsoft.com/office/officeart/2008/layout/AscendingPictureAccentProcess"/>
    <dgm:cxn modelId="{D9094257-8D24-4872-9462-C068C9A08561}" type="presParOf" srcId="{45FDDF85-3716-4551-AF59-48550593635C}" destId="{620A8590-F7CE-412F-8A91-12F14135F8B0}" srcOrd="1" destOrd="0" presId="urn:microsoft.com/office/officeart/2008/layout/AscendingPictureAccentProcess"/>
    <dgm:cxn modelId="{8826671B-3C93-41DF-8D6A-CE9FC595189E}" type="presParOf" srcId="{45FDDF85-3716-4551-AF59-48550593635C}" destId="{03745367-1743-44D0-8396-DBFC59B181A2}" srcOrd="2" destOrd="0" presId="urn:microsoft.com/office/officeart/2008/layout/AscendingPictureAccentProcess"/>
    <dgm:cxn modelId="{B3A68D1E-45A9-4CC2-89DF-53963B7C704A}" type="presParOf" srcId="{45FDDF85-3716-4551-AF59-48550593635C}" destId="{1CD80547-A053-4882-91F3-CE86D5EE5EFC}" srcOrd="3" destOrd="0" presId="urn:microsoft.com/office/officeart/2008/layout/AscendingPictureAccentProcess"/>
    <dgm:cxn modelId="{7670A2B7-28D9-4466-96B2-9E2086EBB1F4}" type="presParOf" srcId="{45FDDF85-3716-4551-AF59-48550593635C}" destId="{44209455-464D-4FCC-B55D-10ED604A5987}" srcOrd="4" destOrd="0" presId="urn:microsoft.com/office/officeart/2008/layout/AscendingPictureAccentProcess"/>
    <dgm:cxn modelId="{E0875CED-EC2A-458E-8570-06FEE1E7447C}" type="presParOf" srcId="{45FDDF85-3716-4551-AF59-48550593635C}" destId="{D197740B-F7D6-4CA8-BF07-39B8171F027A}" srcOrd="5" destOrd="0" presId="urn:microsoft.com/office/officeart/2008/layout/AscendingPictureAccentProcess"/>
    <dgm:cxn modelId="{F9396125-B41B-4D23-978B-1CAECAEAAC35}" type="presParOf" srcId="{45FDDF85-3716-4551-AF59-48550593635C}" destId="{721EF087-C1A4-4B4A-8938-9E419A379349}" srcOrd="6" destOrd="0" presId="urn:microsoft.com/office/officeart/2008/layout/AscendingPictureAccentProcess"/>
    <dgm:cxn modelId="{22E84B82-E02A-4B7B-BDB6-B4AB35448D11}" type="presParOf" srcId="{45FDDF85-3716-4551-AF59-48550593635C}" destId="{7D766B0B-F78E-443F-993A-3E12BE03DE34}" srcOrd="7" destOrd="0" presId="urn:microsoft.com/office/officeart/2008/layout/AscendingPictureAccentProcess"/>
    <dgm:cxn modelId="{1160592D-B5F0-49C1-8824-8EBC02DA42EE}" type="presParOf" srcId="{45FDDF85-3716-4551-AF59-48550593635C}" destId="{9190DFF0-8854-471B-85C2-149164757A6A}" srcOrd="8" destOrd="0" presId="urn:microsoft.com/office/officeart/2008/layout/AscendingPictureAccentProcess"/>
    <dgm:cxn modelId="{1C896952-63DA-46D9-A8A0-EFBD81BE5003}" type="presParOf" srcId="{45FDDF85-3716-4551-AF59-48550593635C}" destId="{DD3D44AB-5706-47DD-9D75-FAA976B967CE}" srcOrd="9" destOrd="0" presId="urn:microsoft.com/office/officeart/2008/layout/AscendingPictureAccentProcess"/>
    <dgm:cxn modelId="{98130949-D112-4560-9256-C147DF4256D5}" type="presParOf" srcId="{45FDDF85-3716-4551-AF59-48550593635C}" destId="{6B133089-8113-4422-9A92-EC29AAFF74A9}" srcOrd="10" destOrd="0" presId="urn:microsoft.com/office/officeart/2008/layout/AscendingPictureAccentProcess"/>
    <dgm:cxn modelId="{CD9DDAE2-7859-40F5-AFAA-12BDABDE4FF6}" type="presParOf" srcId="{45FDDF85-3716-4551-AF59-48550593635C}" destId="{B1F3BCE1-17C2-4639-B24B-CE137573D0EC}" srcOrd="11" destOrd="0" presId="urn:microsoft.com/office/officeart/2008/layout/AscendingPictureAccentProcess"/>
    <dgm:cxn modelId="{4F28B882-5666-4D0D-A12C-5C799234DC49}" type="presParOf" srcId="{45FDDF85-3716-4551-AF59-48550593635C}" destId="{6ADFFE7D-C6C3-41B2-956E-B22582AE3ADB}" srcOrd="12" destOrd="0" presId="urn:microsoft.com/office/officeart/2008/layout/AscendingPictureAccentProcess"/>
    <dgm:cxn modelId="{470FA9D1-5087-4DE4-97A8-CAA98EBD00E2}" type="presParOf" srcId="{45FDDF85-3716-4551-AF59-48550593635C}" destId="{A71C9674-4466-479A-B724-50AD1F114DD0}" srcOrd="13" destOrd="0" presId="urn:microsoft.com/office/officeart/2008/layout/AscendingPictureAccentProcess"/>
    <dgm:cxn modelId="{EDB059FF-27B5-48DE-A9E8-0211EC944884}" type="presParOf" srcId="{45FDDF85-3716-4551-AF59-48550593635C}" destId="{DDE45C2C-62FD-40C6-AE5E-276F89A3B12A}" srcOrd="14" destOrd="0" presId="urn:microsoft.com/office/officeart/2008/layout/AscendingPictureAccentProcess"/>
    <dgm:cxn modelId="{486460E9-3D5F-4CF9-9CD2-0199769BD3DC}" type="presParOf" srcId="{DDE45C2C-62FD-40C6-AE5E-276F89A3B12A}" destId="{2112D420-E30A-4E1C-8B7C-75ECB179B3F4}" srcOrd="0" destOrd="0" presId="urn:microsoft.com/office/officeart/2008/layout/AscendingPictureAccentProcess"/>
    <dgm:cxn modelId="{FB433B94-F1E1-477C-8750-498B501E5F89}" type="presParOf" srcId="{45FDDF85-3716-4551-AF59-48550593635C}" destId="{0F99E284-CA20-4375-9483-64C9A5B0360C}" srcOrd="15" destOrd="0" presId="urn:microsoft.com/office/officeart/2008/layout/AscendingPictureAccentProcess"/>
    <dgm:cxn modelId="{C50102A6-DF24-402C-BF29-6DE1CB4F3AE3}" type="presParOf" srcId="{45FDDF85-3716-4551-AF59-48550593635C}" destId="{7C72A4E0-1069-4BC4-AAD7-32BDDF3BA5AB}" srcOrd="16" destOrd="0" presId="urn:microsoft.com/office/officeart/2008/layout/AscendingPictureAccentProcess"/>
    <dgm:cxn modelId="{6FF3EB4B-5188-4C39-A0B3-D0880F05EF30}" type="presParOf" srcId="{7C72A4E0-1069-4BC4-AAD7-32BDDF3BA5AB}" destId="{958D709C-D8A7-406C-BBEF-3DFAD7A9B20F}" srcOrd="0" destOrd="0" presId="urn:microsoft.com/office/officeart/2008/layout/AscendingPictureAccentProcess"/>
    <dgm:cxn modelId="{D4A892DE-558B-4E8A-9E9D-567E69329630}" type="presParOf" srcId="{45FDDF85-3716-4551-AF59-48550593635C}" destId="{80820396-F961-424A-B1C9-267D14D7D8AC}" srcOrd="17" destOrd="0" presId="urn:microsoft.com/office/officeart/2008/layout/AscendingPictureAccentProcess"/>
    <dgm:cxn modelId="{E7370854-ADF2-4300-A63B-999B0BB2B633}" type="presParOf" srcId="{45FDDF85-3716-4551-AF59-48550593635C}" destId="{DE94F75A-882E-48D5-A88C-57931993629A}" srcOrd="18" destOrd="0" presId="urn:microsoft.com/office/officeart/2008/layout/AscendingPictureAccentProcess"/>
    <dgm:cxn modelId="{4C69229F-77BF-47ED-B069-5778CD7E557D}" type="presParOf" srcId="{DE94F75A-882E-48D5-A88C-57931993629A}" destId="{6CAB5708-83A2-4611-BD02-6D857ED0B56A}" srcOrd="0" destOrd="0" presId="urn:microsoft.com/office/officeart/2008/layout/AscendingPictureAccentProcess"/>
    <dgm:cxn modelId="{A06706F5-0C91-4894-AFC3-ED6F1A1FBE66}" type="presParOf" srcId="{45FDDF85-3716-4551-AF59-48550593635C}" destId="{163E959C-D53C-444B-9CBC-AE9B65B63ED0}" srcOrd="19" destOrd="0" presId="urn:microsoft.com/office/officeart/2008/layout/AscendingPictureAccentProcess"/>
    <dgm:cxn modelId="{27D99EFF-F301-4B71-A38D-F0D0D2B69EE7}" type="presParOf" srcId="{45FDDF85-3716-4551-AF59-48550593635C}" destId="{F49441F6-D064-4901-81C7-84B16179CD54}" srcOrd="20" destOrd="0" presId="urn:microsoft.com/office/officeart/2008/layout/AscendingPictureAccentProcess"/>
    <dgm:cxn modelId="{C13777E9-EB9A-4EBD-8F55-3F33E4FCD663}" type="presParOf" srcId="{F49441F6-D064-4901-81C7-84B16179CD54}" destId="{EB6EC8BC-AE6C-40F3-B2A3-470B8DCB80F6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A26C5AE-728E-41F6-8C9E-588BB7E493C1}" type="doc">
      <dgm:prSet loTypeId="urn:microsoft.com/office/officeart/2005/8/layout/equation1" loCatId="process" qsTypeId="urn:microsoft.com/office/officeart/2005/8/quickstyle/3d1" qsCatId="3D" csTypeId="urn:microsoft.com/office/officeart/2005/8/colors/colorful2" csCatId="colorful" phldr="1"/>
      <dgm:spPr/>
    </dgm:pt>
    <dgm:pt modelId="{41DA7060-CA67-48AC-ADA5-D01FED0D1325}">
      <dgm:prSet phldrT="[Metin]" custT="1"/>
      <dgm:spPr/>
      <dgm:t>
        <a:bodyPr/>
        <a:lstStyle/>
        <a:p>
          <a:r>
            <a:rPr lang="tr-TR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Sözel İletişim</a:t>
          </a:r>
          <a:endParaRPr lang="tr-TR" sz="20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F13EA84-4800-4101-B20E-3CC388821B7C}" type="parTrans" cxnId="{A26770A5-50EB-426B-9F64-AEC4604BAA9C}">
      <dgm:prSet/>
      <dgm:spPr/>
      <dgm:t>
        <a:bodyPr/>
        <a:lstStyle/>
        <a:p>
          <a:endParaRPr lang="tr-TR" sz="20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AFD9E18-6DDB-4E3F-8D08-817BF46A9427}" type="sibTrans" cxnId="{A26770A5-50EB-426B-9F64-AEC4604BAA9C}">
      <dgm:prSet custT="1"/>
      <dgm:spPr/>
      <dgm:t>
        <a:bodyPr/>
        <a:lstStyle/>
        <a:p>
          <a:endParaRPr lang="tr-TR" sz="20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5B9799F-2A6A-4723-9E7D-607641A1FAAA}">
      <dgm:prSet phldrT="[Metin]" custT="1"/>
      <dgm:spPr/>
      <dgm:t>
        <a:bodyPr/>
        <a:lstStyle/>
        <a:p>
          <a:r>
            <a:rPr lang="tr-TR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İşaret Dili</a:t>
          </a:r>
          <a:endParaRPr lang="tr-TR" sz="20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F6AA014-7342-443B-8B21-650E249350CF}" type="parTrans" cxnId="{E7BA463F-43B3-4511-A473-CC26952E3026}">
      <dgm:prSet/>
      <dgm:spPr/>
      <dgm:t>
        <a:bodyPr/>
        <a:lstStyle/>
        <a:p>
          <a:endParaRPr lang="tr-TR" sz="20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73B901F-AF55-4272-ABF9-D9F6623FA3EA}" type="sibTrans" cxnId="{E7BA463F-43B3-4511-A473-CC26952E3026}">
      <dgm:prSet custT="1"/>
      <dgm:spPr/>
      <dgm:t>
        <a:bodyPr/>
        <a:lstStyle/>
        <a:p>
          <a:endParaRPr lang="tr-TR" sz="20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5E4232A-A3F7-4401-B51D-3A1648CE3B0C}">
      <dgm:prSet phldrT="[Metin]" custT="1"/>
      <dgm:spPr/>
      <dgm:t>
        <a:bodyPr/>
        <a:lstStyle/>
        <a:p>
          <a:r>
            <a:rPr lang="tr-TR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Tüm ve Eş Zamanlı İletişim</a:t>
          </a:r>
          <a:endParaRPr lang="tr-TR" sz="20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279BC1E-8415-4CBD-AC89-2A8A7367A0DF}" type="parTrans" cxnId="{BC577A93-AFC4-436A-BDAB-629F3560382F}">
      <dgm:prSet/>
      <dgm:spPr/>
      <dgm:t>
        <a:bodyPr/>
        <a:lstStyle/>
        <a:p>
          <a:endParaRPr lang="tr-TR" sz="20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3ADE72D-9962-4DBE-B3BA-03984577BB3E}" type="sibTrans" cxnId="{BC577A93-AFC4-436A-BDAB-629F3560382F}">
      <dgm:prSet/>
      <dgm:spPr/>
      <dgm:t>
        <a:bodyPr/>
        <a:lstStyle/>
        <a:p>
          <a:endParaRPr lang="tr-TR" sz="20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30EA724-1865-401C-BFB8-814128D9F199}" type="pres">
      <dgm:prSet presAssocID="{5A26C5AE-728E-41F6-8C9E-588BB7E493C1}" presName="linearFlow" presStyleCnt="0">
        <dgm:presLayoutVars>
          <dgm:dir/>
          <dgm:resizeHandles val="exact"/>
        </dgm:presLayoutVars>
      </dgm:prSet>
      <dgm:spPr/>
    </dgm:pt>
    <dgm:pt modelId="{FF7D4A42-BDF5-4453-A139-ECD0CF6FED71}" type="pres">
      <dgm:prSet presAssocID="{41DA7060-CA67-48AC-ADA5-D01FED0D132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7979CD8-3C25-42E1-A2CA-1A6B5B3EAF74}" type="pres">
      <dgm:prSet presAssocID="{2AFD9E18-6DDB-4E3F-8D08-817BF46A9427}" presName="spacerL" presStyleCnt="0"/>
      <dgm:spPr/>
    </dgm:pt>
    <dgm:pt modelId="{63096340-6297-4D0E-8B25-EFBDB9858633}" type="pres">
      <dgm:prSet presAssocID="{2AFD9E18-6DDB-4E3F-8D08-817BF46A9427}" presName="sibTrans" presStyleLbl="sibTrans2D1" presStyleIdx="0" presStyleCnt="2"/>
      <dgm:spPr/>
      <dgm:t>
        <a:bodyPr/>
        <a:lstStyle/>
        <a:p>
          <a:endParaRPr lang="tr-TR"/>
        </a:p>
      </dgm:t>
    </dgm:pt>
    <dgm:pt modelId="{8629A81C-EB0F-4367-9326-EA5AC408D1E2}" type="pres">
      <dgm:prSet presAssocID="{2AFD9E18-6DDB-4E3F-8D08-817BF46A9427}" presName="spacerR" presStyleCnt="0"/>
      <dgm:spPr/>
    </dgm:pt>
    <dgm:pt modelId="{937A6291-863C-432B-85C2-E854E03C264B}" type="pres">
      <dgm:prSet presAssocID="{F5B9799F-2A6A-4723-9E7D-607641A1FAA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01EDA69-3F39-4B81-B40C-5B03352935CC}" type="pres">
      <dgm:prSet presAssocID="{473B901F-AF55-4272-ABF9-D9F6623FA3EA}" presName="spacerL" presStyleCnt="0"/>
      <dgm:spPr/>
    </dgm:pt>
    <dgm:pt modelId="{5F6C240C-AD36-4FAF-809B-9CA7C2D22E34}" type="pres">
      <dgm:prSet presAssocID="{473B901F-AF55-4272-ABF9-D9F6623FA3EA}" presName="sibTrans" presStyleLbl="sibTrans2D1" presStyleIdx="1" presStyleCnt="2"/>
      <dgm:spPr/>
      <dgm:t>
        <a:bodyPr/>
        <a:lstStyle/>
        <a:p>
          <a:endParaRPr lang="tr-TR"/>
        </a:p>
      </dgm:t>
    </dgm:pt>
    <dgm:pt modelId="{8F975D17-F75C-487B-8AA7-726944B0B329}" type="pres">
      <dgm:prSet presAssocID="{473B901F-AF55-4272-ABF9-D9F6623FA3EA}" presName="spacerR" presStyleCnt="0"/>
      <dgm:spPr/>
    </dgm:pt>
    <dgm:pt modelId="{25DBCF28-D2DC-498E-88D0-AB0DC32CC2F9}" type="pres">
      <dgm:prSet presAssocID="{C5E4232A-A3F7-4401-B51D-3A1648CE3B0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A5B28AA-3E9E-4A27-9F89-0949C7A06AC5}" type="presOf" srcId="{F5B9799F-2A6A-4723-9E7D-607641A1FAAA}" destId="{937A6291-863C-432B-85C2-E854E03C264B}" srcOrd="0" destOrd="0" presId="urn:microsoft.com/office/officeart/2005/8/layout/equation1"/>
    <dgm:cxn modelId="{A26770A5-50EB-426B-9F64-AEC4604BAA9C}" srcId="{5A26C5AE-728E-41F6-8C9E-588BB7E493C1}" destId="{41DA7060-CA67-48AC-ADA5-D01FED0D1325}" srcOrd="0" destOrd="0" parTransId="{DF13EA84-4800-4101-B20E-3CC388821B7C}" sibTransId="{2AFD9E18-6DDB-4E3F-8D08-817BF46A9427}"/>
    <dgm:cxn modelId="{412E1A90-7AD4-49AB-93B9-4302B1B234A5}" type="presOf" srcId="{2AFD9E18-6DDB-4E3F-8D08-817BF46A9427}" destId="{63096340-6297-4D0E-8B25-EFBDB9858633}" srcOrd="0" destOrd="0" presId="urn:microsoft.com/office/officeart/2005/8/layout/equation1"/>
    <dgm:cxn modelId="{F454934C-F48B-4316-A261-48418B484BBF}" type="presOf" srcId="{C5E4232A-A3F7-4401-B51D-3A1648CE3B0C}" destId="{25DBCF28-D2DC-498E-88D0-AB0DC32CC2F9}" srcOrd="0" destOrd="0" presId="urn:microsoft.com/office/officeart/2005/8/layout/equation1"/>
    <dgm:cxn modelId="{F96F1CF7-BA0E-4D3C-B415-B624FEC3FBAF}" type="presOf" srcId="{41DA7060-CA67-48AC-ADA5-D01FED0D1325}" destId="{FF7D4A42-BDF5-4453-A139-ECD0CF6FED71}" srcOrd="0" destOrd="0" presId="urn:microsoft.com/office/officeart/2005/8/layout/equation1"/>
    <dgm:cxn modelId="{E7BA463F-43B3-4511-A473-CC26952E3026}" srcId="{5A26C5AE-728E-41F6-8C9E-588BB7E493C1}" destId="{F5B9799F-2A6A-4723-9E7D-607641A1FAAA}" srcOrd="1" destOrd="0" parTransId="{AF6AA014-7342-443B-8B21-650E249350CF}" sibTransId="{473B901F-AF55-4272-ABF9-D9F6623FA3EA}"/>
    <dgm:cxn modelId="{5B3C3647-52C6-47A2-A314-7CBA8D4083F5}" type="presOf" srcId="{5A26C5AE-728E-41F6-8C9E-588BB7E493C1}" destId="{E30EA724-1865-401C-BFB8-814128D9F199}" srcOrd="0" destOrd="0" presId="urn:microsoft.com/office/officeart/2005/8/layout/equation1"/>
    <dgm:cxn modelId="{8E4F442D-CC8D-474E-9F9B-8151B1C927AD}" type="presOf" srcId="{473B901F-AF55-4272-ABF9-D9F6623FA3EA}" destId="{5F6C240C-AD36-4FAF-809B-9CA7C2D22E34}" srcOrd="0" destOrd="0" presId="urn:microsoft.com/office/officeart/2005/8/layout/equation1"/>
    <dgm:cxn modelId="{BC577A93-AFC4-436A-BDAB-629F3560382F}" srcId="{5A26C5AE-728E-41F6-8C9E-588BB7E493C1}" destId="{C5E4232A-A3F7-4401-B51D-3A1648CE3B0C}" srcOrd="2" destOrd="0" parTransId="{1279BC1E-8415-4CBD-AC89-2A8A7367A0DF}" sibTransId="{23ADE72D-9962-4DBE-B3BA-03984577BB3E}"/>
    <dgm:cxn modelId="{47256058-9017-4BCF-B918-EBC766B6BC7B}" type="presParOf" srcId="{E30EA724-1865-401C-BFB8-814128D9F199}" destId="{FF7D4A42-BDF5-4453-A139-ECD0CF6FED71}" srcOrd="0" destOrd="0" presId="urn:microsoft.com/office/officeart/2005/8/layout/equation1"/>
    <dgm:cxn modelId="{4034A80C-C76E-438A-B1C7-C537DF3C0352}" type="presParOf" srcId="{E30EA724-1865-401C-BFB8-814128D9F199}" destId="{87979CD8-3C25-42E1-A2CA-1A6B5B3EAF74}" srcOrd="1" destOrd="0" presId="urn:microsoft.com/office/officeart/2005/8/layout/equation1"/>
    <dgm:cxn modelId="{5EDDFFBF-11E4-4E3D-8C87-963950830805}" type="presParOf" srcId="{E30EA724-1865-401C-BFB8-814128D9F199}" destId="{63096340-6297-4D0E-8B25-EFBDB9858633}" srcOrd="2" destOrd="0" presId="urn:microsoft.com/office/officeart/2005/8/layout/equation1"/>
    <dgm:cxn modelId="{F6F98798-7DA8-4C91-A9DF-A349398F9064}" type="presParOf" srcId="{E30EA724-1865-401C-BFB8-814128D9F199}" destId="{8629A81C-EB0F-4367-9326-EA5AC408D1E2}" srcOrd="3" destOrd="0" presId="urn:microsoft.com/office/officeart/2005/8/layout/equation1"/>
    <dgm:cxn modelId="{F68015DF-3E18-4C59-AB63-DF3FD75F851F}" type="presParOf" srcId="{E30EA724-1865-401C-BFB8-814128D9F199}" destId="{937A6291-863C-432B-85C2-E854E03C264B}" srcOrd="4" destOrd="0" presId="urn:microsoft.com/office/officeart/2005/8/layout/equation1"/>
    <dgm:cxn modelId="{0D8C725F-BF92-4D87-A498-B2FBD15B022F}" type="presParOf" srcId="{E30EA724-1865-401C-BFB8-814128D9F199}" destId="{401EDA69-3F39-4B81-B40C-5B03352935CC}" srcOrd="5" destOrd="0" presId="urn:microsoft.com/office/officeart/2005/8/layout/equation1"/>
    <dgm:cxn modelId="{8B792C80-1276-45E0-BDCF-413AFF2E2169}" type="presParOf" srcId="{E30EA724-1865-401C-BFB8-814128D9F199}" destId="{5F6C240C-AD36-4FAF-809B-9CA7C2D22E34}" srcOrd="6" destOrd="0" presId="urn:microsoft.com/office/officeart/2005/8/layout/equation1"/>
    <dgm:cxn modelId="{A35D359B-461B-471F-B1FB-65C33DEEFF42}" type="presParOf" srcId="{E30EA724-1865-401C-BFB8-814128D9F199}" destId="{8F975D17-F75C-487B-8AA7-726944B0B329}" srcOrd="7" destOrd="0" presId="urn:microsoft.com/office/officeart/2005/8/layout/equation1"/>
    <dgm:cxn modelId="{D67DD80A-5A41-4B67-9E4B-16571C060E9F}" type="presParOf" srcId="{E30EA724-1865-401C-BFB8-814128D9F199}" destId="{25DBCF28-D2DC-498E-88D0-AB0DC32CC2F9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7E3351-9421-4A0B-BBEC-63EDFE5EDE54}">
      <dsp:nvSpPr>
        <dsp:cNvPr id="0" name=""/>
        <dsp:cNvSpPr/>
      </dsp:nvSpPr>
      <dsp:spPr>
        <a:xfrm>
          <a:off x="3312367" y="1413"/>
          <a:ext cx="4968552" cy="1121327"/>
        </a:xfrm>
        <a:prstGeom prst="snip2Diag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Dış veya orta kulakta sorun olduğunda sesin iç kulağa iletilmesinin engellenmesi</a:t>
          </a:r>
          <a:endParaRPr lang="tr-TR" sz="20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405813" y="94859"/>
        <a:ext cx="4781660" cy="934435"/>
      </dsp:txXfrm>
    </dsp:sp>
    <dsp:sp modelId="{ACA21877-870A-40F4-83F6-84F10491CA1F}">
      <dsp:nvSpPr>
        <dsp:cNvPr id="0" name=""/>
        <dsp:cNvSpPr/>
      </dsp:nvSpPr>
      <dsp:spPr>
        <a:xfrm>
          <a:off x="0" y="1413"/>
          <a:ext cx="3312368" cy="1121327"/>
        </a:xfrm>
        <a:prstGeom prst="snip2Diag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1. İLETİMSEL İŞİTME KAYBI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93446" y="94859"/>
        <a:ext cx="3125476" cy="934435"/>
      </dsp:txXfrm>
    </dsp:sp>
    <dsp:sp modelId="{A21C2BFC-8987-489B-88A4-98C45DE9F716}">
      <dsp:nvSpPr>
        <dsp:cNvPr id="0" name=""/>
        <dsp:cNvSpPr/>
      </dsp:nvSpPr>
      <dsp:spPr>
        <a:xfrm>
          <a:off x="3312367" y="1234873"/>
          <a:ext cx="4968552" cy="1121327"/>
        </a:xfrm>
        <a:prstGeom prst="snip2Diag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İç kulakta salyangozda veya işitme sinirinde bir sorun nedeniyle seslerin beyne ulaşmaması</a:t>
          </a:r>
          <a:endParaRPr lang="tr-TR" sz="20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405813" y="1328319"/>
        <a:ext cx="4781660" cy="934435"/>
      </dsp:txXfrm>
    </dsp:sp>
    <dsp:sp modelId="{8ECD2656-2DC6-4347-88D6-D1E9B1A22B3F}">
      <dsp:nvSpPr>
        <dsp:cNvPr id="0" name=""/>
        <dsp:cNvSpPr/>
      </dsp:nvSpPr>
      <dsp:spPr>
        <a:xfrm>
          <a:off x="0" y="1234873"/>
          <a:ext cx="3312368" cy="1121327"/>
        </a:xfrm>
        <a:prstGeom prst="snip2Diag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2. DUYUSAL-SİNİRSEL İŞİTME KAYBI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93446" y="1328319"/>
        <a:ext cx="3125476" cy="934435"/>
      </dsp:txXfrm>
    </dsp:sp>
    <dsp:sp modelId="{2A91D7E7-F3B5-4117-95F1-2B41E8CCCDA7}">
      <dsp:nvSpPr>
        <dsp:cNvPr id="0" name=""/>
        <dsp:cNvSpPr/>
      </dsp:nvSpPr>
      <dsp:spPr>
        <a:xfrm>
          <a:off x="3312367" y="2468334"/>
          <a:ext cx="4968552" cy="1121327"/>
        </a:xfrm>
        <a:prstGeom prst="snip2Diag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Hem iletimsel hem de duyusal-sinirsel işitme kaybı</a:t>
          </a:r>
          <a:endParaRPr lang="tr-TR" sz="20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405813" y="2561780"/>
        <a:ext cx="4781660" cy="934435"/>
      </dsp:txXfrm>
    </dsp:sp>
    <dsp:sp modelId="{C3E692C8-33A0-4A00-9233-F80ABA3E8952}">
      <dsp:nvSpPr>
        <dsp:cNvPr id="0" name=""/>
        <dsp:cNvSpPr/>
      </dsp:nvSpPr>
      <dsp:spPr>
        <a:xfrm>
          <a:off x="0" y="2468334"/>
          <a:ext cx="3312368" cy="1121327"/>
        </a:xfrm>
        <a:prstGeom prst="snip2Diag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3. KARIŞIK TİP İŞİTME KAYBI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93446" y="2561780"/>
        <a:ext cx="3125476" cy="934435"/>
      </dsp:txXfrm>
    </dsp:sp>
    <dsp:sp modelId="{06A7114C-00B1-4368-85B4-144A7DDE6874}">
      <dsp:nvSpPr>
        <dsp:cNvPr id="0" name=""/>
        <dsp:cNvSpPr/>
      </dsp:nvSpPr>
      <dsp:spPr>
        <a:xfrm>
          <a:off x="3312367" y="3701794"/>
          <a:ext cx="4968552" cy="1121327"/>
        </a:xfrm>
        <a:prstGeom prst="snip2Diag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Beyindeki işitme merkezinin hasar görmesi</a:t>
          </a:r>
          <a:endParaRPr lang="tr-TR" sz="20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405813" y="3795240"/>
        <a:ext cx="4781660" cy="934435"/>
      </dsp:txXfrm>
    </dsp:sp>
    <dsp:sp modelId="{A3AB2673-33F4-48CB-8097-EA7212BC202A}">
      <dsp:nvSpPr>
        <dsp:cNvPr id="0" name=""/>
        <dsp:cNvSpPr/>
      </dsp:nvSpPr>
      <dsp:spPr>
        <a:xfrm>
          <a:off x="0" y="3701794"/>
          <a:ext cx="3312368" cy="1121327"/>
        </a:xfrm>
        <a:prstGeom prst="snip2Diag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3. MERKEZİ İŞİTSEL İŞLEV BOZUKLUĞU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93446" y="3795240"/>
        <a:ext cx="3125476" cy="9344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832595-7853-4FB5-89A8-79558D3E0176}">
      <dsp:nvSpPr>
        <dsp:cNvPr id="0" name=""/>
        <dsp:cNvSpPr/>
      </dsp:nvSpPr>
      <dsp:spPr>
        <a:xfrm>
          <a:off x="1087609" y="2400020"/>
          <a:ext cx="1990768" cy="1990768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A84F6A5-21AB-43C6-8999-27FB8BDBFDB4}">
      <dsp:nvSpPr>
        <dsp:cNvPr id="0" name=""/>
        <dsp:cNvSpPr/>
      </dsp:nvSpPr>
      <dsp:spPr>
        <a:xfrm rot="17700000">
          <a:off x="1789066" y="777137"/>
          <a:ext cx="2474746" cy="11926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0" rIns="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Kalıtımsal nedenler</a:t>
          </a:r>
          <a:endParaRPr lang="tr-TR" sz="20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789066" y="777137"/>
        <a:ext cx="2474746" cy="1192636"/>
      </dsp:txXfrm>
    </dsp:sp>
    <dsp:sp modelId="{92746754-0212-4AC3-803D-9A3289358423}">
      <dsp:nvSpPr>
        <dsp:cNvPr id="0" name=""/>
        <dsp:cNvSpPr/>
      </dsp:nvSpPr>
      <dsp:spPr>
        <a:xfrm>
          <a:off x="3228329" y="2878736"/>
          <a:ext cx="1033334" cy="1033334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831AC8D-C322-44AC-AAD2-C4B9B0EFE40D}">
      <dsp:nvSpPr>
        <dsp:cNvPr id="0" name=""/>
        <dsp:cNvSpPr/>
      </dsp:nvSpPr>
      <dsp:spPr>
        <a:xfrm rot="17700000">
          <a:off x="2004486" y="4316975"/>
          <a:ext cx="2140771" cy="1032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50800" bIns="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Doğum öncesi nedenler</a:t>
          </a:r>
          <a:endParaRPr lang="tr-TR" sz="20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004486" y="4316975"/>
        <a:ext cx="2140771" cy="1032199"/>
      </dsp:txXfrm>
    </dsp:sp>
    <dsp:sp modelId="{4E275727-B58B-4630-B741-AE4DC33FB5A9}">
      <dsp:nvSpPr>
        <dsp:cNvPr id="0" name=""/>
        <dsp:cNvSpPr/>
      </dsp:nvSpPr>
      <dsp:spPr>
        <a:xfrm rot="17700000">
          <a:off x="3344736" y="1441633"/>
          <a:ext cx="2140771" cy="1032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301D5B-CC1D-436B-8D17-A260048B22D9}">
      <dsp:nvSpPr>
        <dsp:cNvPr id="0" name=""/>
        <dsp:cNvSpPr/>
      </dsp:nvSpPr>
      <dsp:spPr>
        <a:xfrm>
          <a:off x="4411457" y="2878736"/>
          <a:ext cx="1033334" cy="1033334"/>
        </a:xfrm>
        <a:prstGeom prst="ellipse">
          <a:avLst/>
        </a:prstGeom>
        <a:gradFill rotWithShape="0">
          <a:gsLst>
            <a:gs pos="0">
              <a:schemeClr val="accent4">
                <a:hueOff val="-492612"/>
                <a:satOff val="14709"/>
                <a:lumOff val="5686"/>
                <a:alphaOff val="0"/>
                <a:tint val="96000"/>
                <a:lumMod val="104000"/>
              </a:schemeClr>
            </a:gs>
            <a:gs pos="100000">
              <a:schemeClr val="accent4">
                <a:hueOff val="-492612"/>
                <a:satOff val="14709"/>
                <a:lumOff val="568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770E7F-FE24-48F0-B908-C5E646E09A24}">
      <dsp:nvSpPr>
        <dsp:cNvPr id="0" name=""/>
        <dsp:cNvSpPr/>
      </dsp:nvSpPr>
      <dsp:spPr>
        <a:xfrm rot="17700000">
          <a:off x="3187613" y="4316975"/>
          <a:ext cx="2140771" cy="1032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50800" bIns="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Doğum sonrası nedenler</a:t>
          </a:r>
          <a:endParaRPr lang="tr-TR" sz="20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187613" y="4316975"/>
        <a:ext cx="2140771" cy="1032199"/>
      </dsp:txXfrm>
    </dsp:sp>
    <dsp:sp modelId="{B833403A-4271-4552-8D0C-D7B0C6DAA270}">
      <dsp:nvSpPr>
        <dsp:cNvPr id="0" name=""/>
        <dsp:cNvSpPr/>
      </dsp:nvSpPr>
      <dsp:spPr>
        <a:xfrm rot="17700000">
          <a:off x="4527863" y="1441633"/>
          <a:ext cx="2140771" cy="1032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8680E4-AF04-4951-8879-AAEECD8A92F6}">
      <dsp:nvSpPr>
        <dsp:cNvPr id="0" name=""/>
        <dsp:cNvSpPr/>
      </dsp:nvSpPr>
      <dsp:spPr>
        <a:xfrm>
          <a:off x="5594743" y="2400020"/>
          <a:ext cx="1990768" cy="1990768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2297773-888B-41C8-9FE4-EAA20402288B}">
      <dsp:nvSpPr>
        <dsp:cNvPr id="0" name=""/>
        <dsp:cNvSpPr/>
      </dsp:nvSpPr>
      <dsp:spPr>
        <a:xfrm rot="17700000">
          <a:off x="6296200" y="777137"/>
          <a:ext cx="2474746" cy="11926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0" rIns="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Konuşma sonrası nedenler</a:t>
          </a:r>
          <a:endParaRPr lang="tr-TR" sz="20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6296200" y="777137"/>
        <a:ext cx="2474746" cy="11926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0584BB-898E-43DB-BB40-5A450C9FE4BA}">
      <dsp:nvSpPr>
        <dsp:cNvPr id="0" name=""/>
        <dsp:cNvSpPr/>
      </dsp:nvSpPr>
      <dsp:spPr>
        <a:xfrm rot="16200000">
          <a:off x="-1101641" y="1102599"/>
          <a:ext cx="4696296" cy="2491097"/>
        </a:xfrm>
        <a:prstGeom prst="flowChartManualOperati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Ağır derecede işitme kaybıyla doğan çocuklarda dil gelişimi gecikir.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958" y="939259"/>
        <a:ext cx="2491097" cy="2817778"/>
      </dsp:txXfrm>
    </dsp:sp>
    <dsp:sp modelId="{7ABFF80C-4B45-4245-ADD7-07B658B48C8F}">
      <dsp:nvSpPr>
        <dsp:cNvPr id="0" name=""/>
        <dsp:cNvSpPr/>
      </dsp:nvSpPr>
      <dsp:spPr>
        <a:xfrm rot="16200000">
          <a:off x="1576287" y="1102599"/>
          <a:ext cx="4696296" cy="2491097"/>
        </a:xfrm>
        <a:prstGeom prst="flowChartManualOperation">
          <a:avLst/>
        </a:prstGeom>
        <a:gradFill rotWithShape="0">
          <a:gsLst>
            <a:gs pos="0">
              <a:schemeClr val="accent3">
                <a:hueOff val="1351992"/>
                <a:satOff val="-4498"/>
                <a:lumOff val="-2255"/>
                <a:alphaOff val="0"/>
                <a:tint val="96000"/>
                <a:lumMod val="104000"/>
              </a:schemeClr>
            </a:gs>
            <a:gs pos="100000">
              <a:schemeClr val="accent3">
                <a:hueOff val="1351992"/>
                <a:satOff val="-4498"/>
                <a:lumOff val="-2255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Bu durum, alınan görsel ve </a:t>
          </a: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işitsel </a:t>
          </a: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girdi miktarı ile işitme kaybı derecesine bağlı olarak çeşitlenir.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2678886" y="939259"/>
        <a:ext cx="2491097" cy="2817778"/>
      </dsp:txXfrm>
    </dsp:sp>
    <dsp:sp modelId="{BB340A4C-AE34-4B9B-80C7-A1A121EC48E8}">
      <dsp:nvSpPr>
        <dsp:cNvPr id="0" name=""/>
        <dsp:cNvSpPr/>
      </dsp:nvSpPr>
      <dsp:spPr>
        <a:xfrm rot="16200000">
          <a:off x="4254217" y="1102599"/>
          <a:ext cx="4696296" cy="2491097"/>
        </a:xfrm>
        <a:prstGeom prst="flowChartManualOperation">
          <a:avLst/>
        </a:prstGeom>
        <a:gradFill rotWithShape="0">
          <a:gsLst>
            <a:gs pos="0">
              <a:schemeClr val="accent3">
                <a:hueOff val="2703983"/>
                <a:satOff val="-8997"/>
                <a:lumOff val="-4509"/>
                <a:alphaOff val="0"/>
                <a:tint val="96000"/>
                <a:lumMod val="104000"/>
              </a:schemeClr>
            </a:gs>
            <a:gs pos="100000">
              <a:schemeClr val="accent3">
                <a:hueOff val="2703983"/>
                <a:satOff val="-8997"/>
                <a:lumOff val="-4509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Bir çok konuşma seslerini duymayabilirler. Konuşma geriliği ile birlikte eklemleme problemleri de görülür.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5356816" y="939259"/>
        <a:ext cx="2491097" cy="28177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0584BB-898E-43DB-BB40-5A450C9FE4BA}">
      <dsp:nvSpPr>
        <dsp:cNvPr id="0" name=""/>
        <dsp:cNvSpPr/>
      </dsp:nvSpPr>
      <dsp:spPr>
        <a:xfrm rot="16200000">
          <a:off x="-1101641" y="1102599"/>
          <a:ext cx="4696296" cy="2491097"/>
        </a:xfrm>
        <a:prstGeom prst="flowChartManualOperation">
          <a:avLst/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İşitme kaybı olan öğrencilerin akademik başarıları, aileye, öğretmene, çevreye ve kendi kişisel özelliklerine göre değişir.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958" y="939259"/>
        <a:ext cx="2491097" cy="2817778"/>
      </dsp:txXfrm>
    </dsp:sp>
    <dsp:sp modelId="{7ABFF80C-4B45-4245-ADD7-07B658B48C8F}">
      <dsp:nvSpPr>
        <dsp:cNvPr id="0" name=""/>
        <dsp:cNvSpPr/>
      </dsp:nvSpPr>
      <dsp:spPr>
        <a:xfrm rot="16200000">
          <a:off x="1576287" y="1102599"/>
          <a:ext cx="4696296" cy="2491097"/>
        </a:xfrm>
        <a:prstGeom prst="flowChartManualOperation">
          <a:avLst/>
        </a:prstGeom>
        <a:gradFill rotWithShape="0">
          <a:gsLst>
            <a:gs pos="0">
              <a:schemeClr val="accent3">
                <a:shade val="80000"/>
                <a:hueOff val="-115628"/>
                <a:satOff val="-5653"/>
                <a:lumOff val="13683"/>
                <a:alphaOff val="0"/>
                <a:tint val="96000"/>
                <a:lumMod val="104000"/>
              </a:schemeClr>
            </a:gs>
            <a:gs pos="100000">
              <a:schemeClr val="accent3">
                <a:shade val="80000"/>
                <a:hueOff val="-115628"/>
                <a:satOff val="-5653"/>
                <a:lumOff val="13683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Bir çoğunda okuma ve yazma alanlarında özel eğitime ihtiyaç vardır.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2678886" y="939259"/>
        <a:ext cx="2491097" cy="2817778"/>
      </dsp:txXfrm>
    </dsp:sp>
    <dsp:sp modelId="{BB340A4C-AE34-4B9B-80C7-A1A121EC48E8}">
      <dsp:nvSpPr>
        <dsp:cNvPr id="0" name=""/>
        <dsp:cNvSpPr/>
      </dsp:nvSpPr>
      <dsp:spPr>
        <a:xfrm rot="16200000">
          <a:off x="4254217" y="1102599"/>
          <a:ext cx="4696296" cy="2491097"/>
        </a:xfrm>
        <a:prstGeom prst="flowChartManualOperation">
          <a:avLst/>
        </a:prstGeom>
        <a:gradFill rotWithShape="0">
          <a:gsLst>
            <a:gs pos="0">
              <a:schemeClr val="accent3">
                <a:shade val="80000"/>
                <a:hueOff val="-231256"/>
                <a:satOff val="-11306"/>
                <a:lumOff val="27365"/>
                <a:alphaOff val="0"/>
                <a:tint val="96000"/>
                <a:lumMod val="104000"/>
              </a:schemeClr>
            </a:gs>
            <a:gs pos="100000">
              <a:schemeClr val="accent3">
                <a:shade val="80000"/>
                <a:hueOff val="-231256"/>
                <a:satOff val="-11306"/>
                <a:lumOff val="27365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Ağır derecede işitme kaybı olan öğrenciler akademik olarak hala en az uygun hizmet gören grubun içindedirler.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5356816" y="939259"/>
        <a:ext cx="2491097" cy="281777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0584BB-898E-43DB-BB40-5A450C9FE4BA}">
      <dsp:nvSpPr>
        <dsp:cNvPr id="0" name=""/>
        <dsp:cNvSpPr/>
      </dsp:nvSpPr>
      <dsp:spPr>
        <a:xfrm rot="16200000">
          <a:off x="-1101641" y="1102599"/>
          <a:ext cx="4696296" cy="2491097"/>
        </a:xfrm>
        <a:prstGeom prst="flowChartManualOperati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Konuşma dili kazanma güçlüğünden dolayı iletişim engelleri, bireydeki sağırlık önyargısı ile birleşir.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958" y="939259"/>
        <a:ext cx="2491097" cy="2817778"/>
      </dsp:txXfrm>
    </dsp:sp>
    <dsp:sp modelId="{7ABFF80C-4B45-4245-ADD7-07B658B48C8F}">
      <dsp:nvSpPr>
        <dsp:cNvPr id="0" name=""/>
        <dsp:cNvSpPr/>
      </dsp:nvSpPr>
      <dsp:spPr>
        <a:xfrm rot="16200000">
          <a:off x="1576287" y="1102599"/>
          <a:ext cx="4696296" cy="2491097"/>
        </a:xfrm>
        <a:prstGeom prst="flowChartManualOperation">
          <a:avLst/>
        </a:prstGeom>
        <a:gradFill rotWithShape="0">
          <a:gsLst>
            <a:gs pos="0">
              <a:schemeClr val="accent5">
                <a:hueOff val="2404066"/>
                <a:satOff val="-4882"/>
                <a:lumOff val="3137"/>
                <a:alphaOff val="0"/>
                <a:tint val="96000"/>
                <a:lumMod val="104000"/>
              </a:schemeClr>
            </a:gs>
            <a:gs pos="100000">
              <a:schemeClr val="accent5">
                <a:hueOff val="2404066"/>
                <a:satOff val="-4882"/>
                <a:lumOff val="3137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1. Aile-çocuk etkileşimi, 2. akran ve öğretmen tutumları, 3. sosyal olmanın farkındalığı ve 4. kendini soyutlama (yalnızlık hissi)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2678886" y="939259"/>
        <a:ext cx="2491097" cy="2817778"/>
      </dsp:txXfrm>
    </dsp:sp>
    <dsp:sp modelId="{BB340A4C-AE34-4B9B-80C7-A1A121EC48E8}">
      <dsp:nvSpPr>
        <dsp:cNvPr id="0" name=""/>
        <dsp:cNvSpPr/>
      </dsp:nvSpPr>
      <dsp:spPr>
        <a:xfrm rot="16200000">
          <a:off x="4254217" y="1102599"/>
          <a:ext cx="4696296" cy="2491097"/>
        </a:xfrm>
        <a:prstGeom prst="flowChartManualOperation">
          <a:avLst/>
        </a:prstGeom>
        <a:gradFill rotWithShape="0">
          <a:gsLst>
            <a:gs pos="0">
              <a:schemeClr val="accent5">
                <a:hueOff val="4808133"/>
                <a:satOff val="-9764"/>
                <a:lumOff val="6275"/>
                <a:alphaOff val="0"/>
                <a:tint val="96000"/>
                <a:lumMod val="104000"/>
              </a:schemeClr>
            </a:gs>
            <a:gs pos="100000">
              <a:schemeClr val="accent5">
                <a:hueOff val="4808133"/>
                <a:satOff val="-9764"/>
                <a:lumOff val="6275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Öğrencinin sosyal ve duygusal gelişimini etkileyen dört önemli faktördür.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5356816" y="939259"/>
        <a:ext cx="2491097" cy="281777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EA3B31-3E69-47C5-AC1E-FD78BD1E7A36}">
      <dsp:nvSpPr>
        <dsp:cNvPr id="0" name=""/>
        <dsp:cNvSpPr/>
      </dsp:nvSpPr>
      <dsp:spPr>
        <a:xfrm>
          <a:off x="0" y="399419"/>
          <a:ext cx="2542782" cy="152566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Oyun Odyometrisi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0" y="399419"/>
        <a:ext cx="2542782" cy="1525669"/>
      </dsp:txXfrm>
    </dsp:sp>
    <dsp:sp modelId="{6783B311-7754-43E1-BE17-5F184FA49978}">
      <dsp:nvSpPr>
        <dsp:cNvPr id="0" name=""/>
        <dsp:cNvSpPr/>
      </dsp:nvSpPr>
      <dsp:spPr>
        <a:xfrm>
          <a:off x="2797060" y="399419"/>
          <a:ext cx="2542782" cy="1525669"/>
        </a:xfrm>
        <a:prstGeom prst="rect">
          <a:avLst/>
        </a:prstGeom>
        <a:gradFill rotWithShape="0">
          <a:gsLst>
            <a:gs pos="0">
              <a:schemeClr val="accent3">
                <a:hueOff val="675996"/>
                <a:satOff val="-2249"/>
                <a:lumOff val="-1127"/>
                <a:alphaOff val="0"/>
                <a:tint val="96000"/>
                <a:lumMod val="104000"/>
              </a:schemeClr>
            </a:gs>
            <a:gs pos="100000">
              <a:schemeClr val="accent3">
                <a:hueOff val="675996"/>
                <a:satOff val="-2249"/>
                <a:lumOff val="-1127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Konuşma Odyometrisi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797060" y="399419"/>
        <a:ext cx="2542782" cy="1525669"/>
      </dsp:txXfrm>
    </dsp:sp>
    <dsp:sp modelId="{715C73CD-C9FA-41C2-8DB0-9BE20B652BEE}">
      <dsp:nvSpPr>
        <dsp:cNvPr id="0" name=""/>
        <dsp:cNvSpPr/>
      </dsp:nvSpPr>
      <dsp:spPr>
        <a:xfrm>
          <a:off x="5594121" y="399419"/>
          <a:ext cx="2542782" cy="1525669"/>
        </a:xfrm>
        <a:prstGeom prst="rect">
          <a:avLst/>
        </a:prstGeom>
        <a:gradFill rotWithShape="0">
          <a:gsLst>
            <a:gs pos="0">
              <a:schemeClr val="accent3">
                <a:hueOff val="1351992"/>
                <a:satOff val="-4498"/>
                <a:lumOff val="-2255"/>
                <a:alphaOff val="0"/>
                <a:tint val="96000"/>
                <a:lumMod val="104000"/>
              </a:schemeClr>
            </a:gs>
            <a:gs pos="100000">
              <a:schemeClr val="accent3">
                <a:hueOff val="1351992"/>
                <a:satOff val="-4498"/>
                <a:lumOff val="-2255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Immittance Odyometri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5594121" y="399419"/>
        <a:ext cx="2542782" cy="1525669"/>
      </dsp:txXfrm>
    </dsp:sp>
    <dsp:sp modelId="{99B04326-FA1F-439B-9102-AF1FFE3D3AAB}">
      <dsp:nvSpPr>
        <dsp:cNvPr id="0" name=""/>
        <dsp:cNvSpPr/>
      </dsp:nvSpPr>
      <dsp:spPr>
        <a:xfrm>
          <a:off x="1398530" y="2179367"/>
          <a:ext cx="2542782" cy="1525669"/>
        </a:xfrm>
        <a:prstGeom prst="rect">
          <a:avLst/>
        </a:prstGeom>
        <a:gradFill rotWithShape="0">
          <a:gsLst>
            <a:gs pos="0">
              <a:schemeClr val="accent3">
                <a:hueOff val="2027987"/>
                <a:satOff val="-6748"/>
                <a:lumOff val="-3382"/>
                <a:alphaOff val="0"/>
                <a:tint val="96000"/>
                <a:lumMod val="104000"/>
              </a:schemeClr>
            </a:gs>
            <a:gs pos="100000">
              <a:schemeClr val="accent3">
                <a:hueOff val="2027987"/>
                <a:satOff val="-6748"/>
                <a:lumOff val="-3382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Uyandırılmış Tepki Odyometrisi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398530" y="2179367"/>
        <a:ext cx="2542782" cy="1525669"/>
      </dsp:txXfrm>
    </dsp:sp>
    <dsp:sp modelId="{90D429E3-5DCC-4BC8-B16F-CA69261EF9A9}">
      <dsp:nvSpPr>
        <dsp:cNvPr id="0" name=""/>
        <dsp:cNvSpPr/>
      </dsp:nvSpPr>
      <dsp:spPr>
        <a:xfrm>
          <a:off x="4195591" y="2179367"/>
          <a:ext cx="2542782" cy="1525669"/>
        </a:xfrm>
        <a:prstGeom prst="rect">
          <a:avLst/>
        </a:prstGeom>
        <a:gradFill rotWithShape="0">
          <a:gsLst>
            <a:gs pos="0">
              <a:schemeClr val="accent3">
                <a:hueOff val="2703983"/>
                <a:satOff val="-8997"/>
                <a:lumOff val="-4509"/>
                <a:alphaOff val="0"/>
                <a:tint val="96000"/>
                <a:lumMod val="104000"/>
              </a:schemeClr>
            </a:gs>
            <a:gs pos="100000">
              <a:schemeClr val="accent3">
                <a:hueOff val="2703983"/>
                <a:satOff val="-8997"/>
                <a:lumOff val="-4509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Oto Akustik Emisyon Testi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195591" y="2179367"/>
        <a:ext cx="2542782" cy="152566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751550-75D2-42E3-95EF-74D8815ECE6B}">
      <dsp:nvSpPr>
        <dsp:cNvPr id="0" name=""/>
        <dsp:cNvSpPr/>
      </dsp:nvSpPr>
      <dsp:spPr>
        <a:xfrm>
          <a:off x="3809121" y="4409720"/>
          <a:ext cx="99208" cy="9920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20A8590-F7CE-412F-8A91-12F14135F8B0}">
      <dsp:nvSpPr>
        <dsp:cNvPr id="0" name=""/>
        <dsp:cNvSpPr/>
      </dsp:nvSpPr>
      <dsp:spPr>
        <a:xfrm>
          <a:off x="3588129" y="4510488"/>
          <a:ext cx="99208" cy="9920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3745367-1743-44D0-8396-DBFC59B181A2}">
      <dsp:nvSpPr>
        <dsp:cNvPr id="0" name=""/>
        <dsp:cNvSpPr/>
      </dsp:nvSpPr>
      <dsp:spPr>
        <a:xfrm>
          <a:off x="3360603" y="4593446"/>
          <a:ext cx="99208" cy="9920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D80547-A053-4882-91F3-CE86D5EE5EFC}">
      <dsp:nvSpPr>
        <dsp:cNvPr id="0" name=""/>
        <dsp:cNvSpPr/>
      </dsp:nvSpPr>
      <dsp:spPr>
        <a:xfrm>
          <a:off x="3126542" y="4658125"/>
          <a:ext cx="99208" cy="9920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4209455-464D-4FCC-B55D-10ED604A5987}">
      <dsp:nvSpPr>
        <dsp:cNvPr id="0" name=""/>
        <dsp:cNvSpPr/>
      </dsp:nvSpPr>
      <dsp:spPr>
        <a:xfrm>
          <a:off x="4842198" y="3567954"/>
          <a:ext cx="99208" cy="99208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197740B-F7D6-4CA8-BF07-39B8171F027A}">
      <dsp:nvSpPr>
        <dsp:cNvPr id="0" name=""/>
        <dsp:cNvSpPr/>
      </dsp:nvSpPr>
      <dsp:spPr>
        <a:xfrm>
          <a:off x="5431509" y="2332957"/>
          <a:ext cx="99208" cy="9920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21EF087-C1A4-4B4A-8938-9E419A379349}">
      <dsp:nvSpPr>
        <dsp:cNvPr id="0" name=""/>
        <dsp:cNvSpPr/>
      </dsp:nvSpPr>
      <dsp:spPr>
        <a:xfrm>
          <a:off x="5272300" y="791906"/>
          <a:ext cx="99208" cy="9920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766B0B-F78E-443F-993A-3E12BE03DE34}">
      <dsp:nvSpPr>
        <dsp:cNvPr id="0" name=""/>
        <dsp:cNvSpPr/>
      </dsp:nvSpPr>
      <dsp:spPr>
        <a:xfrm>
          <a:off x="5413688" y="691607"/>
          <a:ext cx="99208" cy="9920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190DFF0-8854-471B-85C2-149164757A6A}">
      <dsp:nvSpPr>
        <dsp:cNvPr id="0" name=""/>
        <dsp:cNvSpPr/>
      </dsp:nvSpPr>
      <dsp:spPr>
        <a:xfrm>
          <a:off x="5555075" y="591307"/>
          <a:ext cx="99208" cy="9920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D3D44AB-5706-47DD-9D75-FAA976B967CE}">
      <dsp:nvSpPr>
        <dsp:cNvPr id="0" name=""/>
        <dsp:cNvSpPr/>
      </dsp:nvSpPr>
      <dsp:spPr>
        <a:xfrm>
          <a:off x="5696462" y="691607"/>
          <a:ext cx="99208" cy="99208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B133089-8113-4422-9A92-EC29AAFF74A9}">
      <dsp:nvSpPr>
        <dsp:cNvPr id="0" name=""/>
        <dsp:cNvSpPr/>
      </dsp:nvSpPr>
      <dsp:spPr>
        <a:xfrm>
          <a:off x="5838443" y="791906"/>
          <a:ext cx="99208" cy="9920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1F3BCE1-17C2-4639-B24B-CE137573D0EC}">
      <dsp:nvSpPr>
        <dsp:cNvPr id="0" name=""/>
        <dsp:cNvSpPr/>
      </dsp:nvSpPr>
      <dsp:spPr>
        <a:xfrm>
          <a:off x="5555075" y="803155"/>
          <a:ext cx="99208" cy="9920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ADFFE7D-C6C3-41B2-956E-B22582AE3ADB}">
      <dsp:nvSpPr>
        <dsp:cNvPr id="0" name=""/>
        <dsp:cNvSpPr/>
      </dsp:nvSpPr>
      <dsp:spPr>
        <a:xfrm>
          <a:off x="5555075" y="1015002"/>
          <a:ext cx="99208" cy="9920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71C9674-4466-479A-B724-50AD1F114DD0}">
      <dsp:nvSpPr>
        <dsp:cNvPr id="0" name=""/>
        <dsp:cNvSpPr/>
      </dsp:nvSpPr>
      <dsp:spPr>
        <a:xfrm>
          <a:off x="2560696" y="4857241"/>
          <a:ext cx="2135659" cy="57273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2048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İki dil/kültür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588655" y="4885200"/>
        <a:ext cx="2079741" cy="516820"/>
      </dsp:txXfrm>
    </dsp:sp>
    <dsp:sp modelId="{2112D420-E30A-4E1C-8B7C-75ECB179B3F4}">
      <dsp:nvSpPr>
        <dsp:cNvPr id="0" name=""/>
        <dsp:cNvSpPr/>
      </dsp:nvSpPr>
      <dsp:spPr>
        <a:xfrm>
          <a:off x="1968711" y="4295517"/>
          <a:ext cx="990304" cy="990340"/>
        </a:xfrm>
        <a:prstGeom prst="ellipse">
          <a:avLst/>
        </a:prstGeom>
        <a:gradFill rotWithShape="0">
          <a:gsLst>
            <a:gs pos="0">
              <a:schemeClr val="accent2">
                <a:tint val="5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tint val="5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0F99E284-CA20-4375-9483-64C9A5B0360C}">
      <dsp:nvSpPr>
        <dsp:cNvPr id="0" name=""/>
        <dsp:cNvSpPr/>
      </dsp:nvSpPr>
      <dsp:spPr>
        <a:xfrm>
          <a:off x="4477740" y="4165925"/>
          <a:ext cx="2135659" cy="57273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2048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Tüm ve eş zamanlı iletişim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505699" y="4193884"/>
        <a:ext cx="2079741" cy="516820"/>
      </dsp:txXfrm>
    </dsp:sp>
    <dsp:sp modelId="{958D709C-D8A7-406C-BBEF-3DFAD7A9B20F}">
      <dsp:nvSpPr>
        <dsp:cNvPr id="0" name=""/>
        <dsp:cNvSpPr/>
      </dsp:nvSpPr>
      <dsp:spPr>
        <a:xfrm>
          <a:off x="3885755" y="3604200"/>
          <a:ext cx="990304" cy="990340"/>
        </a:xfrm>
        <a:prstGeom prst="ellipse">
          <a:avLst/>
        </a:prstGeom>
        <a:gradFill rotWithShape="0">
          <a:gsLst>
            <a:gs pos="0">
              <a:schemeClr val="accent3">
                <a:tint val="5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tint val="5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80820396-F961-424A-B1C9-267D14D7D8AC}">
      <dsp:nvSpPr>
        <dsp:cNvPr id="0" name=""/>
        <dsp:cNvSpPr/>
      </dsp:nvSpPr>
      <dsp:spPr>
        <a:xfrm>
          <a:off x="5293984" y="3075753"/>
          <a:ext cx="2135659" cy="57273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2048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İşaret dili ve iletişim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5321943" y="3103712"/>
        <a:ext cx="2079741" cy="516820"/>
      </dsp:txXfrm>
    </dsp:sp>
    <dsp:sp modelId="{6CAB5708-83A2-4611-BD02-6D857ED0B56A}">
      <dsp:nvSpPr>
        <dsp:cNvPr id="0" name=""/>
        <dsp:cNvSpPr/>
      </dsp:nvSpPr>
      <dsp:spPr>
        <a:xfrm>
          <a:off x="4701999" y="2514029"/>
          <a:ext cx="990304" cy="990340"/>
        </a:xfrm>
        <a:prstGeom prst="ellipse">
          <a:avLst/>
        </a:prstGeom>
        <a:gradFill rotWithShape="0">
          <a:gsLst>
            <a:gs pos="0">
              <a:schemeClr val="accent4">
                <a:tint val="5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tint val="5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163E959C-D53C-444B-9CBC-AE9B65B63ED0}">
      <dsp:nvSpPr>
        <dsp:cNvPr id="0" name=""/>
        <dsp:cNvSpPr/>
      </dsp:nvSpPr>
      <dsp:spPr>
        <a:xfrm>
          <a:off x="5652204" y="1777015"/>
          <a:ext cx="2135659" cy="572738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2048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Sözel iletişim</a:t>
          </a:r>
          <a:endParaRPr lang="tr-TR" sz="18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5680163" y="1804974"/>
        <a:ext cx="2079741" cy="516820"/>
      </dsp:txXfrm>
    </dsp:sp>
    <dsp:sp modelId="{EB6EC8BC-AE6C-40F3-B2A3-470B8DCB80F6}">
      <dsp:nvSpPr>
        <dsp:cNvPr id="0" name=""/>
        <dsp:cNvSpPr/>
      </dsp:nvSpPr>
      <dsp:spPr>
        <a:xfrm>
          <a:off x="5060220" y="1215290"/>
          <a:ext cx="990304" cy="990340"/>
        </a:xfrm>
        <a:prstGeom prst="ellipse">
          <a:avLst/>
        </a:prstGeom>
        <a:gradFill rotWithShape="0">
          <a:gsLst>
            <a:gs pos="0">
              <a:schemeClr val="accent5">
                <a:tint val="5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tint val="5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7D4A42-BDF5-4453-A139-ECD0CF6FED71}">
      <dsp:nvSpPr>
        <dsp:cNvPr id="0" name=""/>
        <dsp:cNvSpPr/>
      </dsp:nvSpPr>
      <dsp:spPr>
        <a:xfrm>
          <a:off x="1380" y="1533387"/>
          <a:ext cx="1829769" cy="1829769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Sözel İletişim</a:t>
          </a:r>
          <a:endParaRPr lang="tr-TR" sz="20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69343" y="1801350"/>
        <a:ext cx="1293843" cy="1293843"/>
      </dsp:txXfrm>
    </dsp:sp>
    <dsp:sp modelId="{63096340-6297-4D0E-8B25-EFBDB9858633}">
      <dsp:nvSpPr>
        <dsp:cNvPr id="0" name=""/>
        <dsp:cNvSpPr/>
      </dsp:nvSpPr>
      <dsp:spPr>
        <a:xfrm>
          <a:off x="1979727" y="1917638"/>
          <a:ext cx="1061266" cy="1061266"/>
        </a:xfrm>
        <a:prstGeom prst="mathPlus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b="1" kern="12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120398" y="2323466"/>
        <a:ext cx="779924" cy="249610"/>
      </dsp:txXfrm>
    </dsp:sp>
    <dsp:sp modelId="{937A6291-863C-432B-85C2-E854E03C264B}">
      <dsp:nvSpPr>
        <dsp:cNvPr id="0" name=""/>
        <dsp:cNvSpPr/>
      </dsp:nvSpPr>
      <dsp:spPr>
        <a:xfrm>
          <a:off x="3189571" y="1533387"/>
          <a:ext cx="1829769" cy="1829769"/>
        </a:xfrm>
        <a:prstGeom prst="ellipse">
          <a:avLst/>
        </a:prstGeom>
        <a:gradFill rotWithShape="0">
          <a:gsLst>
            <a:gs pos="0">
              <a:schemeClr val="accent2">
                <a:hueOff val="226582"/>
                <a:satOff val="-23996"/>
                <a:lumOff val="-588"/>
                <a:alphaOff val="0"/>
                <a:tint val="96000"/>
                <a:lumMod val="104000"/>
              </a:schemeClr>
            </a:gs>
            <a:gs pos="100000">
              <a:schemeClr val="accent2">
                <a:hueOff val="226582"/>
                <a:satOff val="-23996"/>
                <a:lumOff val="-588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İşaret Dili</a:t>
          </a:r>
          <a:endParaRPr lang="tr-TR" sz="20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457534" y="1801350"/>
        <a:ext cx="1293843" cy="1293843"/>
      </dsp:txXfrm>
    </dsp:sp>
    <dsp:sp modelId="{5F6C240C-AD36-4FAF-809B-9CA7C2D22E34}">
      <dsp:nvSpPr>
        <dsp:cNvPr id="0" name=""/>
        <dsp:cNvSpPr/>
      </dsp:nvSpPr>
      <dsp:spPr>
        <a:xfrm>
          <a:off x="5167918" y="1917638"/>
          <a:ext cx="1061266" cy="1061266"/>
        </a:xfrm>
        <a:prstGeom prst="mathEqual">
          <a:avLst/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b="1" kern="12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5308589" y="2136259"/>
        <a:ext cx="779924" cy="624024"/>
      </dsp:txXfrm>
    </dsp:sp>
    <dsp:sp modelId="{25DBCF28-D2DC-498E-88D0-AB0DC32CC2F9}">
      <dsp:nvSpPr>
        <dsp:cNvPr id="0" name=""/>
        <dsp:cNvSpPr/>
      </dsp:nvSpPr>
      <dsp:spPr>
        <a:xfrm>
          <a:off x="6377761" y="1533387"/>
          <a:ext cx="1829769" cy="1829769"/>
        </a:xfrm>
        <a:prstGeom prst="ellipse">
          <a:avLst/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Tüm ve Eş Zamanlı İletişim</a:t>
          </a:r>
          <a:endParaRPr lang="tr-TR" sz="20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6645724" y="1801350"/>
        <a:ext cx="1293843" cy="12938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2CC56876-2BC5-419B-8C88-3445DD4491FB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1634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21163F0F-F15F-40A8-A413-5A2E0E0EC54B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525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193899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977F-2504-E741-85B4-8F01994E1F25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5566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9A02F-357D-AF42-B110-A7740AFDCA1B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8857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B9B27-4D02-2940-AED5-BC8F2B3B1507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7404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7878-2C98-7449-BB8F-764A5EA8E558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1831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F403-9584-1749-B6AB-5E1C5F94527C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2901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0351-EB03-5444-BA93-B7E778374E24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2933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B90-FF7E-5041-AB9F-1BC0957AB829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44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8CB6-48D8-4E47-B0D3-B56230F429D0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6995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16D3-DCE8-CC45-8106-AE5DFCD073F9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6828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F351F-53B1-3B4C-8CD4-15B0457E8E3F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2230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1E8F6-4F69-E448-82E4-3FF8C30628E4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80581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0BAD4-EC93-8B4C-97AE-9AB5F3271B19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7486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9050E-E079-6441-81E7-806D30677343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448791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30AF-FFB7-DE42-B481-AAC2589869DA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882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C16-FAF2-2C41-B697-563997C522AD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1103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9EA-0687-604F-B97A-763B6765DF9F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360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6" cstate="print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FFB4-400D-1240-AB24-6F86C96D4DFB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563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  <p:sldLayoutId id="2147483810" r:id="rId15"/>
    <p:sldLayoutId id="2147483811" r:id="rId16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3568" y="548680"/>
            <a:ext cx="7848600" cy="2016224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Özel Eğitime Gereksinimi Olan Öğrenciler ve </a:t>
            </a:r>
            <a:b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6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ÖZEL EĞİTİM</a:t>
            </a:r>
            <a:endParaRPr lang="tr-TR" sz="6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55576" y="2852936"/>
            <a:ext cx="7632848" cy="3456384"/>
          </a:xfrm>
        </p:spPr>
        <p:txBody>
          <a:bodyPr>
            <a:normAutofit/>
          </a:bodyPr>
          <a:lstStyle/>
          <a:p>
            <a:pPr algn="ctr"/>
            <a:r>
              <a:rPr lang="tr-T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 </a:t>
            </a:r>
            <a:r>
              <a:rPr lang="tr-T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YETERSİZLİĞİ OLAN ÖĞRENCİLER</a:t>
            </a:r>
          </a:p>
          <a:p>
            <a:pPr algn="ctr"/>
            <a:endParaRPr lang="tr-TR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/>
            <a:endParaRPr lang="tr-TR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r"/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332656"/>
            <a:ext cx="8136904" cy="576064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 KAYBININ DERECELERİ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7171" name="Picture 3" descr="C:\Users\Gizo\Desktop\fklgjöhb,mıy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196752"/>
            <a:ext cx="7496297" cy="515483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332656"/>
            <a:ext cx="8136904" cy="576064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İŞİTMEZLİK NEDENLERİ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7" name="Diyagram 5"/>
          <p:cNvGraphicFramePr/>
          <p:nvPr>
            <p:extLst>
              <p:ext uri="{D42A27DB-BD31-4B8C-83A1-F6EECF244321}">
                <p14:modId xmlns:p14="http://schemas.microsoft.com/office/powerpoint/2010/main" val="3938482251"/>
              </p:ext>
            </p:extLst>
          </p:nvPr>
        </p:nvGraphicFramePr>
        <p:xfrm>
          <a:off x="0" y="836712"/>
          <a:ext cx="9684568" cy="602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548680"/>
            <a:ext cx="8136904" cy="1296144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 YETERSİZLİĞİ OLAN ÖĞRENCİLERİN ÖZELLİKLERİ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Konuşma ve Dil Özellikleri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>
            <p:extLst>
              <p:ext uri="{D42A27DB-BD31-4B8C-83A1-F6EECF244321}">
                <p14:modId xmlns:p14="http://schemas.microsoft.com/office/powerpoint/2010/main" val="625594569"/>
              </p:ext>
            </p:extLst>
          </p:nvPr>
        </p:nvGraphicFramePr>
        <p:xfrm>
          <a:off x="683568" y="1916832"/>
          <a:ext cx="7848872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548680"/>
            <a:ext cx="8136904" cy="1296144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 YETERSİZLİĞİ OLAN ÖĞRENCİLERİN ÖZELLİKLERİ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Akademik Başarı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683568" y="1916832"/>
          <a:ext cx="7848872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548680"/>
            <a:ext cx="8136904" cy="1296144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 YETERSİZLİĞİ OLAN ÖĞRENCİLERİN ÖZELLİKLERİ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Sosyal ve Duygusal Gelişim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683568" y="1916832"/>
          <a:ext cx="7848872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 YETERSİZLİĞİ OLAN ÇOCUKLARIN DEĞERLENDİRİLMESİ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Erken Tanılama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467544" y="1916832"/>
            <a:ext cx="8280920" cy="4370427"/>
          </a:xfrm>
        </p:spPr>
        <p:txBody>
          <a:bodyPr>
            <a:normAutofit fontScale="92500" lnSpcReduction="2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İşitme kaybının erken tanılanması, çocuğun dil ve iletişim becerilerinde erken müdahale sonucu düzeltmeler sağlanabilir.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Erken teşhis ve erken cihaz takılmasıyla çevredeki her şeyi öğrenmeleri açısından daha avantajlı konuma geçerler.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6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aydan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önce erken müdahale ileri yıllardaki okuma-yazma becerilerinin daha iyi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olmasını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sağlar.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Erken teşhis konan bebekler, geç teşhis konanlardan 1-2 yıl daha ileridedir.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Erken müdahale dil, algılama ve sosyal becerilerde inanılmaz farklılık yaratır.</a:t>
            </a: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 YETERSİZLİĞİ OLAN ÇOCUKLARIN DEĞERLENDİRİLMESİ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İşitmenin Değerlendirilmesi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467544" y="1916832"/>
            <a:ext cx="8280920" cy="954107"/>
          </a:xfrm>
        </p:spPr>
        <p:txBody>
          <a:bodyPr>
            <a:normAutofit fontScale="77500" lnSpcReduction="2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İşitme kaybını ölçme için 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odyometre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kullanılır.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İşitme yeteneğinin en basit testi 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Saf-Ton Odyometredir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611560" y="3212976"/>
            <a:ext cx="8136904" cy="50405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/>
          <a:p>
            <a:pPr marL="0" marR="0" lvl="0" indent="0" defTabSz="9143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-150" normalizeH="0" baseline="0" noProof="0" dirty="0" smtClean="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itchFamily="18" charset="0"/>
                <a:ea typeface="+mn-ea"/>
                <a:cs typeface="Arial" charset="0"/>
              </a:rPr>
              <a:t>Saf-Ton</a:t>
            </a:r>
            <a:r>
              <a:rPr kumimoji="0" lang="tr-TR" sz="2800" b="1" i="0" u="none" strike="noStrike" kern="1200" cap="none" spc="-150" normalizeH="0" noProof="0" dirty="0" smtClean="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itchFamily="18" charset="0"/>
                <a:ea typeface="+mn-ea"/>
                <a:cs typeface="Arial" charset="0"/>
              </a:rPr>
              <a:t> Odyometre</a:t>
            </a:r>
            <a:r>
              <a:rPr kumimoji="0" lang="tr-TR" sz="2800" b="1" i="0" u="none" strike="noStrike" kern="1200" cap="none" spc="-150" normalizeH="0" baseline="0" noProof="0" dirty="0" smtClean="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itchFamily="18" charset="0"/>
                <a:ea typeface="+mn-ea"/>
                <a:cs typeface="Arial" charset="0"/>
              </a:rPr>
              <a:t/>
            </a:r>
            <a:br>
              <a:rPr kumimoji="0" lang="tr-TR" sz="2800" b="1" i="0" u="none" strike="noStrike" kern="1200" cap="none" spc="-150" normalizeH="0" baseline="0" noProof="0" dirty="0" smtClean="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itchFamily="18" charset="0"/>
                <a:ea typeface="+mn-ea"/>
                <a:cs typeface="Arial" charset="0"/>
              </a:rPr>
            </a:br>
            <a:r>
              <a:rPr kumimoji="0" lang="tr-TR" sz="2800" b="1" i="0" u="none" strike="noStrike" kern="1200" cap="none" spc="-150" normalizeH="0" baseline="0" noProof="0" dirty="0" smtClean="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itchFamily="18" charset="0"/>
                <a:ea typeface="+mn-ea"/>
                <a:cs typeface="Arial" charset="0"/>
              </a:rPr>
              <a:t/>
            </a:r>
            <a:br>
              <a:rPr kumimoji="0" lang="tr-TR" sz="2800" b="1" i="0" u="none" strike="noStrike" kern="1200" cap="none" spc="-150" normalizeH="0" baseline="0" noProof="0" dirty="0" smtClean="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itchFamily="18" charset="0"/>
                <a:ea typeface="+mn-ea"/>
                <a:cs typeface="Arial" charset="0"/>
              </a:rPr>
            </a:br>
            <a:r>
              <a:rPr kumimoji="0" lang="tr-TR" sz="2800" b="1" i="0" u="none" strike="noStrike" kern="1200" cap="none" spc="-150" normalizeH="0" baseline="0" noProof="0" dirty="0" smtClean="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itchFamily="18" charset="0"/>
                <a:ea typeface="+mn-ea"/>
                <a:cs typeface="Arial" charset="0"/>
              </a:rPr>
              <a:t/>
            </a:r>
            <a:br>
              <a:rPr kumimoji="0" lang="tr-TR" sz="2800" b="1" i="0" u="none" strike="noStrike" kern="1200" cap="none" spc="-150" normalizeH="0" baseline="0" noProof="0" dirty="0" smtClean="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itchFamily="18" charset="0"/>
                <a:ea typeface="+mn-ea"/>
                <a:cs typeface="Arial" charset="0"/>
              </a:rPr>
            </a:br>
            <a:endParaRPr kumimoji="0" lang="tr-TR" sz="2800" b="1" i="0" u="none" strike="noStrike" kern="1200" cap="none" spc="-150" normalizeH="0" baseline="0" noProof="0" dirty="0">
              <a:ln w="3175">
                <a:noFill/>
              </a:ln>
              <a:gradFill flip="none" rotWithShape="1">
                <a:gsLst>
                  <a:gs pos="0">
                    <a:srgbClr val="FFFFB9"/>
                  </a:gs>
                  <a:gs pos="36000">
                    <a:srgbClr val="FFFF99"/>
                  </a:gs>
                  <a:gs pos="86000">
                    <a:srgbClr val="F6AE1E"/>
                  </a:gs>
                </a:gsLst>
                <a:lin ang="5400000" scaled="0"/>
                <a:tileRect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n-ea"/>
              <a:cs typeface="Arial" charset="0"/>
            </a:endParaRPr>
          </a:p>
        </p:txBody>
      </p:sp>
      <p:sp>
        <p:nvSpPr>
          <p:cNvPr id="8" name="5 İçerik Yer Tutucusu"/>
          <p:cNvSpPr txBox="1">
            <a:spLocks/>
          </p:cNvSpPr>
          <p:nvPr/>
        </p:nvSpPr>
        <p:spPr>
          <a:xfrm>
            <a:off x="611560" y="3861048"/>
            <a:ext cx="8280920" cy="1908215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tr-TR" sz="2000" noProof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İlk işitme testi genellikle saf-ton odyometre ile yapılır.</a:t>
            </a: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tr-TR" sz="2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n-ea"/>
              <a:cs typeface="+mn-cs"/>
            </a:endParaRP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tr-TR" sz="2000" noProof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Bir kişinin test edilirken, odyometre tarafından kulaklık aracılığıyla bir ton gönderilir ve bu sesleri işittiğini kişi belli eder.</a:t>
            </a: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tr-TR" sz="2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n-ea"/>
              <a:cs typeface="+mn-cs"/>
            </a:endParaRP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tr-TR" sz="2000" noProof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Test sonuçları </a:t>
            </a:r>
            <a:r>
              <a:rPr lang="tr-TR" sz="2000" noProof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odyogram</a:t>
            </a:r>
            <a:r>
              <a:rPr lang="tr-TR" sz="2000" noProof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üzerinde işaretlenir.</a:t>
            </a:r>
            <a:endParaRPr kumimoji="0" lang="tr-T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 YETERSİZLİĞİ OLAN ÇOCUKLARIN DEĞERLENDİRİLMESİ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Kemik İletim Testi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467544" y="2852936"/>
            <a:ext cx="8280920" cy="1231106"/>
          </a:xfrm>
        </p:spPr>
        <p:txBody>
          <a:bodyPr>
            <a:normAutofit fontScale="85000" lnSpcReduction="2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Dış ve orta kulak atlanarak test eden kişi tarafından kafatası kemiğine titreşim verilmesi ile doğrudan iç kulağa sinyaller sunulan testtir.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Duyusal-sinirsel işitme kaybını belirlemeye yarar.</a:t>
            </a: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96144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 YETERSİZLİĞİ OLAN ÇOCUKLARIN DEĞERLENDİRİLMESİ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Diğer İşitme Testleri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683568" y="2132856"/>
          <a:ext cx="8136904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58417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 YETERSİZLİĞİ OLAN ÇOCUKLARIN DEĞERLENDİRİLMESİ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Eğitsel Değerlendirme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539552" y="2348880"/>
            <a:ext cx="8280920" cy="1785104"/>
          </a:xfrm>
        </p:spPr>
        <p:txBody>
          <a:bodyPr>
            <a:normAutofit fontScale="92500" lnSpcReduction="2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İşitme kaybı belirlendikten sonra öğrencinin diğer gelişim alanlarındaki öğrenmesini etkileyen durumlar saptanmaktadır.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Öğrencinin zeka, başarı, iletişim ve dil değerlendirmesi öğrencinin işitmesini kullanmasını ve herhangi bir alandaki eğitsel gereksinimlerini karşılamasını sağlamak üzere planlanmalıdır.</a:t>
            </a: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620688"/>
            <a:ext cx="8136904" cy="576064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 KAYBI TANIMI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467544" y="1916832"/>
            <a:ext cx="5328592" cy="3170099"/>
          </a:xfrm>
        </p:spPr>
        <p:txBody>
          <a:bodyPr>
            <a:normAutofit fontScale="92500" lnSpcReduction="2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ABD’deki IDEA’04 yasasında işitme kaybına sahip çocuklar 2 şekilde tanımlanmaktadır: sağır ve ağır derecede işitme yetersizliği.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Yönetmelikte (2006) </a:t>
            </a:r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işitme yetersizliği olan birey; </a:t>
            </a:r>
            <a:r>
              <a:rPr lang="tr-TR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işitme duyarlılığının kısmen veya tamamen kaybından dolayı konuşmayı edinmede, dili kullanmada ve iletişimde yaşadığı güçlükler nedeniyle özel eğitim ve destek hizmetine ihtiyacı olan birey olarak tanımlanmaktadır.</a:t>
            </a:r>
          </a:p>
        </p:txBody>
      </p:sp>
      <p:pic>
        <p:nvPicPr>
          <p:cNvPr id="1026" name="Picture 2" descr="C:\Users\Gizo\AppData\Local\Microsoft\Windows\Temporary Internet Files\Content.IE5\JXP2IR63\MC90040612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1844824"/>
            <a:ext cx="2351682" cy="30243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58417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 YETERSİZLİĞİ OLAN ÇOCUKLARIN DEĞERLENDİRİLMESİ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Dil ve İletişimin Değerlendirilmesi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539552" y="2636912"/>
            <a:ext cx="8280920" cy="1969770"/>
          </a:xfrm>
        </p:spPr>
        <p:txBody>
          <a:bodyPr>
            <a:normAutofit fontScale="77500" lnSpcReduction="2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Bu değerlendirmeyi yaparken 3 alanda bilgi toplanır: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marL="457200" indent="-457200">
              <a:buAutoNum type="arabicPeriod"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İfade edici ve alıcı dil becerileri</a:t>
            </a:r>
          </a:p>
          <a:p>
            <a:pPr marL="457200" indent="-457200">
              <a:buAutoNum type="arabicPeriod"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Sözdizimsel veya gramer becerileri</a:t>
            </a:r>
          </a:p>
          <a:p>
            <a:pPr marL="457200" indent="-457200">
              <a:buAutoNum type="arabicPeriod"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Sözel olmayan dil yeterliliği</a:t>
            </a:r>
          </a:p>
          <a:p>
            <a:pPr marL="457200" indent="-457200"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Bu alanlara göre öğrenci değerlendirilir.</a:t>
            </a:r>
          </a:p>
        </p:txBody>
      </p:sp>
      <p:pic>
        <p:nvPicPr>
          <p:cNvPr id="10242" name="Picture 2" descr="C:\Users\Gizo\AppData\Local\Microsoft\Windows\Temporary Internet Files\Content.IE5\OAQY4NKC\MC900433925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3068960"/>
            <a:ext cx="2520280" cy="25202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58417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 YETERSİZLİĞİ OLAN ÇOCUKLARIN DEĞERLENDİRİLMESİ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Zekanın Değerlendirilmesi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539552" y="2636912"/>
            <a:ext cx="5112568" cy="2739211"/>
          </a:xfrm>
        </p:spPr>
        <p:txBody>
          <a:bodyPr>
            <a:normAutofit fontScale="92500" lnSpcReduction="2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Bu öğrencilerin zihinsel kapasiteleri işitme yetersizliği olmayan kişilerle aynı yaygınlığa sahiptir. 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Sözel madde içeren IQ testi bu öğrenciler için uygun değildir.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Alternatif olarak sözel olmayan zeka testleri kullanılmalıdır.</a:t>
            </a:r>
          </a:p>
        </p:txBody>
      </p:sp>
      <p:pic>
        <p:nvPicPr>
          <p:cNvPr id="9218" name="Picture 2" descr="C:\Users\Gizo\AppData\Local\Microsoft\Windows\Temporary Internet Files\Content.IE5\81U0JO9F\MC90028535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3068960"/>
            <a:ext cx="3367569" cy="20882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58417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 YETERSİZLİĞİ OLAN ÇOCUKLARIN DEĞERLENDİRİLMESİ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Başarının Değerlendirilmesi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539552" y="2636912"/>
            <a:ext cx="5112568" cy="2523768"/>
          </a:xfrm>
        </p:spPr>
        <p:txBody>
          <a:bodyPr>
            <a:normAutofit fontScale="85000" lnSpcReduction="1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Stanford Başarı Testi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Bir pasajdaki boşlukların doldurulması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Sözlü okuma testleri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Hikaye anlatma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Yazma becerisi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Bu yöntemler kullanılarak işitme yetersizliği olan öğrencilerin başarıları değerlendirilebilir.</a:t>
            </a:r>
          </a:p>
        </p:txBody>
      </p:sp>
      <p:pic>
        <p:nvPicPr>
          <p:cNvPr id="11267" name="Picture 3" descr="C:\Users\Gizo\AppData\Local\Microsoft\Windows\Temporary Internet Files\Content.IE5\JXP2IR63\MC90018309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760149">
            <a:off x="5788872" y="2570255"/>
            <a:ext cx="2752334" cy="2659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72008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 YETERSİZLİĞİ OLAN ÖĞRENCİLERİN EĞİTİMİ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İletişim Yöntemleri</a:t>
            </a: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5" name="Diyagram 3"/>
          <p:cNvGraphicFramePr/>
          <p:nvPr>
            <p:extLst>
              <p:ext uri="{D42A27DB-BD31-4B8C-83A1-F6EECF244321}">
                <p14:modId xmlns:p14="http://schemas.microsoft.com/office/powerpoint/2010/main" val="2818976669"/>
              </p:ext>
            </p:extLst>
          </p:nvPr>
        </p:nvGraphicFramePr>
        <p:xfrm>
          <a:off x="-612576" y="836712"/>
          <a:ext cx="9756576" cy="602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72008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 YETERSİZLİĞİ OLAN ÖĞRENCİLERİN EĞİTİMİ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1. Sözel İletişim Yöntemi</a:t>
            </a: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611560" y="1700808"/>
            <a:ext cx="4752528" cy="3693319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Bu yaklaşım dili güzel kullanmayı öğretir ve çocukları konuşmaya karşı cesaretlendirir.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Bu yöntem iki öğretim formatını içerir:</a:t>
            </a:r>
          </a:p>
          <a:p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İşitsel sözel format,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erken teşhis ve işitme cihazıyla seslerin yükseltimi</a:t>
            </a:r>
          </a:p>
          <a:p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Sözel/işitsel format,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sözel dili geliştirmek için işitme cihazının kullanılmamasını vurgular.</a:t>
            </a:r>
            <a:endParaRPr lang="tr-TR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12294" name="Picture 6" descr="C:\Users\Gizo\AppData\Local\Microsoft\Windows\Temporary Internet Files\Content.IE5\OAQY4NKC\MC900433934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1988840"/>
            <a:ext cx="2736304" cy="27363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72008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 YETERSİZLİĞİ OLAN ÖĞRENCİLERİN EĞİTİMİ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2. İşaret Dili ile İletişim Yöntemi</a:t>
            </a: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611560" y="1700808"/>
            <a:ext cx="4752528" cy="4924425"/>
          </a:xfrm>
        </p:spPr>
        <p:txBody>
          <a:bodyPr>
            <a:normAutofit lnSpcReduction="10000"/>
          </a:bodyPr>
          <a:lstStyle/>
          <a:p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İşaret dili,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harflerden daha çok hem sözcükleri hem de kavramları ifade etmek için mimik, beden ve ellerin bileşimi kullanır.</a:t>
            </a:r>
          </a:p>
          <a:p>
            <a:endParaRPr lang="tr-TR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Parmak hecelemesi;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alfabedeki harflerin elle sunumunda kullanılır.</a:t>
            </a:r>
          </a:p>
          <a:p>
            <a:endParaRPr lang="tr-TR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Amerikan işaret dili (ASL);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Kuzey Amerika’da işitme yetersizliği olan yetişkinler arasında kullanılan dildir.</a:t>
            </a:r>
          </a:p>
          <a:p>
            <a:endParaRPr lang="tr-TR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İngiliz işaret dili;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İngiliz dilinin görsel sunumuna göre dizayn edilmiş dildir.</a:t>
            </a:r>
            <a:endParaRPr lang="tr-TR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13317" name="Picture 5" descr="C:\Users\Gizo\AppData\Local\Microsoft\Windows\Temporary Internet Files\Content.IE5\OAQY4NKC\MC900089084[2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1772816"/>
            <a:ext cx="2631986" cy="32451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72008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 YETERSİZLİĞİ OLAN ÖĞRENCİLERİN EĞİTİMİ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3</a:t>
            </a: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 Tüm ve Eş Zamanlı İletişim Yöntemi</a:t>
            </a: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611560" y="1700808"/>
            <a:ext cx="8064896" cy="1512168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Sözel iletişim ve işaret dili bileşimi olan bu yöntem tüm iletişim yaklaşımı olarak adlandırılmaktadır.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Bu yaklaşım kalıcı işitme için destek sağlama, konuşma ve işaret dilinin her ikisini kullanarak eş zamanlı iletişimin içerir.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5" name="4 Diyagram"/>
          <p:cNvGraphicFramePr/>
          <p:nvPr/>
        </p:nvGraphicFramePr>
        <p:xfrm>
          <a:off x="467544" y="1961456"/>
          <a:ext cx="8208912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72008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 YETERSİZLİĞİ OLAN ÖĞRENCİLERİN EĞİTİMİ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4. İki Dil/İki Kültür Yöntemi</a:t>
            </a: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611560" y="1700808"/>
            <a:ext cx="8064896" cy="4031873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Bu yöntem işitme yetersizliği olan öğrencilerin hem işitemeyen, hem de işiten ebeveynlerini ilgilendiren iletişim yöntemidir.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Öğrencilerin işiten ebeveynlerinin kültürünü ve işitemeyen ebeveynlerin kültürünün her ikisini de işaret dili ve anadil olarak 2 dilde de geliştirmeyi amaçlar.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İşaret dilini ilk, yazma ve konuşma dilini ikinci dil olarak öğrenen çocukların işitme yetersizliği olmayan akranlarının başarılarına yaklaştıkları görülmektedir.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692696"/>
            <a:ext cx="8136904" cy="72008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ETKİLİ ÖĞRETİMSEL STRATEJİLERİ KULLANMA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Erken Çocukluk Dönemi Öğrencileri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2987824" y="1988840"/>
            <a:ext cx="5904656" cy="4536504"/>
          </a:xfrm>
        </p:spPr>
        <p:txBody>
          <a:bodyPr/>
          <a:lstStyle/>
          <a:p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Erken müdahale;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erken çocukluk hizmetleri bebekte işitme kaybı tanılanır tanılanmaz hemen başlar. Erken müdahalenin amaçları: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Ailelerin işitme kaybını anlamalarına yardım etmek, ailelerin kendilerine güvenlerine artırmak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İşitme yetersizliği olan bir bebeğe iletişim kurmasına, işitme kalıntısını kullanmasına yardım etmek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Tamamen aile üyelerinin sorumluluğunda olan bebeğe yardım etmek</a:t>
            </a:r>
          </a:p>
        </p:txBody>
      </p:sp>
      <p:pic>
        <p:nvPicPr>
          <p:cNvPr id="15367" name="Picture 7" descr="C:\Users\Gizo\AppData\Local\Microsoft\Windows\Temporary Internet Files\Content.IE5\GVMPJVOL\MC90041047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060848"/>
            <a:ext cx="1981200" cy="344333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692696"/>
            <a:ext cx="8136904" cy="72008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ETKİLİ ÖĞRETİMSEL STRATEJİLERİ KULLANMA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Erken Çocukluk Dönemi Öğrencileri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4355976" y="2204864"/>
            <a:ext cx="4392488" cy="2952328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Çocuğun zengin dil ortamına erken girişi çok önemlidir.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Nesnelere karşı dikkatini toplama ve sürdürme, yorum yapma ve sınıflandırma ve olayları açıklama çocuğun erken dil, sosyal ve bilişsel gelişiminin önemli bileşenleridir.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16389" name="Picture 5" descr="C:\Users\Gizo\AppData\Local\Microsoft\Windows\Temporary Internet Files\Content.IE5\81U0JO9F\MP90043879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628800"/>
            <a:ext cx="3024336" cy="453650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620688"/>
            <a:ext cx="8136904" cy="576064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 SÜRECİ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467544" y="1916832"/>
            <a:ext cx="5328592" cy="2062103"/>
          </a:xfrm>
        </p:spPr>
        <p:txBody>
          <a:bodyPr>
            <a:normAutofit fontScale="92500" lnSpcReduction="2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İşitme seslerin neyi içerdiği, kulağımıza hangi şiddette geldiği, kafamızda nasıl bir şablon oluştuğu ile ilgidir.</a:t>
            </a:r>
          </a:p>
          <a:p>
            <a:endParaRPr lang="tr-TR" sz="2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Nasıl işittiğimizi öğrenmek için öncelikle dış kulak, orta kulak ve iç kulak hakkında bilgi sahibi olmamız gerekir.</a:t>
            </a:r>
          </a:p>
        </p:txBody>
      </p:sp>
      <p:pic>
        <p:nvPicPr>
          <p:cNvPr id="2050" name="Picture 2" descr="C:\Users\Gizo\AppData\Local\Microsoft\Windows\Temporary Internet Files\Content.IE5\GVMPJVOL\MC90028128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700808"/>
            <a:ext cx="2140713" cy="31683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692696"/>
            <a:ext cx="8136904" cy="72008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 YETERSİZLİĞİ OLAN ÖĞRENCİLER İÇİN TAVSİYE EDİLEN EĞİTSEL UYGULAMALAR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611560" y="1916832"/>
            <a:ext cx="4320480" cy="4154984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Öğretimlerde bol miktarda görseller kullanın.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Sözcük bilgisi içeren etkinlikler düzenleyin.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Taklit etme çalışın.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Öğrenme aşamalarını soyuttan somuta desenleyin.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5 İçerik Yer Tutucusu"/>
          <p:cNvSpPr txBox="1">
            <a:spLocks/>
          </p:cNvSpPr>
          <p:nvPr/>
        </p:nvSpPr>
        <p:spPr>
          <a:xfrm>
            <a:off x="5580112" y="2420888"/>
            <a:ext cx="3312368" cy="23083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Kartlar, grafikler, haritalar</a:t>
            </a: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itchFamily="18" charset="0"/>
                <a:ea typeface="+mn-ea"/>
                <a:cs typeface="+mn-cs"/>
              </a:rPr>
              <a:t>Fotoğraflar</a:t>
            </a: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Modeller, objeler</a:t>
            </a: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itchFamily="18" charset="0"/>
                <a:ea typeface="+mn-ea"/>
                <a:cs typeface="+mn-cs"/>
              </a:rPr>
              <a:t>Somut materyaller</a:t>
            </a: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Doğrudan deneyimler</a:t>
            </a:r>
            <a:endParaRPr kumimoji="0" lang="tr-T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n-ea"/>
              <a:cs typeface="+mn-cs"/>
            </a:endParaRP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tr-T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n-ea"/>
              <a:cs typeface="+mn-cs"/>
            </a:endParaRP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tr-T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7" name="6 Yukarı Aşağı Ok"/>
          <p:cNvSpPr/>
          <p:nvPr/>
        </p:nvSpPr>
        <p:spPr bwMode="auto">
          <a:xfrm>
            <a:off x="5076056" y="2132856"/>
            <a:ext cx="484632" cy="2664296"/>
          </a:xfrm>
          <a:prstGeom prst="upDownArrow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16200000" scaled="0"/>
          </a:gradFill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tr-TR" sz="23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9" name="8 Metin kutusu"/>
          <p:cNvSpPr txBox="1"/>
          <p:nvPr/>
        </p:nvSpPr>
        <p:spPr>
          <a:xfrm>
            <a:off x="5364088" y="1772816"/>
            <a:ext cx="978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SOYUT</a:t>
            </a:r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0" name="9 Metin kutusu"/>
          <p:cNvSpPr txBox="1"/>
          <p:nvPr/>
        </p:nvSpPr>
        <p:spPr>
          <a:xfrm>
            <a:off x="5364088" y="4797152"/>
            <a:ext cx="10472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SOMUT</a:t>
            </a:r>
            <a:endParaRPr lang="tr-T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620688"/>
            <a:ext cx="8136904" cy="576064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 SÜRECİ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7" name="5 İçerik Yer Tutucusu"/>
          <p:cNvSpPr>
            <a:spLocks noGrp="1"/>
          </p:cNvSpPr>
          <p:nvPr>
            <p:ph idx="1"/>
          </p:nvPr>
        </p:nvSpPr>
        <p:spPr>
          <a:xfrm>
            <a:off x="827584" y="4797152"/>
            <a:ext cx="7704856" cy="276999"/>
          </a:xfrm>
        </p:spPr>
        <p:txBody>
          <a:bodyPr>
            <a:normAutofit fontScale="70000" lnSpcReduction="2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Kulak 3 ana bölümden oluşur. Dış kulak, orta kulak ve iç kulak.</a:t>
            </a:r>
          </a:p>
        </p:txBody>
      </p:sp>
      <p:pic>
        <p:nvPicPr>
          <p:cNvPr id="3075" name="Picture 3" descr="C:\Users\Gizo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4751" y="1268758"/>
            <a:ext cx="5769537" cy="33024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86409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 SÜRECİ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Dış Kulak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7" name="5 İçerik Yer Tutucusu"/>
          <p:cNvSpPr>
            <a:spLocks noGrp="1"/>
          </p:cNvSpPr>
          <p:nvPr>
            <p:ph idx="1"/>
          </p:nvPr>
        </p:nvSpPr>
        <p:spPr>
          <a:xfrm>
            <a:off x="323528" y="1916832"/>
            <a:ext cx="4248472" cy="2462213"/>
          </a:xfrm>
        </p:spPr>
        <p:txBody>
          <a:bodyPr>
            <a:normAutofit fontScale="92500" lnSpcReduction="2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Dış kulak; kulak kepçesi ve işitme kanalından oluşur.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Kulak kepçesi ses dalgalarını toplar ve işitme kanalına yöneltir.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Basınç değişikliği ile kulak zarı titrer ve orta kulağı aktarılır.</a:t>
            </a:r>
          </a:p>
        </p:txBody>
      </p:sp>
      <p:pic>
        <p:nvPicPr>
          <p:cNvPr id="4098" name="Picture 2" descr="C:\Users\Gizo\Desktop\kulak-anatomisi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844824"/>
            <a:ext cx="3686175" cy="29432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332656"/>
            <a:ext cx="8136904" cy="86409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 SÜRECİ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Orta Kulak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7" name="5 İçerik Yer Tutucusu"/>
          <p:cNvSpPr>
            <a:spLocks noGrp="1"/>
          </p:cNvSpPr>
          <p:nvPr>
            <p:ph idx="1"/>
          </p:nvPr>
        </p:nvSpPr>
        <p:spPr>
          <a:xfrm>
            <a:off x="467544" y="4797152"/>
            <a:ext cx="8208912" cy="1846659"/>
          </a:xfrm>
        </p:spPr>
        <p:txBody>
          <a:bodyPr>
            <a:normAutofit fontScale="85000" lnSpcReduction="1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Orta kulak, esnek bir yapıya sahip olan kulak zarının arkasında kalan hava dolu bir alandır.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Çekiç, örs ve üzengi adlı üç küçük kemiğin arkasında bulunur.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Östaki borusu da buradadır. Kulaktaki hava basıncını dengeler.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Kulak zarındaki titreşim küçük kemiklere taşınır, sesler hava boşluğuna gelir.</a:t>
            </a:r>
          </a:p>
        </p:txBody>
      </p:sp>
      <p:pic>
        <p:nvPicPr>
          <p:cNvPr id="5122" name="Picture 2" descr="C:\Users\Gizo\Desktop\kula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196752"/>
            <a:ext cx="5976664" cy="34099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332656"/>
            <a:ext cx="8136904" cy="86409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 SÜRECİ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İç Kulak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7" name="5 İçerik Yer Tutucusu"/>
          <p:cNvSpPr>
            <a:spLocks noGrp="1"/>
          </p:cNvSpPr>
          <p:nvPr>
            <p:ph idx="1"/>
          </p:nvPr>
        </p:nvSpPr>
        <p:spPr>
          <a:xfrm>
            <a:off x="395536" y="5085184"/>
            <a:ext cx="8208912" cy="1508105"/>
          </a:xfrm>
        </p:spPr>
        <p:txBody>
          <a:bodyPr>
            <a:normAutofit fontScale="92500" lnSpcReduction="2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İç kulak </a:t>
            </a:r>
            <a:r>
              <a:rPr lang="tr-T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koklea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(salyangoz) ve </a:t>
            </a:r>
            <a:r>
              <a:rPr lang="tr-T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vestibüler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sistem olmak üzere iki bölümden oluşur.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Kulak içindeki akışkan sıvı ses dalgalarıyla </a:t>
            </a:r>
            <a:r>
              <a:rPr lang="tr-T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koklea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içinden sinir hücrelerine doğru iletilir.</a:t>
            </a:r>
          </a:p>
          <a:p>
            <a:r>
              <a:rPr lang="tr-T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Vestibüler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sistem, işitsel denge organıdır, dengeden sorumludur.</a:t>
            </a:r>
          </a:p>
        </p:txBody>
      </p:sp>
      <p:pic>
        <p:nvPicPr>
          <p:cNvPr id="6146" name="Picture 2" descr="C:\Users\Gizo\Desktop\11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196752"/>
            <a:ext cx="6048672" cy="3735236"/>
          </a:xfrm>
          <a:prstGeom prst="rect">
            <a:avLst/>
          </a:prstGeom>
          <a:noFill/>
        </p:spPr>
      </p:pic>
      <p:sp>
        <p:nvSpPr>
          <p:cNvPr id="8" name="5 İçerik Yer Tutucusu"/>
          <p:cNvSpPr txBox="1">
            <a:spLocks/>
          </p:cNvSpPr>
          <p:nvPr/>
        </p:nvSpPr>
        <p:spPr>
          <a:xfrm>
            <a:off x="323528" y="2204864"/>
            <a:ext cx="1728192" cy="95410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A: Dış Kulak</a:t>
            </a: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itchFamily="18" charset="0"/>
                <a:ea typeface="+mn-ea"/>
                <a:cs typeface="+mn-cs"/>
              </a:rPr>
              <a:t>B:</a:t>
            </a:r>
            <a:r>
              <a:rPr kumimoji="0" lang="tr-T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itchFamily="18" charset="0"/>
                <a:ea typeface="+mn-ea"/>
                <a:cs typeface="+mn-cs"/>
              </a:rPr>
              <a:t> Orta Kulak</a:t>
            </a: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r-TR" sz="20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C: İç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Kulak</a:t>
            </a:r>
            <a:endParaRPr kumimoji="0" lang="tr-T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332656"/>
            <a:ext cx="8136904" cy="576064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 SÜRECİ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7" name="5 İçerik Yer Tutucusu"/>
          <p:cNvSpPr>
            <a:spLocks noGrp="1"/>
          </p:cNvSpPr>
          <p:nvPr>
            <p:ph idx="1"/>
          </p:nvPr>
        </p:nvSpPr>
        <p:spPr>
          <a:xfrm>
            <a:off x="467544" y="1196752"/>
            <a:ext cx="8208912" cy="1169551"/>
          </a:xfrm>
        </p:spPr>
        <p:txBody>
          <a:bodyPr>
            <a:normAutofit fontScale="92500" lnSpcReduction="2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İşitme mekanizmasının dış ve orta kulaktan oluşan oval pencereye kadar  bölümü; </a:t>
            </a:r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iletim yolları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İç kulak, </a:t>
            </a:r>
            <a:r>
              <a:rPr lang="tr-T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koklea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ve beyindeki merkeze kadar olan işitme siniri dahil bölümü ise; </a:t>
            </a:r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duyu-sinirsel yollar</a:t>
            </a: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6" name="Picture 3" descr="C:\Users\Gizo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765170"/>
            <a:ext cx="6048672" cy="34622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332656"/>
            <a:ext cx="8136904" cy="576064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İŞİTME KAYBI TİPLERİ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9" name="8 Diyagram"/>
          <p:cNvGraphicFramePr/>
          <p:nvPr>
            <p:extLst>
              <p:ext uri="{D42A27DB-BD31-4B8C-83A1-F6EECF244321}">
                <p14:modId xmlns:p14="http://schemas.microsoft.com/office/powerpoint/2010/main" val="41240382"/>
              </p:ext>
            </p:extLst>
          </p:nvPr>
        </p:nvGraphicFramePr>
        <p:xfrm>
          <a:off x="539552" y="1484784"/>
          <a:ext cx="828092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10286756">
  <a:themeElements>
    <a:clrScheme name="Kaynak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4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08C7770B-9AC2-4E2C-AC38-82F926C1BE1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F3C500-29BE-4486-928B-49C3B40E00E9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4050</TotalTime>
  <Words>1230</Words>
  <Application>Microsoft Office PowerPoint</Application>
  <PresentationFormat>Ekran Gösterisi (4:3)</PresentationFormat>
  <Paragraphs>175</Paragraphs>
  <Slides>30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30</vt:i4>
      </vt:variant>
    </vt:vector>
  </HeadingPairs>
  <TitlesOfParts>
    <vt:vector size="42" baseType="lpstr">
      <vt:lpstr>Arial</vt:lpstr>
      <vt:lpstr>Calibri</vt:lpstr>
      <vt:lpstr>Cambria</vt:lpstr>
      <vt:lpstr>Century Gothic</vt:lpstr>
      <vt:lpstr>Courier New</vt:lpstr>
      <vt:lpstr>Segoe</vt:lpstr>
      <vt:lpstr>Times New Roman</vt:lpstr>
      <vt:lpstr>Wingdings</vt:lpstr>
      <vt:lpstr>Wingdings 3</vt:lpstr>
      <vt:lpstr>TS010286756</vt:lpstr>
      <vt:lpstr>White with Courier font for code slides</vt:lpstr>
      <vt:lpstr>Duman</vt:lpstr>
      <vt:lpstr>Özel Eğitime Gereksinimi Olan Öğrenciler ve  ÖZEL EĞİTİM</vt:lpstr>
      <vt:lpstr>İŞİTME KAYBI TANIMI </vt:lpstr>
      <vt:lpstr>İŞİTME SÜRECİ </vt:lpstr>
      <vt:lpstr>İŞİTME SÜRECİ </vt:lpstr>
      <vt:lpstr>İŞİTME SÜRECİ Dış Kulak </vt:lpstr>
      <vt:lpstr>İŞİTME SÜRECİ Orta Kulak </vt:lpstr>
      <vt:lpstr>İŞİTME SÜRECİ İç Kulak </vt:lpstr>
      <vt:lpstr>İŞİTME SÜRECİ  </vt:lpstr>
      <vt:lpstr>İŞİTME KAYBI TİPLERİ  </vt:lpstr>
      <vt:lpstr>İŞİTME KAYBININ DERECELERİ  </vt:lpstr>
      <vt:lpstr>İŞİTMEZLİK NEDENLERİ  </vt:lpstr>
      <vt:lpstr>İŞİTME YETERSİZLİĞİ OLAN ÖĞRENCİLERİN ÖZELLİKLERİ Konuşma ve Dil Özellikleri  </vt:lpstr>
      <vt:lpstr>İŞİTME YETERSİZLİĞİ OLAN ÖĞRENCİLERİN ÖZELLİKLERİ Akademik Başarı  </vt:lpstr>
      <vt:lpstr>İŞİTME YETERSİZLİĞİ OLAN ÖĞRENCİLERİN ÖZELLİKLERİ Sosyal ve Duygusal Gelişim  </vt:lpstr>
      <vt:lpstr>İŞİTME YETERSİZLİĞİ OLAN ÇOCUKLARIN DEĞERLENDİRİLMESİ Erken Tanılama   </vt:lpstr>
      <vt:lpstr>İŞİTME YETERSİZLİĞİ OLAN ÇOCUKLARIN DEĞERLENDİRİLMESİ İşitmenin Değerlendirilmesi   </vt:lpstr>
      <vt:lpstr>İŞİTME YETERSİZLİĞİ OLAN ÇOCUKLARIN DEĞERLENDİRİLMESİ   Kemik İletim Testi   </vt:lpstr>
      <vt:lpstr>İŞİTME YETERSİZLİĞİ OLAN ÇOCUKLARIN DEĞERLENDİRİLMESİ Diğer İşitme Testleri   </vt:lpstr>
      <vt:lpstr>İŞİTME YETERSİZLİĞİ OLAN ÇOCUKLARIN DEĞERLENDİRİLMESİ  Eğitsel Değerlendirme   </vt:lpstr>
      <vt:lpstr>İŞİTME YETERSİZLİĞİ OLAN ÇOCUKLARIN DEĞERLENDİRİLMESİ  Dil ve İletişimin Değerlendirilmesi   </vt:lpstr>
      <vt:lpstr>İŞİTME YETERSİZLİĞİ OLAN ÇOCUKLARIN DEĞERLENDİRİLMESİ  Zekanın Değerlendirilmesi   </vt:lpstr>
      <vt:lpstr>İŞİTME YETERSİZLİĞİ OLAN ÇOCUKLARIN DEĞERLENDİRİLMESİ  Başarının Değerlendirilmesi   </vt:lpstr>
      <vt:lpstr>İŞİTME YETERSİZLİĞİ OLAN ÖĞRENCİLERİN EĞİTİMİ İletişim Yöntemleri</vt:lpstr>
      <vt:lpstr>İŞİTME YETERSİZLİĞİ OLAN ÖĞRENCİLERİN EĞİTİMİ 1. Sözel İletişim Yöntemi</vt:lpstr>
      <vt:lpstr>İŞİTME YETERSİZLİĞİ OLAN ÖĞRENCİLERİN EĞİTİMİ 2. İşaret Dili ile İletişim Yöntemi</vt:lpstr>
      <vt:lpstr>İŞİTME YETERSİZLİĞİ OLAN ÖĞRENCİLERİN EĞİTİMİ 3. Tüm ve Eş Zamanlı İletişim Yöntemi</vt:lpstr>
      <vt:lpstr>İŞİTME YETERSİZLİĞİ OLAN ÖĞRENCİLERİN EĞİTİMİ 4. İki Dil/İki Kültür Yöntemi</vt:lpstr>
      <vt:lpstr>ETKİLİ ÖĞRETİMSEL STRATEJİLERİ KULLANMA Erken Çocukluk Dönemi Öğrencileri </vt:lpstr>
      <vt:lpstr>ETKİLİ ÖĞRETİMSEL STRATEJİLERİ KULLANMA Erken Çocukluk Dönemi Öğrencileri </vt:lpstr>
      <vt:lpstr>İŞİTME YETERSİZLİĞİ OLAN ÖĞRENCİLER İÇİN TAVSİYE EDİLEN EĞİTSEL UYGULAMALAR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 Sunusu</dc:title>
  <dc:creator>admin2008</dc:creator>
  <cp:lastModifiedBy>resat alatli</cp:lastModifiedBy>
  <cp:revision>706</cp:revision>
  <dcterms:created xsi:type="dcterms:W3CDTF">2012-02-28T10:03:47Z</dcterms:created>
  <dcterms:modified xsi:type="dcterms:W3CDTF">2019-05-09T12:04:22Z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TC062561689990</vt:lpwstr>
  </property>
</Properties>
</file>