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50" r:id="rId2"/>
    <p:sldId id="438" r:id="rId3"/>
    <p:sldId id="463" r:id="rId4"/>
    <p:sldId id="451" r:id="rId5"/>
    <p:sldId id="452" r:id="rId6"/>
    <p:sldId id="439" r:id="rId7"/>
    <p:sldId id="453" r:id="rId8"/>
    <p:sldId id="454" r:id="rId9"/>
    <p:sldId id="464" r:id="rId10"/>
    <p:sldId id="45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2SdEpHjrjw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2SdEpHjrj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Children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and 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Media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Writing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Children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smtClean="0">
                <a:solidFill>
                  <a:srgbClr val="FF0000"/>
                </a:solidFill>
              </a:rPr>
              <a:t>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912784" y="2389532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/>
              <a:t>Subject</a:t>
            </a:r>
            <a:r>
              <a:rPr lang="tr-TR" dirty="0" smtClean="0"/>
              <a:t>: </a:t>
            </a:r>
            <a:r>
              <a:rPr lang="tr-TR" dirty="0" err="1" smtClean="0"/>
              <a:t>Tv</a:t>
            </a:r>
            <a:r>
              <a:rPr lang="tr-TR" dirty="0" smtClean="0"/>
              <a:t> </a:t>
            </a:r>
            <a:r>
              <a:rPr lang="tr-TR" dirty="0"/>
              <a:t>Programs and </a:t>
            </a:r>
            <a:r>
              <a:rPr lang="tr-TR" dirty="0" err="1"/>
              <a:t>Children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4360" y="3068960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81486" y="1729468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Class </a:t>
            </a:r>
            <a:r>
              <a:rPr lang="tr-TR" dirty="0" err="1" smtClean="0"/>
              <a:t>Exercise</a:t>
            </a:r>
            <a:r>
              <a:rPr lang="tr-TR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Children</a:t>
            </a:r>
            <a:r>
              <a:rPr lang="tr-TR" sz="3200" dirty="0" smtClean="0">
                <a:solidFill>
                  <a:srgbClr val="FF0000"/>
                </a:solidFill>
              </a:rPr>
              <a:t> 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Brown, K.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nd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Hood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 (2002).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Academic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Encounters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Life in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Cambridge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4650" y="2736055"/>
            <a:ext cx="265367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Unit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3 : Media and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35699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6: </a:t>
            </a:r>
            <a:r>
              <a:rPr lang="tr-TR" dirty="0" err="1" smtClean="0"/>
              <a:t>Influence</a:t>
            </a:r>
            <a:r>
              <a:rPr lang="tr-TR" dirty="0" smtClean="0"/>
              <a:t> of Media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619672" y="3970877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Television</a:t>
            </a:r>
            <a:r>
              <a:rPr lang="tr-TR" dirty="0" smtClean="0"/>
              <a:t> and </a:t>
            </a:r>
            <a:r>
              <a:rPr lang="tr-TR" dirty="0" err="1" smtClean="0"/>
              <a:t>Children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632852" y="4397798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Fiction and </a:t>
            </a:r>
            <a:r>
              <a:rPr lang="tr-TR" dirty="0" err="1" smtClean="0"/>
              <a:t>Reality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Children</a:t>
            </a:r>
            <a:r>
              <a:rPr lang="tr-TR" sz="3200" dirty="0" smtClean="0">
                <a:solidFill>
                  <a:srgbClr val="FF0000"/>
                </a:solidFill>
              </a:rPr>
              <a:t> 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Discussion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reading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12775" y="2491170"/>
            <a:ext cx="561865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problems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associated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TV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viewing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149059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and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impacts</a:t>
            </a:r>
            <a:r>
              <a:rPr lang="tr-TR" dirty="0" smtClean="0"/>
              <a:t> of </a:t>
            </a:r>
            <a:r>
              <a:rPr lang="tr-TR" dirty="0" err="1" smtClean="0"/>
              <a:t>television</a:t>
            </a:r>
            <a:r>
              <a:rPr lang="tr-TR" dirty="0" smtClean="0"/>
              <a:t> in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/>
              <a:t>d</a:t>
            </a:r>
            <a:r>
              <a:rPr lang="tr-TR" dirty="0" err="1" smtClean="0"/>
              <a:t>aily</a:t>
            </a:r>
            <a:r>
              <a:rPr lang="tr-TR" dirty="0" smtClean="0"/>
              <a:t> life?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612774" y="3793303"/>
            <a:ext cx="6263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watch</a:t>
            </a:r>
            <a:r>
              <a:rPr lang="tr-TR" dirty="0" smtClean="0"/>
              <a:t> TV? </a:t>
            </a:r>
            <a:r>
              <a:rPr lang="tr-TR" dirty="0" err="1" smtClean="0"/>
              <a:t>Why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 not?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612774" y="4431828"/>
            <a:ext cx="7775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and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impacts</a:t>
            </a:r>
            <a:r>
              <a:rPr lang="tr-TR" dirty="0" smtClean="0"/>
              <a:t> of </a:t>
            </a:r>
            <a:r>
              <a:rPr lang="tr-TR" dirty="0" err="1" smtClean="0"/>
              <a:t>television</a:t>
            </a:r>
            <a:r>
              <a:rPr lang="tr-TR" dirty="0" smtClean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children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1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23114" y="1373853"/>
            <a:ext cx="1182568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Estimate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63013" y="3464701"/>
            <a:ext cx="123303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63013" y="235581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smtClean="0"/>
              <a:t>Commercial: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judge tentatively or approximately the value, worth, or significance </a:t>
            </a:r>
            <a:r>
              <a:rPr lang="en-US" dirty="0" smtClean="0"/>
              <a:t>of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81801" y="2737569"/>
            <a:ext cx="77386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advertisement included with another broadcast (as on radio, television, or a podcast)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115616" y="380650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use of physical force so as to injure, abuse, damage, or </a:t>
            </a:r>
            <a:r>
              <a:rPr lang="en-US" dirty="0" smtClean="0"/>
              <a:t>destroy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63013" y="4218007"/>
            <a:ext cx="141904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Aggressive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1801" y="4632187"/>
            <a:ext cx="4031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ending </a:t>
            </a:r>
            <a:r>
              <a:rPr lang="en-US" dirty="0"/>
              <a:t>toward or </a:t>
            </a:r>
            <a:r>
              <a:rPr lang="en-US" dirty="0" smtClean="0"/>
              <a:t>exhibiting</a:t>
            </a:r>
            <a:r>
              <a:rPr lang="tr-TR" dirty="0" smtClean="0"/>
              <a:t> </a:t>
            </a:r>
            <a:r>
              <a:rPr lang="tr-TR" dirty="0" err="1" smtClean="0"/>
              <a:t>aggression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88712" y="1412996"/>
            <a:ext cx="111088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44821" y="3371251"/>
            <a:ext cx="125643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Sensitive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9578" y="260786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Undertake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H</a:t>
            </a:r>
            <a:r>
              <a:rPr lang="en-US" dirty="0" err="1" smtClean="0"/>
              <a:t>aving</a:t>
            </a:r>
            <a:r>
              <a:rPr lang="en-US" dirty="0" smtClean="0"/>
              <a:t> </a:t>
            </a:r>
            <a:r>
              <a:rPr lang="en-US" dirty="0"/>
              <a:t>material </a:t>
            </a:r>
            <a:r>
              <a:rPr lang="en-US" dirty="0" smtClean="0"/>
              <a:t>existence</a:t>
            </a:r>
            <a:r>
              <a:rPr lang="tr-TR" dirty="0"/>
              <a:t>;</a:t>
            </a:r>
            <a:r>
              <a:rPr lang="en-US" b="1" dirty="0"/>
              <a:t> </a:t>
            </a:r>
            <a:r>
              <a:rPr lang="en-US" dirty="0"/>
              <a:t>perceptible especially through the senses and subject to the laws of </a:t>
            </a:r>
            <a:r>
              <a:rPr lang="en-US" dirty="0" err="1" smtClean="0"/>
              <a:t>nat</a:t>
            </a:r>
            <a:r>
              <a:rPr lang="tr-TR" dirty="0" smtClean="0"/>
              <a:t>u</a:t>
            </a:r>
            <a:r>
              <a:rPr lang="en-US" dirty="0" smtClean="0"/>
              <a:t>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28161" y="2948049"/>
            <a:ext cx="4297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put </a:t>
            </a:r>
            <a:r>
              <a:rPr lang="en-US" dirty="0" smtClean="0"/>
              <a:t>oneself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en-US" dirty="0"/>
              <a:t> </a:t>
            </a:r>
            <a:r>
              <a:rPr lang="en-US" dirty="0" smtClean="0"/>
              <a:t>obligation </a:t>
            </a:r>
            <a:r>
              <a:rPr lang="en-US" dirty="0"/>
              <a:t>to </a:t>
            </a:r>
            <a:r>
              <a:rPr lang="en-US" dirty="0" smtClean="0"/>
              <a:t>perform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8263" y="378874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</a:t>
            </a:r>
            <a:r>
              <a:rPr lang="en-US" dirty="0" err="1" smtClean="0"/>
              <a:t>elicately</a:t>
            </a:r>
            <a:r>
              <a:rPr lang="en-US" dirty="0" smtClean="0"/>
              <a:t> </a:t>
            </a:r>
            <a:r>
              <a:rPr lang="en-US" dirty="0"/>
              <a:t>aware of the attitudes and feelings of </a:t>
            </a:r>
            <a:r>
              <a:rPr lang="en-US" dirty="0" smtClean="0"/>
              <a:t>others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845782" y="4330055"/>
            <a:ext cx="125547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Clear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cut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8263" y="4726302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F</a:t>
            </a:r>
            <a:r>
              <a:rPr lang="en-US" dirty="0" err="1" smtClean="0"/>
              <a:t>ree</a:t>
            </a:r>
            <a:r>
              <a:rPr lang="en-US" dirty="0" smtClean="0"/>
              <a:t> </a:t>
            </a:r>
            <a:r>
              <a:rPr lang="en-US" dirty="0"/>
              <a:t>from ambiguity or </a:t>
            </a:r>
            <a:r>
              <a:rPr lang="en-US" dirty="0" smtClean="0"/>
              <a:t>uncertainty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94927" y="1454334"/>
            <a:ext cx="104945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Portray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66621" y="2382061"/>
            <a:ext cx="149380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Punishment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66621" y="3281107"/>
            <a:ext cx="107080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Tend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858407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T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/>
              <a:t>describe</a:t>
            </a:r>
            <a:r>
              <a:rPr lang="tr-TR" dirty="0"/>
              <a:t> in </a:t>
            </a:r>
            <a:r>
              <a:rPr lang="tr-TR" dirty="0" err="1" smtClean="0"/>
              <a:t>words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760377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penalty inflicted on an offender through judicial </a:t>
            </a:r>
            <a:r>
              <a:rPr lang="en-US" dirty="0" smtClean="0"/>
              <a:t>procedure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61778" y="3714346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move, direct, or develop one's course in a particular </a:t>
            </a:r>
            <a:r>
              <a:rPr lang="en-US" dirty="0" smtClean="0"/>
              <a:t>direction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1032069" y="4616316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</a:t>
            </a:r>
            <a:r>
              <a:rPr lang="en-US" dirty="0" smtClean="0"/>
              <a:t>f </a:t>
            </a:r>
            <a:r>
              <a:rPr lang="en-US" dirty="0"/>
              <a:t>a kind likely to be </a:t>
            </a:r>
            <a:r>
              <a:rPr lang="en-US" dirty="0" smtClean="0"/>
              <a:t>damaging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15832" y="4172764"/>
            <a:ext cx="113390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Harmful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888404" y="1383698"/>
            <a:ext cx="126746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Response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871155" y="2360688"/>
            <a:ext cx="104471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Passive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58432" y="3334982"/>
            <a:ext cx="126188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97618" y="1839458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constituting a reply or a </a:t>
            </a:r>
            <a:r>
              <a:rPr lang="en-US" dirty="0" smtClean="0"/>
              <a:t>reaction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97618" y="2850945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ending </a:t>
            </a:r>
            <a:r>
              <a:rPr lang="en-US" dirty="0"/>
              <a:t>not to take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tr-TR" dirty="0"/>
              <a:t> </a:t>
            </a:r>
            <a:r>
              <a:rPr lang="en-US" dirty="0" smtClean="0"/>
              <a:t>or </a:t>
            </a:r>
            <a:r>
              <a:rPr lang="en-US" dirty="0"/>
              <a:t>dominant </a:t>
            </a:r>
            <a:r>
              <a:rPr lang="en-US" dirty="0" smtClean="0"/>
              <a:t>part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97618" y="3819019"/>
            <a:ext cx="76624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do something about (a person or thing that causes a problem or difficult situation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58432" y="4533445"/>
            <a:ext cx="100059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Fiction: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01740" y="4941391"/>
            <a:ext cx="766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</a:t>
            </a:r>
            <a:r>
              <a:rPr lang="en-US" dirty="0" err="1" smtClean="0"/>
              <a:t>omething</a:t>
            </a:r>
            <a:r>
              <a:rPr lang="en-US" dirty="0" smtClean="0"/>
              <a:t> </a:t>
            </a:r>
            <a:r>
              <a:rPr lang="en-US" dirty="0"/>
              <a:t>invented by the imagination or </a:t>
            </a:r>
            <a:r>
              <a:rPr lang="en-US" dirty="0" smtClean="0"/>
              <a:t>feigned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Children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smtClean="0">
                <a:solidFill>
                  <a:srgbClr val="FF0000"/>
                </a:solidFill>
              </a:rPr>
              <a:t>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/>
              <a:t>How </a:t>
            </a:r>
            <a:r>
              <a:rPr lang="tr-TR" dirty="0" err="1"/>
              <a:t>Tv</a:t>
            </a:r>
            <a:r>
              <a:rPr lang="tr-TR" dirty="0"/>
              <a:t> </a:t>
            </a:r>
            <a:r>
              <a:rPr lang="tr-TR" dirty="0" err="1"/>
              <a:t>Affects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Brains</a:t>
            </a:r>
            <a:r>
              <a:rPr lang="tr-TR" dirty="0"/>
              <a:t> of </a:t>
            </a:r>
            <a:r>
              <a:rPr lang="tr-TR" dirty="0" err="1"/>
              <a:t>Young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403648" y="2411408"/>
            <a:ext cx="4842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https://www.youtube.com/watch?v=v2SdEpHjrjw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Children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smtClean="0">
                <a:solidFill>
                  <a:srgbClr val="FF0000"/>
                </a:solidFill>
              </a:rPr>
              <a:t>and </a:t>
            </a:r>
            <a:r>
              <a:rPr lang="tr-TR" sz="3200" dirty="0" err="1" smtClean="0">
                <a:solidFill>
                  <a:srgbClr val="FF0000"/>
                </a:solidFill>
              </a:rPr>
              <a:t>the</a:t>
            </a:r>
            <a:r>
              <a:rPr lang="tr-TR" sz="3200" dirty="0" smtClean="0">
                <a:solidFill>
                  <a:srgbClr val="FF0000"/>
                </a:solidFill>
              </a:rPr>
              <a:t> Media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/>
              <a:t>How </a:t>
            </a:r>
            <a:r>
              <a:rPr lang="tr-TR" dirty="0" err="1"/>
              <a:t>Tv</a:t>
            </a:r>
            <a:r>
              <a:rPr lang="tr-TR" dirty="0"/>
              <a:t> </a:t>
            </a:r>
            <a:r>
              <a:rPr lang="tr-TR" dirty="0" err="1"/>
              <a:t>Affects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Brains</a:t>
            </a:r>
            <a:r>
              <a:rPr lang="tr-TR" dirty="0"/>
              <a:t> of </a:t>
            </a:r>
            <a:r>
              <a:rPr lang="tr-TR" dirty="0" err="1"/>
              <a:t>Young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403648" y="2411408"/>
            <a:ext cx="4842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https://www.youtube.com/watch?v=v2SdEpHjrjw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789040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Can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of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harmful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children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517090" y="4293096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err="1" smtClean="0"/>
              <a:t>ren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5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494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Ofis Teması</vt:lpstr>
      <vt:lpstr>Children and The Media</vt:lpstr>
      <vt:lpstr>Reading: Children and the Media</vt:lpstr>
      <vt:lpstr>Reading: Children and the Media</vt:lpstr>
      <vt:lpstr>PowerPoint Sunusu</vt:lpstr>
      <vt:lpstr>PowerPoint Sunusu</vt:lpstr>
      <vt:lpstr>PowerPoint Sunusu</vt:lpstr>
      <vt:lpstr>PowerPoint Sunusu</vt:lpstr>
      <vt:lpstr>Listening: Children and the Media</vt:lpstr>
      <vt:lpstr>Listening: Children and the Media</vt:lpstr>
      <vt:lpstr>Writing: Children and the Media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200</cp:revision>
  <dcterms:created xsi:type="dcterms:W3CDTF">2020-02-06T11:34:11Z</dcterms:created>
  <dcterms:modified xsi:type="dcterms:W3CDTF">2020-05-10T11:06:23Z</dcterms:modified>
</cp:coreProperties>
</file>