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661C9B6-8EB3-854F-A613-0EFA34FAA300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1D2F4F5-688D-E244-9126-77D0EA24D2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78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C9B6-8EB3-854F-A613-0EFA34FAA300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F4F5-688D-E244-9126-77D0EA24D2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092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661C9B6-8EB3-854F-A613-0EFA34FAA300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1D2F4F5-688D-E244-9126-77D0EA24D2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1516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661C9B6-8EB3-854F-A613-0EFA34FAA300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1D2F4F5-688D-E244-9126-77D0EA24D294}" type="slidenum">
              <a:rPr lang="tr-TR" smtClean="0"/>
              <a:t>‹#›</a:t>
            </a:fld>
            <a:endParaRPr lang="tr-T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3289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661C9B6-8EB3-854F-A613-0EFA34FAA300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1D2F4F5-688D-E244-9126-77D0EA24D2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287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C9B6-8EB3-854F-A613-0EFA34FAA300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F4F5-688D-E244-9126-77D0EA24D2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833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C9B6-8EB3-854F-A613-0EFA34FAA300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F4F5-688D-E244-9126-77D0EA24D2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662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C9B6-8EB3-854F-A613-0EFA34FAA300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F4F5-688D-E244-9126-77D0EA24D2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5823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661C9B6-8EB3-854F-A613-0EFA34FAA300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1D2F4F5-688D-E244-9126-77D0EA24D2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254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C9B6-8EB3-854F-A613-0EFA34FAA300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F4F5-688D-E244-9126-77D0EA24D2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487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661C9B6-8EB3-854F-A613-0EFA34FAA300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1D2F4F5-688D-E244-9126-77D0EA24D2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3301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C9B6-8EB3-854F-A613-0EFA34FAA300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F4F5-688D-E244-9126-77D0EA24D2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42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C9B6-8EB3-854F-A613-0EFA34FAA300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F4F5-688D-E244-9126-77D0EA24D2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907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C9B6-8EB3-854F-A613-0EFA34FAA300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F4F5-688D-E244-9126-77D0EA24D2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50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C9B6-8EB3-854F-A613-0EFA34FAA300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F4F5-688D-E244-9126-77D0EA24D2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839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C9B6-8EB3-854F-A613-0EFA34FAA300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F4F5-688D-E244-9126-77D0EA24D2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997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C9B6-8EB3-854F-A613-0EFA34FAA300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F4F5-688D-E244-9126-77D0EA24D2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34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C9B6-8EB3-854F-A613-0EFA34FAA300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2F4F5-688D-E244-9126-77D0EA24D2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993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8B5FE5F-5BA3-8740-A8C6-E3E97B0A68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EĞİTİMDE PROGRAM DIŞI ETKİNKLİKLER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5DDF7D7-8F2C-F04F-A499-882C7DCCCF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1067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CC3EAD5-2BBE-8C47-9724-1C81D0BC1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F03C520-C0E6-5A49-A981-7D3EB0357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Okulda program dışı etkinliklerin üstün yönleri ve sınırlılıkları</a:t>
            </a:r>
          </a:p>
        </p:txBody>
      </p:sp>
    </p:spTree>
    <p:extLst>
      <p:ext uri="{BB962C8B-B14F-4D97-AF65-F5344CB8AC3E}">
        <p14:creationId xmlns:p14="http://schemas.microsoft.com/office/powerpoint/2010/main" val="3819951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40110F6-23E6-B346-AE72-D0D694566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5C0CAA-F984-FF44-9584-184116F61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Eğitimde program dışı etkinliklerin yönetimi</a:t>
            </a:r>
          </a:p>
          <a:p>
            <a:endParaRPr lang="tr-TR" dirty="0"/>
          </a:p>
          <a:p>
            <a:r>
              <a:rPr lang="tr-TR" dirty="0"/>
              <a:t>Eğitimde program dışı etkinlik mekanları ve uygulamalar</a:t>
            </a:r>
          </a:p>
          <a:p>
            <a:endParaRPr lang="tr-TR" dirty="0"/>
          </a:p>
          <a:p>
            <a:r>
              <a:rPr lang="tr-TR" dirty="0"/>
              <a:t>Eğitimde program dışı etkinlik uygulamaları</a:t>
            </a:r>
          </a:p>
        </p:txBody>
      </p:sp>
    </p:spTree>
    <p:extLst>
      <p:ext uri="{BB962C8B-B14F-4D97-AF65-F5344CB8AC3E}">
        <p14:creationId xmlns:p14="http://schemas.microsoft.com/office/powerpoint/2010/main" val="2231145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68505ED-B8F3-DF49-818B-CC1E76FBD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6F782B-126E-254F-9040-429C3182C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TANIŞMA </a:t>
            </a:r>
          </a:p>
          <a:p>
            <a:r>
              <a:rPr lang="tr-TR" sz="4000" dirty="0"/>
              <a:t>DERS HAKKINDA BİLGİLENDİRME </a:t>
            </a:r>
          </a:p>
        </p:txBody>
      </p:sp>
    </p:spTree>
    <p:extLst>
      <p:ext uri="{BB962C8B-B14F-4D97-AF65-F5344CB8AC3E}">
        <p14:creationId xmlns:p14="http://schemas.microsoft.com/office/powerpoint/2010/main" val="518760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EAF2644-E81E-A84A-8C2C-E039D5484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6F85954-D19E-4143-9CAD-21118A38D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tr-TR" sz="2400" b="1" dirty="0"/>
              <a:t>EĞİTİMDE PROGRAM NEDİR?</a:t>
            </a:r>
          </a:p>
          <a:p>
            <a:pPr>
              <a:lnSpc>
                <a:spcPct val="200000"/>
              </a:lnSpc>
            </a:pPr>
            <a:r>
              <a:rPr lang="tr-TR" sz="2400" b="1" dirty="0"/>
              <a:t>EĞİTİMDE PROGRAM TÜRLERİ NELERDİR?</a:t>
            </a:r>
          </a:p>
        </p:txBody>
      </p:sp>
    </p:spTree>
    <p:extLst>
      <p:ext uri="{BB962C8B-B14F-4D97-AF65-F5344CB8AC3E}">
        <p14:creationId xmlns:p14="http://schemas.microsoft.com/office/powerpoint/2010/main" val="2643159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E6384A1-4F72-084A-B42F-CF8DE8ADC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8DBEC2-A1FB-BA46-B47F-57226149F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/>
              <a:t>EĞİTİMDE PROGRAM DIŞI ETKİNLİKLER NELERDİR?</a:t>
            </a:r>
          </a:p>
        </p:txBody>
      </p:sp>
    </p:spTree>
    <p:extLst>
      <p:ext uri="{BB962C8B-B14F-4D97-AF65-F5344CB8AC3E}">
        <p14:creationId xmlns:p14="http://schemas.microsoft.com/office/powerpoint/2010/main" val="1822854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EE52524-53E5-4141-9D8B-E18B6A977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DFD882-6CCD-6A41-90BD-D0D4315AA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Resmi program ve resmi olmayan program ile program dışı etkinlikler ve örtük program kavramları nelerdir?</a:t>
            </a:r>
          </a:p>
        </p:txBody>
      </p:sp>
    </p:spTree>
    <p:extLst>
      <p:ext uri="{BB962C8B-B14F-4D97-AF65-F5344CB8AC3E}">
        <p14:creationId xmlns:p14="http://schemas.microsoft.com/office/powerpoint/2010/main" val="2787285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58B882A-7B56-3840-AEF3-5DDD332AF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1EEF4D-4DF5-3048-A958-9A1228458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sz="2400" b="1" dirty="0"/>
              <a:t>Örtük programın bileşenleri</a:t>
            </a:r>
          </a:p>
          <a:p>
            <a:pPr lvl="0"/>
            <a:endParaRPr lang="tr-TR" sz="2400" b="1" dirty="0"/>
          </a:p>
          <a:p>
            <a:r>
              <a:rPr lang="tr-TR" sz="2400" b="1" dirty="0"/>
              <a:t>Örtük programla ilgili yaklaşımlar</a:t>
            </a:r>
          </a:p>
        </p:txBody>
      </p:sp>
    </p:spTree>
    <p:extLst>
      <p:ext uri="{BB962C8B-B14F-4D97-AF65-F5344CB8AC3E}">
        <p14:creationId xmlns:p14="http://schemas.microsoft.com/office/powerpoint/2010/main" val="1819927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BB5294-CDBA-E242-8BD1-FF09CBD40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39920CD-B526-EB48-937B-86EFCA310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Örtük programla ilgili yaklaşımlar ve öğrenme öğretme sürecine yansımaları</a:t>
            </a:r>
          </a:p>
        </p:txBody>
      </p:sp>
    </p:spTree>
    <p:extLst>
      <p:ext uri="{BB962C8B-B14F-4D97-AF65-F5344CB8AC3E}">
        <p14:creationId xmlns:p14="http://schemas.microsoft.com/office/powerpoint/2010/main" val="366927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9DF3E07-52AF-D74E-B450-6CF31C4D1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76848BC-CA75-F644-AAF5-7F3D49DA2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Öğrenme Alanları ve Örtük Program İlişkisi</a:t>
            </a:r>
          </a:p>
        </p:txBody>
      </p:sp>
    </p:spTree>
    <p:extLst>
      <p:ext uri="{BB962C8B-B14F-4D97-AF65-F5344CB8AC3E}">
        <p14:creationId xmlns:p14="http://schemas.microsoft.com/office/powerpoint/2010/main" val="3762415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3C1E3CD-25B4-144B-86B5-F32DDAFD6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D61072-6DBD-D64C-AF6A-40A5AEF41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Eğitimde Program Dışı Etkinlikler</a:t>
            </a:r>
          </a:p>
          <a:p>
            <a:endParaRPr lang="tr-TR" dirty="0"/>
          </a:p>
          <a:p>
            <a:r>
              <a:rPr lang="tr-TR" dirty="0"/>
              <a:t>Okulda program dışı etkinlikler</a:t>
            </a:r>
          </a:p>
        </p:txBody>
      </p:sp>
    </p:spTree>
    <p:extLst>
      <p:ext uri="{BB962C8B-B14F-4D97-AF65-F5344CB8AC3E}">
        <p14:creationId xmlns:p14="http://schemas.microsoft.com/office/powerpoint/2010/main" val="2220855133"/>
      </p:ext>
    </p:extLst>
  </p:cSld>
  <p:clrMapOvr>
    <a:masterClrMapping/>
  </p:clrMapOvr>
</p:sld>
</file>

<file path=ppt/theme/theme1.xml><?xml version="1.0" encoding="utf-8"?>
<a:theme xmlns:a="http://schemas.openxmlformats.org/drawingml/2006/main" name="Uçak İzi">
  <a:themeElements>
    <a:clrScheme name="Uçak İzi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Uçak İzi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çak İzi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{51E762BA-79DC-874E-A818-CE379AF97290}tf10001079</Template>
  <TotalTime>4</TotalTime>
  <Words>94</Words>
  <Application>Microsoft Macintosh PowerPoint</Application>
  <PresentationFormat>Geniş ekran</PresentationFormat>
  <Paragraphs>21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Uçak İzi</vt:lpstr>
      <vt:lpstr>EĞİTİMDE PROGRAM DIŞI ETKİNKLİKLER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PROGRAM DIŞI ETKİNKLİKLER</dc:title>
  <dc:creator>Ece Özdoğan</dc:creator>
  <cp:lastModifiedBy>Ece Özdoğan</cp:lastModifiedBy>
  <cp:revision>1</cp:revision>
  <dcterms:created xsi:type="dcterms:W3CDTF">2020-05-05T22:01:38Z</dcterms:created>
  <dcterms:modified xsi:type="dcterms:W3CDTF">2020-05-05T22:05:47Z</dcterms:modified>
</cp:coreProperties>
</file>