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30.01.2017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30.01.2017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30.01.2017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Üçüncü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Okullara İletilecek Belgeler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456986"/>
            <a:ext cx="8915400" cy="26391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Milli Eğitim Bakanlığı Olur Yazısı, 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Bölüm Başkanı Dilekçesi,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Okul-Öğretmen-Öğretmen Adayı Listesi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5401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60821" cy="1280890"/>
          </a:xfrm>
        </p:spPr>
        <p:txBody>
          <a:bodyPr/>
          <a:lstStyle/>
          <a:p>
            <a:r>
              <a:rPr lang="tr-TR" dirty="0" smtClean="0"/>
              <a:t>Okullara Gidişte Dikkat Edilecek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67055"/>
            <a:ext cx="8915400" cy="26391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Okulların aranması ve randevu alınması,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Kullanılacak dil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Giyim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Okul kurallarının konuşulması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Öğretmen ders saatlerinin ayarlanması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412055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55</Words>
  <Application>Microsoft Office PowerPoint</Application>
  <PresentationFormat>Geniş ekran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Okul Deneyimi Dersi</vt:lpstr>
      <vt:lpstr>Okullara İletilecek Belgeler</vt:lpstr>
      <vt:lpstr>Okullara Gidişte Dikkat Edilecek Hususlar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6</cp:revision>
  <dcterms:created xsi:type="dcterms:W3CDTF">2017-01-30T13:43:04Z</dcterms:created>
  <dcterms:modified xsi:type="dcterms:W3CDTF">2017-01-30T14:16:41Z</dcterms:modified>
</cp:coreProperties>
</file>