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6D9C-2E30-4074-A5D2-D50B4622EE7C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241D-1FD3-4B4D-95B7-3298C75A6CD6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B153-16B5-4B7E-82EE-B0C461D94530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EAE-340B-4751-B477-95D0160C2AC2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FD4-674F-4D88-A7FE-3F84833A2014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953C-06D8-4B22-9366-4E5D762619F0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B67-1850-411E-A4C3-72D0E0A7B95D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C79E-3BB0-48E3-A4FA-D9D74B834195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260B-1A9A-4F29-B6DB-EE3AC8E952E0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9328-11D1-4D7B-A024-E44531932B43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61F0-C9AF-4D7D-B862-EDD85BB18EBF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AED1F-52F6-4C31-983E-1C6FE2955A78}" type="datetime1">
              <a:rPr lang="tr-TR" smtClean="0"/>
              <a:t>30.01.2017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91A6-3518-4DCD-BC57-F05F1E03FF3A}" type="datetime1">
              <a:rPr lang="tr-TR" smtClean="0"/>
              <a:t>30.01.2017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CEBD-B10D-460E-9C69-823DA8B8B346}" type="datetime1">
              <a:rPr lang="tr-TR" smtClean="0"/>
              <a:t>30.01.2017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A2AF-D3E9-434B-8837-D5651623029D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C82B-38AC-4D86-AA95-E53E3A6FE116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EB7-1BC2-41F9-B4A4-19C3E82CA83B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Üçüncü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Okullara İletilecek Belgeler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456986"/>
            <a:ext cx="8915400" cy="263912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Milli Eğitim Bakanlığı Olur Yazısı, 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Bölüm Başkanı Dilekçesi,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Okul-Öğretmen-Öğretmen Adayı Listesi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5401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9260821" cy="1280890"/>
          </a:xfrm>
        </p:spPr>
        <p:txBody>
          <a:bodyPr/>
          <a:lstStyle/>
          <a:p>
            <a:r>
              <a:rPr lang="tr-TR" dirty="0" smtClean="0"/>
              <a:t>Okullara Gidişte Dikkat Edilecek Hususlar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67055"/>
            <a:ext cx="8915400" cy="263912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Okulların aranması ve randevu alınması,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Kullanılacak dil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Giyim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Okul kurallarının konuşulması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Öğretmen ders saatlerinin ayarlanması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8412055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55</Words>
  <Application>Microsoft Office PowerPoint</Application>
  <PresentationFormat>Geniş ekran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Okul Deneyimi Dersi</vt:lpstr>
      <vt:lpstr>Okullara İletilecek Belgeler</vt:lpstr>
      <vt:lpstr>Okullara Gidişte Dikkat Edilecek Hususlar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6</cp:revision>
  <dcterms:created xsi:type="dcterms:W3CDTF">2017-01-30T13:43:04Z</dcterms:created>
  <dcterms:modified xsi:type="dcterms:W3CDTF">2017-01-30T14:16:41Z</dcterms:modified>
</cp:coreProperties>
</file>