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898B6EF-800E-4DA0-B1D3-63AA2420325C}"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A94E40-205C-4A36-AE12-39F3BEC25309}" type="slidenum">
              <a:rPr lang="tr-TR" smtClean="0"/>
              <a:t>‹#›</a:t>
            </a:fld>
            <a:endParaRPr lang="tr-TR"/>
          </a:p>
        </p:txBody>
      </p:sp>
    </p:spTree>
    <p:extLst>
      <p:ext uri="{BB962C8B-B14F-4D97-AF65-F5344CB8AC3E}">
        <p14:creationId xmlns:p14="http://schemas.microsoft.com/office/powerpoint/2010/main" val="3945796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898B6EF-800E-4DA0-B1D3-63AA2420325C}"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A94E40-205C-4A36-AE12-39F3BEC25309}" type="slidenum">
              <a:rPr lang="tr-TR" smtClean="0"/>
              <a:t>‹#›</a:t>
            </a:fld>
            <a:endParaRPr lang="tr-TR"/>
          </a:p>
        </p:txBody>
      </p:sp>
    </p:spTree>
    <p:extLst>
      <p:ext uri="{BB962C8B-B14F-4D97-AF65-F5344CB8AC3E}">
        <p14:creationId xmlns:p14="http://schemas.microsoft.com/office/powerpoint/2010/main" val="458303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898B6EF-800E-4DA0-B1D3-63AA2420325C}"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A94E40-205C-4A36-AE12-39F3BEC25309}" type="slidenum">
              <a:rPr lang="tr-TR" smtClean="0"/>
              <a:t>‹#›</a:t>
            </a:fld>
            <a:endParaRPr lang="tr-TR"/>
          </a:p>
        </p:txBody>
      </p:sp>
    </p:spTree>
    <p:extLst>
      <p:ext uri="{BB962C8B-B14F-4D97-AF65-F5344CB8AC3E}">
        <p14:creationId xmlns:p14="http://schemas.microsoft.com/office/powerpoint/2010/main" val="128288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898B6EF-800E-4DA0-B1D3-63AA2420325C}"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A94E40-205C-4A36-AE12-39F3BEC25309}" type="slidenum">
              <a:rPr lang="tr-TR" smtClean="0"/>
              <a:t>‹#›</a:t>
            </a:fld>
            <a:endParaRPr lang="tr-TR"/>
          </a:p>
        </p:txBody>
      </p:sp>
    </p:spTree>
    <p:extLst>
      <p:ext uri="{BB962C8B-B14F-4D97-AF65-F5344CB8AC3E}">
        <p14:creationId xmlns:p14="http://schemas.microsoft.com/office/powerpoint/2010/main" val="3836346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898B6EF-800E-4DA0-B1D3-63AA2420325C}"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A94E40-205C-4A36-AE12-39F3BEC25309}" type="slidenum">
              <a:rPr lang="tr-TR" smtClean="0"/>
              <a:t>‹#›</a:t>
            </a:fld>
            <a:endParaRPr lang="tr-TR"/>
          </a:p>
        </p:txBody>
      </p:sp>
    </p:spTree>
    <p:extLst>
      <p:ext uri="{BB962C8B-B14F-4D97-AF65-F5344CB8AC3E}">
        <p14:creationId xmlns:p14="http://schemas.microsoft.com/office/powerpoint/2010/main" val="1547069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898B6EF-800E-4DA0-B1D3-63AA2420325C}"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7A94E40-205C-4A36-AE12-39F3BEC25309}" type="slidenum">
              <a:rPr lang="tr-TR" smtClean="0"/>
              <a:t>‹#›</a:t>
            </a:fld>
            <a:endParaRPr lang="tr-TR"/>
          </a:p>
        </p:txBody>
      </p:sp>
    </p:spTree>
    <p:extLst>
      <p:ext uri="{BB962C8B-B14F-4D97-AF65-F5344CB8AC3E}">
        <p14:creationId xmlns:p14="http://schemas.microsoft.com/office/powerpoint/2010/main" val="245220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898B6EF-800E-4DA0-B1D3-63AA2420325C}" type="datetimeFigureOut">
              <a:rPr lang="tr-TR" smtClean="0"/>
              <a:t>24.04.2020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7A94E40-205C-4A36-AE12-39F3BEC25309}" type="slidenum">
              <a:rPr lang="tr-TR" smtClean="0"/>
              <a:t>‹#›</a:t>
            </a:fld>
            <a:endParaRPr lang="tr-TR"/>
          </a:p>
        </p:txBody>
      </p:sp>
    </p:spTree>
    <p:extLst>
      <p:ext uri="{BB962C8B-B14F-4D97-AF65-F5344CB8AC3E}">
        <p14:creationId xmlns:p14="http://schemas.microsoft.com/office/powerpoint/2010/main" val="3212846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898B6EF-800E-4DA0-B1D3-63AA2420325C}" type="datetimeFigureOut">
              <a:rPr lang="tr-TR" smtClean="0"/>
              <a:t>24.04.2020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7A94E40-205C-4A36-AE12-39F3BEC25309}" type="slidenum">
              <a:rPr lang="tr-TR" smtClean="0"/>
              <a:t>‹#›</a:t>
            </a:fld>
            <a:endParaRPr lang="tr-TR"/>
          </a:p>
        </p:txBody>
      </p:sp>
    </p:spTree>
    <p:extLst>
      <p:ext uri="{BB962C8B-B14F-4D97-AF65-F5344CB8AC3E}">
        <p14:creationId xmlns:p14="http://schemas.microsoft.com/office/powerpoint/2010/main" val="3083287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898B6EF-800E-4DA0-B1D3-63AA2420325C}" type="datetimeFigureOut">
              <a:rPr lang="tr-TR" smtClean="0"/>
              <a:t>24.04.2020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7A94E40-205C-4A36-AE12-39F3BEC25309}" type="slidenum">
              <a:rPr lang="tr-TR" smtClean="0"/>
              <a:t>‹#›</a:t>
            </a:fld>
            <a:endParaRPr lang="tr-TR"/>
          </a:p>
        </p:txBody>
      </p:sp>
    </p:spTree>
    <p:extLst>
      <p:ext uri="{BB962C8B-B14F-4D97-AF65-F5344CB8AC3E}">
        <p14:creationId xmlns:p14="http://schemas.microsoft.com/office/powerpoint/2010/main" val="2763440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898B6EF-800E-4DA0-B1D3-63AA2420325C}"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7A94E40-205C-4A36-AE12-39F3BEC25309}" type="slidenum">
              <a:rPr lang="tr-TR" smtClean="0"/>
              <a:t>‹#›</a:t>
            </a:fld>
            <a:endParaRPr lang="tr-TR"/>
          </a:p>
        </p:txBody>
      </p:sp>
    </p:spTree>
    <p:extLst>
      <p:ext uri="{BB962C8B-B14F-4D97-AF65-F5344CB8AC3E}">
        <p14:creationId xmlns:p14="http://schemas.microsoft.com/office/powerpoint/2010/main" val="3359970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898B6EF-800E-4DA0-B1D3-63AA2420325C}"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7A94E40-205C-4A36-AE12-39F3BEC25309}" type="slidenum">
              <a:rPr lang="tr-TR" smtClean="0"/>
              <a:t>‹#›</a:t>
            </a:fld>
            <a:endParaRPr lang="tr-TR"/>
          </a:p>
        </p:txBody>
      </p:sp>
    </p:spTree>
    <p:extLst>
      <p:ext uri="{BB962C8B-B14F-4D97-AF65-F5344CB8AC3E}">
        <p14:creationId xmlns:p14="http://schemas.microsoft.com/office/powerpoint/2010/main" val="1291492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98B6EF-800E-4DA0-B1D3-63AA2420325C}" type="datetimeFigureOut">
              <a:rPr lang="tr-TR" smtClean="0"/>
              <a:t>24.04.2020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A94E40-205C-4A36-AE12-39F3BEC25309}" type="slidenum">
              <a:rPr lang="tr-TR" smtClean="0"/>
              <a:t>‹#›</a:t>
            </a:fld>
            <a:endParaRPr lang="tr-TR"/>
          </a:p>
        </p:txBody>
      </p:sp>
    </p:spTree>
    <p:extLst>
      <p:ext uri="{BB962C8B-B14F-4D97-AF65-F5344CB8AC3E}">
        <p14:creationId xmlns:p14="http://schemas.microsoft.com/office/powerpoint/2010/main" val="20897761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Turizm ve Çevre</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075714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Daha öncede bahsedildiği gibi çevre tanımı fiziksel ve toplumsal boyutlarıyla bir bütündür. Gerçekte birini diğerinden ayırmak olanaksızdır. Böyle bir ayrımın amacı büyük ölçüde çevresel etki ve olaylar arasındaki ilişkilerin belirleme, açıklama ve çözümleme kolaylığı sağlayabilmektedir.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5340256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Çevresel değerler üzerinde oluşan kirlilik</a:t>
            </a:r>
            <a:endParaRPr lang="tr-TR" dirty="0"/>
          </a:p>
        </p:txBody>
      </p:sp>
      <p:sp>
        <p:nvSpPr>
          <p:cNvPr id="3" name="İçerik Yer Tutucusu 2"/>
          <p:cNvSpPr>
            <a:spLocks noGrp="1"/>
          </p:cNvSpPr>
          <p:nvPr>
            <p:ph idx="1"/>
          </p:nvPr>
        </p:nvSpPr>
        <p:spPr/>
        <p:txBody>
          <a:bodyPr/>
          <a:lstStyle/>
          <a:p>
            <a:r>
              <a:rPr lang="tr-TR" dirty="0" smtClean="0"/>
              <a:t>Çevre unsurları içerisinde oluşan bir kirlilik söz konusu olabilir. Bu etkilenme doğal süreçler halinde de gerçekleşebilmektedir. Örneğin bir yanardağ lavlarının ulaştığı her yeri kirletebilir. </a:t>
            </a:r>
            <a:endParaRPr lang="tr-TR" dirty="0"/>
          </a:p>
        </p:txBody>
      </p:sp>
    </p:spTree>
    <p:extLst>
      <p:ext uri="{BB962C8B-B14F-4D97-AF65-F5344CB8AC3E}">
        <p14:creationId xmlns:p14="http://schemas.microsoft.com/office/powerpoint/2010/main" val="3103216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Hava kirliliği</a:t>
            </a:r>
          </a:p>
          <a:p>
            <a:r>
              <a:rPr lang="tr-TR" dirty="0" smtClean="0"/>
              <a:t>Gürültü kirliliği</a:t>
            </a:r>
          </a:p>
          <a:p>
            <a:r>
              <a:rPr lang="tr-TR" dirty="0" smtClean="0"/>
              <a:t>Su </a:t>
            </a:r>
            <a:r>
              <a:rPr lang="tr-TR" dirty="0" smtClean="0"/>
              <a:t>kirliliği</a:t>
            </a:r>
          </a:p>
          <a:p>
            <a:r>
              <a:rPr lang="tr-TR" dirty="0" smtClean="0"/>
              <a:t>Toprak </a:t>
            </a:r>
            <a:r>
              <a:rPr lang="tr-TR" dirty="0" smtClean="0"/>
              <a:t>kirliliği</a:t>
            </a:r>
          </a:p>
          <a:p>
            <a:r>
              <a:rPr lang="tr-TR" dirty="0" smtClean="0"/>
              <a:t>Flora ve faunada bozulma</a:t>
            </a:r>
          </a:p>
          <a:p>
            <a:r>
              <a:rPr lang="tr-TR" dirty="0" smtClean="0"/>
              <a:t>Küresel ısınma ve iklim değişikliği</a:t>
            </a:r>
          </a:p>
          <a:p>
            <a:r>
              <a:rPr lang="tr-TR" dirty="0" smtClean="0"/>
              <a:t>Kültürel çevrede bozulma</a:t>
            </a:r>
            <a:endParaRPr lang="tr-TR" dirty="0"/>
          </a:p>
        </p:txBody>
      </p:sp>
    </p:spTree>
    <p:extLst>
      <p:ext uri="{BB962C8B-B14F-4D97-AF65-F5344CB8AC3E}">
        <p14:creationId xmlns:p14="http://schemas.microsoft.com/office/powerpoint/2010/main" val="1848764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b="1" dirty="0"/>
              <a:t>Hava kirliliği</a:t>
            </a:r>
            <a:r>
              <a:rPr lang="tr-TR" dirty="0"/>
              <a:t>, canlıların sağlığını olumsuz yönde etkileyen ve havadaki yabancı maddelerin, normalin üzerinde miktar ve yoğunluğa ulaşmasıdır.</a:t>
            </a:r>
          </a:p>
          <a:p>
            <a:r>
              <a:rPr lang="tr-TR" dirty="0"/>
              <a:t>Bir başka deyişle hava kirliliği; havada katı, sıvı ve gaz şeklindeki yabancı maddelerin insan sağlığına, canlı hayatına ve </a:t>
            </a:r>
            <a:r>
              <a:rPr lang="tr-TR" dirty="0" smtClean="0"/>
              <a:t>ekolojik</a:t>
            </a:r>
            <a:r>
              <a:rPr lang="tr-TR" dirty="0"/>
              <a:t> dengeye zarar verecek miktar, yoğunluk ve uzun sürede </a:t>
            </a:r>
            <a:r>
              <a:rPr lang="tr-TR" dirty="0" smtClean="0"/>
              <a:t>atmosferde bulunmasıdır</a:t>
            </a:r>
            <a:r>
              <a:rPr lang="tr-TR" dirty="0"/>
              <a:t>. İnsanların çeşitli faaliyetleri sonucu meydana gelen üretim ve tüketim aktiviteleri sırasında ortaya çıkan </a:t>
            </a:r>
            <a:r>
              <a:rPr lang="tr-TR" dirty="0" err="1" smtClean="0"/>
              <a:t>atıkalrla</a:t>
            </a:r>
            <a:r>
              <a:rPr lang="tr-TR" dirty="0"/>
              <a:t> hava tabakası kirlenerek, yeryüzündeki canlı hayatını olumsuz yönde etkilemektedir.</a:t>
            </a:r>
          </a:p>
          <a:p>
            <a:endParaRPr lang="tr-TR" dirty="0"/>
          </a:p>
        </p:txBody>
      </p:sp>
    </p:spTree>
    <p:extLst>
      <p:ext uri="{BB962C8B-B14F-4D97-AF65-F5344CB8AC3E}">
        <p14:creationId xmlns:p14="http://schemas.microsoft.com/office/powerpoint/2010/main" val="3871521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Gürültü kirliliği</a:t>
            </a:r>
            <a:r>
              <a:rPr lang="tr-TR" dirty="0"/>
              <a:t> </a:t>
            </a:r>
            <a:r>
              <a:rPr lang="tr-TR" dirty="0" smtClean="0"/>
              <a:t>insan </a:t>
            </a:r>
            <a:r>
              <a:rPr lang="tr-TR" dirty="0"/>
              <a:t>veya hayvan yaşamını olumsuz </a:t>
            </a:r>
            <a:r>
              <a:rPr lang="tr-TR" dirty="0" smtClean="0"/>
              <a:t>etkileyen bir şekilde </a:t>
            </a:r>
            <a:r>
              <a:rPr lang="tr-TR" dirty="0"/>
              <a:t>dengesini bozan </a:t>
            </a:r>
            <a:r>
              <a:rPr lang="tr-TR" dirty="0" smtClean="0"/>
              <a:t>insan</a:t>
            </a:r>
            <a:r>
              <a:rPr lang="tr-TR" dirty="0"/>
              <a:t>, hayvan ya da makine kaynaklı </a:t>
            </a:r>
            <a:r>
              <a:rPr lang="tr-TR" dirty="0" smtClean="0"/>
              <a:t>seslerin oluşumudur</a:t>
            </a:r>
            <a:r>
              <a:rPr lang="tr-TR" dirty="0"/>
              <a:t>. Gürültü kirliliğinin en yaygın biçimlerinden biri, </a:t>
            </a:r>
            <a:r>
              <a:rPr lang="tr-TR" dirty="0" smtClean="0"/>
              <a:t>motorlu </a:t>
            </a:r>
            <a:r>
              <a:rPr lang="tr-TR" dirty="0"/>
              <a:t>araçların neden olduğu </a:t>
            </a:r>
            <a:r>
              <a:rPr lang="tr-TR" dirty="0" smtClean="0"/>
              <a:t>kirliliktir denilebilir. </a:t>
            </a:r>
            <a:endParaRPr lang="tr-TR" dirty="0"/>
          </a:p>
        </p:txBody>
      </p:sp>
    </p:spTree>
    <p:extLst>
      <p:ext uri="{BB962C8B-B14F-4D97-AF65-F5344CB8AC3E}">
        <p14:creationId xmlns:p14="http://schemas.microsoft.com/office/powerpoint/2010/main" val="23911592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b="1" dirty="0" smtClean="0"/>
              <a:t>Su </a:t>
            </a:r>
            <a:r>
              <a:rPr lang="tr-TR" b="1" dirty="0"/>
              <a:t>Kirliliği:</a:t>
            </a:r>
            <a:r>
              <a:rPr lang="tr-TR" dirty="0"/>
              <a:t> </a:t>
            </a:r>
            <a:r>
              <a:rPr lang="tr-TR" dirty="0" smtClean="0"/>
              <a:t>Suyun kirlenmesine bir çok etken neden olabilir. Nüfusun</a:t>
            </a:r>
            <a:r>
              <a:rPr lang="tr-TR" dirty="0"/>
              <a:t>, sanayinin ve şehirleşmenin hızlı bir şekilde </a:t>
            </a:r>
            <a:r>
              <a:rPr lang="tr-TR" dirty="0" smtClean="0"/>
              <a:t>artış göstermesi </a:t>
            </a:r>
            <a:r>
              <a:rPr lang="tr-TR" dirty="0"/>
              <a:t>su kirliliğine yol </a:t>
            </a:r>
            <a:r>
              <a:rPr lang="tr-TR" dirty="0" smtClean="0"/>
              <a:t>açabilir. </a:t>
            </a:r>
            <a:r>
              <a:rPr lang="tr-TR" dirty="0"/>
              <a:t>Su kirliliğinde </a:t>
            </a:r>
            <a:r>
              <a:rPr lang="tr-TR" dirty="0" smtClean="0"/>
              <a:t>insan faktörünün etkisi </a:t>
            </a:r>
            <a:r>
              <a:rPr lang="tr-TR" dirty="0"/>
              <a:t>büyüktür. Lağım suları, fabrika atıklarının sulara karışması suların kirlenmesine neden </a:t>
            </a:r>
            <a:r>
              <a:rPr lang="tr-TR" dirty="0" smtClean="0"/>
              <a:t>olabilir. </a:t>
            </a:r>
          </a:p>
          <a:p>
            <a:r>
              <a:rPr lang="tr-TR" dirty="0"/>
              <a:t>Su kirliliği arttıkça insan sağlığı da tehdit altına </a:t>
            </a:r>
            <a:r>
              <a:rPr lang="tr-TR" dirty="0" smtClean="0"/>
              <a:t>girebilir. Hatta bu durum çok ciddi boyutlara gelebilir.  </a:t>
            </a:r>
            <a:r>
              <a:rPr lang="tr-TR" dirty="0"/>
              <a:t>Bunu önlemek için öncelikle su israfının önüne geçilmelidir. Bunun dışında sanayi atıklarının ve evsel atıkların kontrollü şekilde atılması, doğada zor parçalanan deterjan gibi maddelerin kullanımının azaltılması, gübre ve kimyasal ilaçların kontrollü bir şekilde kullanılması gibi önlemlerin de alınması gereklidir.</a:t>
            </a:r>
            <a:endParaRPr lang="tr-TR" dirty="0" smtClean="0"/>
          </a:p>
          <a:p>
            <a:endParaRPr lang="tr-TR" dirty="0"/>
          </a:p>
        </p:txBody>
      </p:sp>
    </p:spTree>
    <p:extLst>
      <p:ext uri="{BB962C8B-B14F-4D97-AF65-F5344CB8AC3E}">
        <p14:creationId xmlns:p14="http://schemas.microsoft.com/office/powerpoint/2010/main" val="3744867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274320" indent="-182880" algn="just">
              <a:spcBef>
                <a:spcPts val="100"/>
              </a:spcBef>
              <a:spcAft>
                <a:spcPts val="100"/>
              </a:spcAft>
            </a:pPr>
            <a:r>
              <a:rPr lang="tr-TR" dirty="0" err="1" smtClean="0">
                <a:latin typeface="Times New Roman" panose="02020603050405020304" pitchFamily="18" charset="0"/>
                <a:ea typeface="Times New Roman" panose="02020603050405020304" pitchFamily="18" charset="0"/>
                <a:cs typeface="Times New Roman" panose="02020603050405020304" pitchFamily="18" charset="0"/>
              </a:rPr>
              <a:t>Nüzhet</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 Kahraman-Oğuz Türkay- Turizm Ve Çevre</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Cengiz Demir-Aydın Çevirgen-Turizm ve Çevre Yönetimi</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Cengiz Demir-Aydın Çevirgen-Eko Turizm Yönetimi</a:t>
            </a:r>
          </a:p>
          <a:p>
            <a:pPr marL="274320" indent="-182880" algn="just">
              <a:spcBef>
                <a:spcPts val="100"/>
              </a:spcBef>
              <a:spcAft>
                <a:spcPts val="100"/>
              </a:spcAft>
            </a:pPr>
            <a:r>
              <a:rPr lang="tr-TR" smtClean="0">
                <a:latin typeface="Times New Roman" panose="02020603050405020304" pitchFamily="18" charset="0"/>
                <a:ea typeface="Times New Roman" panose="02020603050405020304" pitchFamily="18" charset="0"/>
                <a:cs typeface="Times New Roman" panose="02020603050405020304" pitchFamily="18" charset="0"/>
              </a:rPr>
              <a:t>Muammer Tuna- Turizm, Çevre ve Toplum</a:t>
            </a:r>
          </a:p>
          <a:p>
            <a:endParaRPr lang="tr-TR"/>
          </a:p>
        </p:txBody>
      </p:sp>
    </p:spTree>
    <p:extLst>
      <p:ext uri="{BB962C8B-B14F-4D97-AF65-F5344CB8AC3E}">
        <p14:creationId xmlns:p14="http://schemas.microsoft.com/office/powerpoint/2010/main" val="301918551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164</Words>
  <Application>Microsoft Office PowerPoint</Application>
  <PresentationFormat>Ekran Gösterisi (4:3)</PresentationFormat>
  <Paragraphs>20</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Turizm ve Çevre</vt:lpstr>
      <vt:lpstr>PowerPoint Sunusu</vt:lpstr>
      <vt:lpstr>Çevresel değerler üzerinde oluşan kirlilik</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EDA</dc:creator>
  <cp:lastModifiedBy>EDA</cp:lastModifiedBy>
  <cp:revision>11</cp:revision>
  <dcterms:created xsi:type="dcterms:W3CDTF">2020-04-24T11:10:11Z</dcterms:created>
  <dcterms:modified xsi:type="dcterms:W3CDTF">2020-04-24T11:21:05Z</dcterms:modified>
</cp:coreProperties>
</file>