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88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5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60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97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90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19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10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47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73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7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7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 HİZMETLERİ DEPARTMANINDA İŞ PERİYOTLARI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20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İŞLERİN PERİYOTLARI VE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	GÜNLÜK İŞ PERİYODUNDA:</a:t>
            </a:r>
          </a:p>
          <a:p>
            <a:r>
              <a:rPr lang="tr-TR" dirty="0" smtClean="0"/>
              <a:t>Satılmayan odaların toz kontrolü,</a:t>
            </a:r>
          </a:p>
          <a:p>
            <a:r>
              <a:rPr lang="tr-TR" dirty="0" smtClean="0"/>
              <a:t>Konuğa ait eşyaların düzenlenmesi,</a:t>
            </a:r>
          </a:p>
          <a:p>
            <a:r>
              <a:rPr lang="tr-TR" dirty="0" smtClean="0"/>
              <a:t>Kirli çamaşırların toplanması,</a:t>
            </a:r>
          </a:p>
          <a:p>
            <a:r>
              <a:rPr lang="tr-TR" dirty="0" smtClean="0"/>
              <a:t>Banyo temizliği,</a:t>
            </a:r>
          </a:p>
          <a:p>
            <a:r>
              <a:rPr lang="tr-TR" dirty="0" smtClean="0"/>
              <a:t>Zemin temizliği, (süpürme)</a:t>
            </a:r>
          </a:p>
          <a:p>
            <a:r>
              <a:rPr lang="tr-TR" dirty="0" smtClean="0"/>
              <a:t>Toz alma,</a:t>
            </a:r>
          </a:p>
          <a:p>
            <a:r>
              <a:rPr lang="tr-TR" dirty="0" smtClean="0"/>
              <a:t>Kat ofislerinin temizlenmesi.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19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İŞLERİN PERİYOTLARI VE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HAFTALIK İŞ PERİYODUNDA:</a:t>
            </a:r>
          </a:p>
          <a:p>
            <a:r>
              <a:rPr lang="tr-TR" dirty="0" smtClean="0"/>
              <a:t>Camların silinmesi,</a:t>
            </a:r>
          </a:p>
          <a:p>
            <a:r>
              <a:rPr lang="tr-TR" dirty="0" smtClean="0"/>
              <a:t>Dolapların temizlenmesi,</a:t>
            </a:r>
          </a:p>
          <a:p>
            <a:r>
              <a:rPr lang="tr-TR" dirty="0" smtClean="0"/>
              <a:t>Buzdolabı, mini bar temizliği,</a:t>
            </a:r>
          </a:p>
          <a:p>
            <a:r>
              <a:rPr lang="tr-TR" dirty="0" smtClean="0"/>
              <a:t>Haşerat kontrolünün yapılması, ilaçlanması,</a:t>
            </a:r>
          </a:p>
          <a:p>
            <a:r>
              <a:rPr lang="tr-TR" dirty="0" smtClean="0"/>
              <a:t>Duvarların örümceklerden temizlenmesi.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7949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İŞLERİN PERİYOTLARI VE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	AYLIK İŞ PERİYODUNDA:</a:t>
            </a:r>
          </a:p>
          <a:p>
            <a:r>
              <a:rPr lang="tr-TR" dirty="0" smtClean="0"/>
              <a:t>Tül, perde yıkanması,</a:t>
            </a:r>
          </a:p>
          <a:p>
            <a:r>
              <a:rPr lang="tr-TR" dirty="0" smtClean="0"/>
              <a:t>Zeminlerin cilalanması,</a:t>
            </a:r>
          </a:p>
          <a:p>
            <a:r>
              <a:rPr lang="tr-TR" dirty="0" smtClean="0"/>
              <a:t>Madeni eşyaların parlatılması,</a:t>
            </a:r>
          </a:p>
          <a:p>
            <a:r>
              <a:rPr lang="tr-TR" dirty="0" smtClean="0"/>
              <a:t>Yatağın alt-üst edilerek havalandırılması,</a:t>
            </a:r>
          </a:p>
          <a:p>
            <a:r>
              <a:rPr lang="tr-TR" dirty="0" smtClean="0"/>
              <a:t>Halılardan lekelerin çıkarılması,</a:t>
            </a:r>
          </a:p>
          <a:p>
            <a:r>
              <a:rPr lang="tr-TR" dirty="0" smtClean="0"/>
              <a:t>Mobilya döşemelerinin silinmesi,</a:t>
            </a:r>
          </a:p>
          <a:p>
            <a:r>
              <a:rPr lang="tr-TR" dirty="0" smtClean="0"/>
              <a:t>Envanter yapılması.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622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İŞLERİN PERİYOTLARI VE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	MEVSİMLİK İŞ PERİYODUNDA:</a:t>
            </a:r>
          </a:p>
          <a:p>
            <a:r>
              <a:rPr lang="tr-TR" dirty="0" smtClean="0"/>
              <a:t>Duvarların boyanması, silinmesi</a:t>
            </a:r>
          </a:p>
          <a:p>
            <a:r>
              <a:rPr lang="tr-TR" dirty="0" smtClean="0"/>
              <a:t>Envanter denetimlerinin yapılması,</a:t>
            </a:r>
          </a:p>
          <a:p>
            <a:r>
              <a:rPr lang="tr-TR" dirty="0" smtClean="0"/>
              <a:t>Tüm katların ilaçlanması,</a:t>
            </a:r>
          </a:p>
          <a:p>
            <a:r>
              <a:rPr lang="tr-TR" dirty="0" smtClean="0"/>
              <a:t>Mobilyaların bakımının yapılması,</a:t>
            </a:r>
          </a:p>
          <a:p>
            <a:r>
              <a:rPr lang="tr-TR" dirty="0" smtClean="0"/>
              <a:t>Halıların yıkanması,</a:t>
            </a:r>
          </a:p>
          <a:p>
            <a:r>
              <a:rPr lang="tr-TR" dirty="0" smtClean="0"/>
              <a:t>Klima, kalorifer </a:t>
            </a:r>
            <a:r>
              <a:rPr lang="tr-TR" dirty="0" err="1" smtClean="0"/>
              <a:t>vb</a:t>
            </a:r>
            <a:r>
              <a:rPr lang="tr-TR" dirty="0" smtClean="0"/>
              <a:t> </a:t>
            </a:r>
            <a:r>
              <a:rPr lang="tr-TR" dirty="0" err="1" smtClean="0"/>
              <a:t>nin</a:t>
            </a:r>
            <a:r>
              <a:rPr lang="tr-TR" dirty="0" smtClean="0"/>
              <a:t> kontrol edilip, bakımlarının yaptırılması.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585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21</Words>
  <Application>Microsoft Office PowerPoint</Application>
  <PresentationFormat>Ekran Gösterisi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KAT HİZMETLERİ DEPARTMANINDA İŞ PERİYOTLARI</vt:lpstr>
      <vt:lpstr>İŞLERİN PERİYOTLARI VE ÖZELLİKLERİ</vt:lpstr>
      <vt:lpstr>İŞLERİN PERİYOTLARI VE ÖZELLİKLERİ</vt:lpstr>
      <vt:lpstr>İŞLERİN PERİYOTLARI VE ÖZELLİKLERİ</vt:lpstr>
      <vt:lpstr>İŞLERİN PERİYOTLARI VE ÖZELLİKLERİ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BEMYO ST</dc:creator>
  <cp:lastModifiedBy>BEMYO ST</cp:lastModifiedBy>
  <cp:revision>12</cp:revision>
  <dcterms:created xsi:type="dcterms:W3CDTF">2017-10-27T17:00:59Z</dcterms:created>
  <dcterms:modified xsi:type="dcterms:W3CDTF">2017-10-27T18:11:08Z</dcterms:modified>
</cp:coreProperties>
</file>