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37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41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76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2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97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58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66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78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32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07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93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9174A-0495-4968-BDB3-AF098C122CA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70DA-C628-4C40-AC58-10177CF77B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09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1-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Sağlamlık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Yavru ölümleri % 10 dan az olmalı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2-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Döl verimi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Bir batında ortalama 8 yavru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yılda en az 5 doğum ve 40 yavru alınmalı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3-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Gelişme yeteneği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8 haftada 2 kg 		veya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10 haftada 2.5 kg canlı ağırlığa ulaşmalı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4-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Yemden yararlanma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1 kg canlı ağırlık için 3 kg yem tüketmeli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İstenen özellikler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47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5-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Kesim randımanı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% 55-66 olmalı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6-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Deri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bir örnek renkte,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sıkı ve yoğun yünle kaplı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sağlam bir deri olmalı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7-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Damızlıkta kullanma süresi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2 yıl kullanılmalı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et için yılda 7-8 doğum hedeflenmeli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8-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Sıfat</a:t>
            </a:r>
            <a:r>
              <a:rPr lang="tr-TR" altLang="en-US"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bir erkeğe 8-10 dişi verilmeli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	günaşırı 2 defa çiftleştirmeli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İstenen özellikler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6564" name="Picture 4" descr="C:\SGAF\Resimler\Hayvan resimleri\Tavşan\DwarfHotot.gif"/>
          <p:cNvSpPr>
            <a:spLocks noChangeAspect="1" noChangeArrowheads="1"/>
          </p:cNvSpPr>
          <p:nvPr/>
        </p:nvSpPr>
        <p:spPr bwMode="auto">
          <a:xfrm>
            <a:off x="7162801" y="990600"/>
            <a:ext cx="3362325" cy="242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67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Amaç:</a:t>
            </a:r>
          </a:p>
          <a:p>
            <a:pPr marL="863600" lvl="1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Hayvanların verim düzeylerini belirlemek</a:t>
            </a:r>
          </a:p>
          <a:p>
            <a:pPr marL="863600" lvl="1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İstenen özellikler bakımından ilerleme sağlamak 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Genellikle iki tip kart;</a:t>
            </a:r>
          </a:p>
          <a:p>
            <a:pPr marL="863600" lvl="1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kafes kartları </a:t>
            </a:r>
          </a:p>
          <a:p>
            <a:pPr marL="863600" lvl="1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damızlık kartları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Kartlar erkek ve dişiler için değişik renkte olmalı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Erkekler için koyu renkli (kırmızı) 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Dişiler için açık renkli (beyaz)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Tutulan kartlar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7588" name="Picture 4" descr="C:\SGAF\Resimler\Hayvan resimleri\Tavşan\BritanniaPetite.gif"/>
          <p:cNvSpPr>
            <a:spLocks noChangeAspect="1" noChangeArrowheads="1"/>
          </p:cNvSpPr>
          <p:nvPr/>
        </p:nvSpPr>
        <p:spPr bwMode="auto">
          <a:xfrm>
            <a:off x="7620000" y="4181476"/>
            <a:ext cx="30480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22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Kafes kartlarında</a:t>
            </a:r>
            <a:r>
              <a:rPr lang="tr-TR" altLang="en-US">
                <a:latin typeface="Arial" panose="020B0604020202020204" pitchFamily="34" charset="0"/>
              </a:rPr>
              <a:t>: 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Irk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kulak numarası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doğum tarihi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ana ve baba numaraları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Pratik yetiştirme işlerini iyi takip etmek için;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çiftleşme tarihi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doğurma tarihi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 batında doğan yavru sayısı (canlı, ölü)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 doğum ağırlığı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21. günde yavru sayısı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21. günde yavru ağırlıkları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düşünceler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 sütunları yer almalıdır.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Tutulan kartlar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8612" name="Picture 4" descr="C:\SGAF\Resimler\Hayvan resimleri\Tavşan\Flemish Giant.gif"/>
          <p:cNvSpPr>
            <a:spLocks noChangeAspect="1" noChangeArrowheads="1"/>
          </p:cNvSpPr>
          <p:nvPr/>
        </p:nvSpPr>
        <p:spPr bwMode="auto">
          <a:xfrm>
            <a:off x="6781800" y="4667250"/>
            <a:ext cx="3886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51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Geniş ekran</PresentationFormat>
  <Paragraphs>49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2019-10-16T14:02:30Z</dcterms:created>
  <dcterms:modified xsi:type="dcterms:W3CDTF">2019-10-16T14:02:44Z</dcterms:modified>
</cp:coreProperties>
</file>