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0379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441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7760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629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975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258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662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1787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32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075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939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9174A-0495-4968-BDB3-AF098C122CA0}" type="datetimeFigureOut">
              <a:rPr lang="tr-TR" smtClean="0"/>
              <a:t>16.10.2019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170DA-C628-4C40-AC58-10177CF77B5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609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1-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Sağlamlık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Yavru ölümleri % 10 dan az olmalı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2-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Döl verimi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Bir batında ortalama 8 yavru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yılda en az 5 doğum ve 40 yavru alınmalı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3-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Gelişme yeteneği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8 haftada 2 kg 		veya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10 haftada 2.5 kg canlı ağırlığa ulaşmalı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4-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Yemden yararlanma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1 kg canlı ağırlık için 3 kg yem tüketmeli</a:t>
            </a:r>
          </a:p>
        </p:txBody>
      </p:sp>
      <p:sp>
        <p:nvSpPr>
          <p:cNvPr id="65539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İstenen özellikler</a:t>
            </a:r>
            <a:endParaRPr lang="tr-TR" altLang="en-US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747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5-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Kesim randımanı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% 55-66 olmalı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6-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Deri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bir örnek renkte,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sıkı ve yoğun yünle kaplı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sağlam bir deri olmalı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7-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Damızlıkta kullanma süresi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2 yıl kullanılmalı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et için yılda 7-8 doğum hedeflenmeli</a:t>
            </a:r>
          </a:p>
          <a:p>
            <a:pPr marL="0" indent="0" algn="just">
              <a:buNone/>
            </a:pPr>
            <a:r>
              <a:rPr lang="tr-TR" altLang="en-US">
                <a:latin typeface="Arial" panose="020B0604020202020204" pitchFamily="34" charset="0"/>
              </a:rPr>
              <a:t>8- </a:t>
            </a: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Sıfat</a:t>
            </a:r>
            <a:r>
              <a:rPr lang="tr-TR" altLang="en-US"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bir erkeğe 8-10 dişi verilmeli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tr-TR" altLang="en-US">
                <a:latin typeface="Arial" panose="020B0604020202020204" pitchFamily="34" charset="0"/>
              </a:rPr>
              <a:t>	günaşırı 2 defa çiftleştirmeli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İstenen özellikler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66564" name="Picture 4" descr="C:\SGAF\Resimler\Hayvan resimleri\Tavşan\DwarfHotot.gif"/>
          <p:cNvSpPr>
            <a:spLocks noChangeAspect="1" noChangeArrowheads="1"/>
          </p:cNvSpPr>
          <p:nvPr/>
        </p:nvSpPr>
        <p:spPr bwMode="auto">
          <a:xfrm>
            <a:off x="7162801" y="990600"/>
            <a:ext cx="3362325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673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Amaç:</a:t>
            </a:r>
          </a:p>
          <a:p>
            <a:pPr marL="863600" lvl="1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Hayvanların verim düzeylerini belirlemek</a:t>
            </a:r>
          </a:p>
          <a:p>
            <a:pPr marL="863600" lvl="1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İstenen özellikler bakımından ilerleme sağlamak </a:t>
            </a:r>
          </a:p>
          <a:p>
            <a:pPr marL="0" indent="0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Genellikle iki tip kart;</a:t>
            </a:r>
          </a:p>
          <a:p>
            <a:pPr marL="863600" lvl="1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kafes kartları </a:t>
            </a:r>
          </a:p>
          <a:p>
            <a:pPr marL="863600" lvl="1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damızlık kartları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Kartlar erkek ve dişiler için değişik renkte olmalı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Erkekler için koyu renkli (kırmızı) </a:t>
            </a:r>
          </a:p>
          <a:p>
            <a:pPr marL="863600" lvl="1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Dişiler için açık renkli (beyaz)</a:t>
            </a:r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Tutulan kartlar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67588" name="Picture 4" descr="C:\SGAF\Resimler\Hayvan resimleri\Tavşan\BritanniaPetite.gif"/>
          <p:cNvSpPr>
            <a:spLocks noChangeAspect="1" noChangeArrowheads="1"/>
          </p:cNvSpPr>
          <p:nvPr/>
        </p:nvSpPr>
        <p:spPr bwMode="auto">
          <a:xfrm>
            <a:off x="7620000" y="4181476"/>
            <a:ext cx="30480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22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09800" y="762000"/>
            <a:ext cx="8153400" cy="5867400"/>
          </a:xfrm>
        </p:spPr>
        <p:txBody>
          <a:bodyPr/>
          <a:lstStyle/>
          <a:p>
            <a:pPr marL="0" indent="0" algn="just">
              <a:buNone/>
            </a:pPr>
            <a:r>
              <a:rPr lang="tr-TR" altLang="en-US">
                <a:solidFill>
                  <a:srgbClr val="FF0000"/>
                </a:solidFill>
                <a:latin typeface="Arial" panose="020B0604020202020204" pitchFamily="34" charset="0"/>
              </a:rPr>
              <a:t>Kafes kartlarında</a:t>
            </a:r>
            <a:r>
              <a:rPr lang="tr-TR" altLang="en-US">
                <a:latin typeface="Arial" panose="020B0604020202020204" pitchFamily="34" charset="0"/>
              </a:rPr>
              <a:t>: 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Irk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kulak numarası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doğum tarihi</a:t>
            </a:r>
          </a:p>
          <a:p>
            <a:pPr marL="863600" lvl="1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ana ve baba numaraları</a:t>
            </a:r>
          </a:p>
          <a:p>
            <a:pPr marL="0" indent="0" algn="just"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Pratik yetiştirme işlerini iyi takip etmek için;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çiftleşme tarihi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doğurma tarihi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bir batında doğan yavru sayısı (canlı, ölü)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yavru doğum ağırlığı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21. günde yavru sayısı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21. günde yavru ağırlıkları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Font typeface="Wingdings" panose="05000000000000000000" pitchFamily="2" charset="2"/>
              <a:buChar char="l"/>
            </a:pPr>
            <a:r>
              <a:rPr lang="tr-TR" altLang="en-US">
                <a:latin typeface="Arial" panose="020B0604020202020204" pitchFamily="34" charset="0"/>
              </a:rPr>
              <a:t>düşünceler</a:t>
            </a:r>
          </a:p>
          <a:p>
            <a:pPr marL="863600" lvl="1" algn="just">
              <a:spcBef>
                <a:spcPct val="0"/>
              </a:spcBef>
              <a:buClr>
                <a:schemeClr val="accent2"/>
              </a:buClr>
              <a:buNone/>
            </a:pPr>
            <a:r>
              <a:rPr lang="tr-TR" altLang="en-US">
                <a:latin typeface="Arial" panose="020B0604020202020204" pitchFamily="34" charset="0"/>
              </a:rPr>
              <a:t>    sütunları yer almalıdır.</a:t>
            </a:r>
          </a:p>
        </p:txBody>
      </p:sp>
      <p:sp>
        <p:nvSpPr>
          <p:cNvPr id="68611" name="Rectangle 3"/>
          <p:cNvSpPr>
            <a:spLocks noChangeArrowheads="1"/>
          </p:cNvSpPr>
          <p:nvPr/>
        </p:nvSpPr>
        <p:spPr bwMode="auto">
          <a:xfrm>
            <a:off x="2667000" y="762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en-US" sz="4400" b="1" u="sng">
                <a:solidFill>
                  <a:srgbClr val="FF0000"/>
                </a:solidFill>
                <a:latin typeface="Arial" panose="020B0604020202020204" pitchFamily="34" charset="0"/>
              </a:rPr>
              <a:t>Tutulan kartlar</a:t>
            </a:r>
            <a:endParaRPr lang="tr-TR" altLang="en-US" sz="4400">
              <a:solidFill>
                <a:schemeClr val="tx2"/>
              </a:solidFill>
            </a:endParaRPr>
          </a:p>
        </p:txBody>
      </p:sp>
      <p:sp>
        <p:nvSpPr>
          <p:cNvPr id="68612" name="Picture 4" descr="C:\SGAF\Resimler\Hayvan resimleri\Tavşan\Flemish Giant.gif"/>
          <p:cNvSpPr>
            <a:spLocks noChangeAspect="1" noChangeArrowheads="1"/>
          </p:cNvSpPr>
          <p:nvPr/>
        </p:nvSpPr>
        <p:spPr bwMode="auto">
          <a:xfrm>
            <a:off x="6781800" y="4667250"/>
            <a:ext cx="38862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511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110</Words>
  <Application>Microsoft Office PowerPoint</Application>
  <PresentationFormat>Geniş ekran</PresentationFormat>
  <Paragraphs>49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Fatih</dc:creator>
  <cp:lastModifiedBy>Fatih</cp:lastModifiedBy>
  <cp:revision>1</cp:revision>
  <dcterms:created xsi:type="dcterms:W3CDTF">2019-10-16T14:02:30Z</dcterms:created>
  <dcterms:modified xsi:type="dcterms:W3CDTF">2019-10-16T14:02:44Z</dcterms:modified>
</cp:coreProperties>
</file>