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644" autoAdjust="0"/>
  </p:normalViewPr>
  <p:slideViewPr>
    <p:cSldViewPr>
      <p:cViewPr varScale="1">
        <p:scale>
          <a:sx n="95" d="100"/>
          <a:sy n="95" d="100"/>
        </p:scale>
        <p:origin x="-20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6ADE-3448-40DD-8318-6AA5C62BF32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37262-7F85-40B3-A16C-923FBCFFCE5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6ADE-3448-40DD-8318-6AA5C62BF32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37262-7F85-40B3-A16C-923FBCFFCE5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6ADE-3448-40DD-8318-6AA5C62BF32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37262-7F85-40B3-A16C-923FBCFFCE5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6ADE-3448-40DD-8318-6AA5C62BF32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37262-7F85-40B3-A16C-923FBCFFCE5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6ADE-3448-40DD-8318-6AA5C62BF32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37262-7F85-40B3-A16C-923FBCFFCE5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6ADE-3448-40DD-8318-6AA5C62BF32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37262-7F85-40B3-A16C-923FBCFFCE5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6ADE-3448-40DD-8318-6AA5C62BF32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37262-7F85-40B3-A16C-923FBCFFCE5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6ADE-3448-40DD-8318-6AA5C62BF32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37262-7F85-40B3-A16C-923FBCFFCE5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6ADE-3448-40DD-8318-6AA5C62BF32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37262-7F85-40B3-A16C-923FBCFFCE5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6ADE-3448-40DD-8318-6AA5C62BF32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37262-7F85-40B3-A16C-923FBCFFCE5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6ADE-3448-40DD-8318-6AA5C62BF32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37262-7F85-40B3-A16C-923FBCFFCE5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D6ADE-3448-40DD-8318-6AA5C62BF325}" type="datetimeFigureOut">
              <a:rPr lang="tr-TR" smtClean="0"/>
              <a:t>09.03.2017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37262-7F85-40B3-A16C-923FBCFFCE5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Hafta 5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rgbClr val="FF0000"/>
                </a:solidFill>
              </a:rPr>
              <a:t>Düzenli ifadeler ve dönüşümler</a:t>
            </a:r>
            <a:endParaRPr lang="tr-TR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28600"/>
            <a:ext cx="91440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820472" cy="634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9"/>
            <a:ext cx="8964488" cy="529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1391900" cy="802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404664"/>
            <a:ext cx="9144000" cy="5372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96552" y="404664"/>
            <a:ext cx="11563350" cy="760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553700" cy="785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04664"/>
            <a:ext cx="9217023" cy="602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96575" cy="861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528" y="-1467544"/>
            <a:ext cx="9145016" cy="856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2656"/>
            <a:ext cx="9144000" cy="5191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332656"/>
            <a:ext cx="8892480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6632"/>
            <a:ext cx="9144000" cy="6264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</Words>
  <Application>Microsoft Office PowerPoint</Application>
  <PresentationFormat>Ekran Gösterisi (4:3)</PresentationFormat>
  <Paragraphs>2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Hafta 5 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5 </dc:title>
  <dc:creator>frk</dc:creator>
  <cp:lastModifiedBy>frk</cp:lastModifiedBy>
  <cp:revision>6</cp:revision>
  <dcterms:created xsi:type="dcterms:W3CDTF">2017-03-09T13:18:20Z</dcterms:created>
  <dcterms:modified xsi:type="dcterms:W3CDTF">2017-03-09T13:26:00Z</dcterms:modified>
</cp:coreProperties>
</file>