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82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95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11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48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93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79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0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74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8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16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7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0E9B-6C9F-45B6-9742-537ED76FC2F4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F7B9-45B6-4D64-9006-6350EFB0F3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6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TÜM VÜCUT RADYASYONA MARUZİYETTE ETKİLER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45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radyasyona </a:t>
            </a:r>
            <a:r>
              <a:rPr lang="tr-TR" dirty="0" err="1" smtClean="0"/>
              <a:t>maruziyet</a:t>
            </a:r>
            <a:r>
              <a:rPr lang="tr-TR" dirty="0" smtClean="0"/>
              <a:t> sonrası etkiler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dirty="0" err="1" smtClean="0"/>
              <a:t>Prodromal</a:t>
            </a:r>
            <a:r>
              <a:rPr lang="tr-TR" dirty="0" smtClean="0"/>
              <a:t> faz </a:t>
            </a:r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Latent</a:t>
            </a:r>
            <a:r>
              <a:rPr lang="tr-TR" dirty="0" smtClean="0"/>
              <a:t> faz: </a:t>
            </a:r>
          </a:p>
          <a:p>
            <a:pPr marL="0" indent="0">
              <a:buNone/>
            </a:pPr>
            <a:r>
              <a:rPr lang="tr-TR" dirty="0" smtClean="0"/>
              <a:t>3. Belirgin hastalık evresi:</a:t>
            </a:r>
          </a:p>
          <a:p>
            <a:pPr marL="0" indent="0">
              <a:buNone/>
            </a:pPr>
            <a:r>
              <a:rPr lang="tr-TR" dirty="0" smtClean="0"/>
              <a:t>4. İyileşme veya ölüm: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8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 vücut radyasyonda etkiler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Prodromal</a:t>
            </a:r>
            <a:r>
              <a:rPr lang="tr-TR" dirty="0"/>
              <a:t> sendrom başlangıç, şiddet ve süre bakımından değişmektedir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Nüfusun% 50'sine öldürücü olabilecek dozlara yakın dozlarda (LD50), </a:t>
            </a:r>
            <a:r>
              <a:rPr lang="tr-TR" dirty="0" err="1"/>
              <a:t>prodromal</a:t>
            </a:r>
            <a:r>
              <a:rPr lang="tr-TR" dirty="0"/>
              <a:t> sendromun başlıca semptomları mide bulantısı, kusma ve kolay yorulma ve </a:t>
            </a:r>
            <a:r>
              <a:rPr lang="tr-TR" dirty="0" err="1"/>
              <a:t>anoreksidir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Hemen </a:t>
            </a:r>
            <a:r>
              <a:rPr lang="tr-TR" dirty="0"/>
              <a:t>başlayan ishal, ateş veya hipotansiyon </a:t>
            </a:r>
            <a:r>
              <a:rPr lang="tr-TR" dirty="0" err="1"/>
              <a:t>supralethal</a:t>
            </a:r>
            <a:r>
              <a:rPr lang="tr-TR" dirty="0"/>
              <a:t> maruz kalmayı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791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RADYASYON SENDROMLARI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1-</a:t>
            </a:r>
            <a:r>
              <a:rPr lang="tr-TR" dirty="0"/>
              <a:t>Serebrovasküler </a:t>
            </a:r>
            <a:r>
              <a:rPr lang="tr-TR" dirty="0" smtClean="0"/>
              <a:t>sendrom</a:t>
            </a:r>
          </a:p>
          <a:p>
            <a:pPr marL="0" indent="0">
              <a:buNone/>
            </a:pPr>
            <a:r>
              <a:rPr lang="tr-TR" dirty="0" smtClean="0"/>
              <a:t>2-</a:t>
            </a:r>
            <a:r>
              <a:rPr lang="tr-TR" dirty="0"/>
              <a:t>Gastrointestinal (GİS) </a:t>
            </a:r>
            <a:r>
              <a:rPr lang="tr-TR" dirty="0" smtClean="0"/>
              <a:t>Sendrom</a:t>
            </a:r>
          </a:p>
          <a:p>
            <a:pPr marL="0" indent="0">
              <a:buNone/>
            </a:pPr>
            <a:r>
              <a:rPr lang="tr-TR" dirty="0" smtClean="0"/>
              <a:t>3-</a:t>
            </a:r>
            <a:r>
              <a:rPr lang="tr-TR" dirty="0"/>
              <a:t>Hematopoetik Sendrom: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4-Kutanöz Sendrom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923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1-Serebrovasküler sendrom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100 </a:t>
            </a:r>
            <a:r>
              <a:rPr lang="tr-TR" dirty="0" err="1"/>
              <a:t>Gy</a:t>
            </a:r>
            <a:r>
              <a:rPr lang="tr-TR" dirty="0"/>
              <a:t> ve üzeri gama ışını veya eşdeğer nötron dozları tüm </a:t>
            </a:r>
            <a:r>
              <a:rPr lang="tr-TR" dirty="0" err="1"/>
              <a:t>vucüt</a:t>
            </a:r>
            <a:r>
              <a:rPr lang="tr-TR" dirty="0"/>
              <a:t> ışınlamada 24-48 saat içinde ölümle sonuçlanır.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Genelde </a:t>
            </a:r>
            <a:r>
              <a:rPr lang="tr-TR" dirty="0"/>
              <a:t>diğer organ ve sistemlerin semptom vermesine yeterli zaman kalmadan ölüm gerçekleşir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Önce </a:t>
            </a:r>
            <a:r>
              <a:rPr lang="tr-TR" dirty="0" err="1"/>
              <a:t>dklar</a:t>
            </a:r>
            <a:r>
              <a:rPr lang="tr-TR" dirty="0"/>
              <a:t> içinde ciddi bulantı ve kusma ile başlar sonrasında </a:t>
            </a:r>
            <a:r>
              <a:rPr lang="tr-TR" dirty="0" err="1"/>
              <a:t>dezoryantasyon</a:t>
            </a:r>
            <a:r>
              <a:rPr lang="tr-TR" dirty="0"/>
              <a:t> kas koordinasyon kaybı </a:t>
            </a:r>
            <a:r>
              <a:rPr lang="tr-TR" dirty="0" err="1"/>
              <a:t>respiratuar</a:t>
            </a:r>
            <a:r>
              <a:rPr lang="tr-TR" dirty="0"/>
              <a:t> </a:t>
            </a:r>
            <a:r>
              <a:rPr lang="tr-TR" dirty="0" err="1"/>
              <a:t>distres</a:t>
            </a:r>
            <a:r>
              <a:rPr lang="tr-TR" dirty="0"/>
              <a:t>  daire </a:t>
            </a:r>
            <a:r>
              <a:rPr lang="tr-TR" dirty="0" err="1"/>
              <a:t>konvulziyon</a:t>
            </a:r>
            <a:r>
              <a:rPr lang="tr-TR" dirty="0"/>
              <a:t> koma ve </a:t>
            </a:r>
            <a:r>
              <a:rPr lang="tr-TR" dirty="0" smtClean="0"/>
              <a:t>sonrasında da </a:t>
            </a:r>
            <a:r>
              <a:rPr lang="tr-TR" dirty="0"/>
              <a:t>ölümle sonlanır.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9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2-Gastrointestinal (GİS) Sendrom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Ortalama 10 </a:t>
            </a:r>
            <a:r>
              <a:rPr lang="tr-TR" dirty="0" err="1"/>
              <a:t>Gy</a:t>
            </a:r>
            <a:r>
              <a:rPr lang="tr-TR" dirty="0"/>
              <a:t> ve üzeri(5-12 </a:t>
            </a:r>
            <a:r>
              <a:rPr lang="tr-TR" dirty="0" err="1"/>
              <a:t>Gy</a:t>
            </a:r>
            <a:r>
              <a:rPr lang="tr-TR" dirty="0"/>
              <a:t>) </a:t>
            </a:r>
            <a:r>
              <a:rPr lang="tr-TR" dirty="0" err="1"/>
              <a:t>Gamaışını</a:t>
            </a:r>
            <a:r>
              <a:rPr lang="tr-TR" dirty="0"/>
              <a:t> ve eş değer nötron dozlarına tüm </a:t>
            </a:r>
            <a:r>
              <a:rPr lang="tr-TR" dirty="0" err="1"/>
              <a:t>vucüt</a:t>
            </a:r>
            <a:r>
              <a:rPr lang="tr-TR" dirty="0"/>
              <a:t> </a:t>
            </a:r>
            <a:r>
              <a:rPr lang="tr-TR" dirty="0" err="1"/>
              <a:t>maruziyeti</a:t>
            </a:r>
            <a:r>
              <a:rPr lang="tr-TR" dirty="0"/>
              <a:t> sonrası günler içinde(3 ila 10 gün içinde) genellikle GİS sendrom gözlenir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Bulantı, kusma ve uzamış </a:t>
            </a:r>
            <a:r>
              <a:rPr lang="tr-TR" dirty="0" err="1"/>
              <a:t>diyare</a:t>
            </a:r>
            <a:r>
              <a:rPr lang="tr-TR" dirty="0"/>
              <a:t> ile başlar, iştahsızlık ve halsizlik </a:t>
            </a:r>
            <a:r>
              <a:rPr lang="tr-TR" dirty="0" err="1"/>
              <a:t>letarjik</a:t>
            </a:r>
            <a:r>
              <a:rPr lang="tr-TR" dirty="0"/>
              <a:t> görünüm gelişir.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Dehidratasyon</a:t>
            </a:r>
            <a:r>
              <a:rPr lang="tr-TR" dirty="0" smtClean="0"/>
              <a:t> </a:t>
            </a:r>
            <a:r>
              <a:rPr lang="tr-TR" dirty="0"/>
              <a:t>bulguları ile birlikte kilo kaybı, </a:t>
            </a:r>
            <a:r>
              <a:rPr lang="tr-TR" dirty="0" err="1"/>
              <a:t>zayıflama,tükenmişlik</a:t>
            </a:r>
            <a:r>
              <a:rPr lang="tr-TR" dirty="0"/>
              <a:t> bulguları ve </a:t>
            </a:r>
            <a:r>
              <a:rPr lang="tr-TR" dirty="0" err="1"/>
              <a:t>bikaç</a:t>
            </a:r>
            <a:r>
              <a:rPr lang="tr-TR" dirty="0"/>
              <a:t> gün içerisinde de ölüm gerçekleşir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Kayıtlarda </a:t>
            </a:r>
            <a:r>
              <a:rPr lang="tr-TR" dirty="0"/>
              <a:t>10 </a:t>
            </a:r>
            <a:r>
              <a:rPr lang="tr-TR" dirty="0" err="1"/>
              <a:t>Gy</a:t>
            </a:r>
            <a:r>
              <a:rPr lang="tr-TR" dirty="0"/>
              <a:t> ve üzeri doz alan ve kurtulan bir insan örneği yoktur.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37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3-Hematopoetik Sendrom: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8952" y="1536192"/>
            <a:ext cx="10594848" cy="46407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2.5 ila 5 </a:t>
            </a:r>
            <a:r>
              <a:rPr lang="tr-TR" dirty="0" err="1"/>
              <a:t>Gy</a:t>
            </a:r>
            <a:r>
              <a:rPr lang="tr-TR" dirty="0"/>
              <a:t> dozlarda gerçekleşir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Haftalar </a:t>
            </a:r>
            <a:r>
              <a:rPr lang="tr-TR" dirty="0"/>
              <a:t>içerisinde semptomlar gözlenir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Ancak ölüm 60 güne kadar gerçekleşebilir.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nedenle insanlarda  </a:t>
            </a:r>
            <a:r>
              <a:rPr lang="tr-TR" dirty="0" err="1"/>
              <a:t>hematopoetik</a:t>
            </a:r>
            <a:r>
              <a:rPr lang="tr-TR" dirty="0"/>
              <a:t> ölüm LD50 LD50/60 olarak tanımlanır. 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durum farelerde LD50/30 ile tanımlanır yani ölüm için pik </a:t>
            </a:r>
            <a:r>
              <a:rPr lang="tr-TR" dirty="0" err="1"/>
              <a:t>insidans</a:t>
            </a:r>
            <a:r>
              <a:rPr lang="tr-TR" dirty="0"/>
              <a:t> </a:t>
            </a:r>
            <a:r>
              <a:rPr lang="tr-TR" dirty="0" err="1"/>
              <a:t>maruziyetten</a:t>
            </a:r>
            <a:r>
              <a:rPr lang="tr-TR" dirty="0"/>
              <a:t> 10-15 gün sonra  görülür ve 30 gün sonra tamamlanır.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87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3-Hematopoetik Sendrom: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8952" y="1490472"/>
            <a:ext cx="10594848" cy="46864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Önce bulantı kusma gibi semptomlar görülür sonrasında yaklaşık 3 hafta gibi bir </a:t>
            </a:r>
            <a:r>
              <a:rPr lang="tr-TR" dirty="0" err="1" smtClean="0"/>
              <a:t>latent</a:t>
            </a:r>
            <a:r>
              <a:rPr lang="tr-TR" dirty="0" smtClean="0"/>
              <a:t> </a:t>
            </a:r>
            <a:r>
              <a:rPr lang="tr-TR" dirty="0" err="1" smtClean="0"/>
              <a:t>periottan</a:t>
            </a:r>
            <a:r>
              <a:rPr lang="tr-TR" dirty="0" smtClean="0"/>
              <a:t> sonra halsizlik yorgunluk </a:t>
            </a:r>
            <a:r>
              <a:rPr lang="tr-TR" dirty="0" err="1" smtClean="0"/>
              <a:t>peteşiyal</a:t>
            </a:r>
            <a:r>
              <a:rPr lang="tr-TR" dirty="0" smtClean="0"/>
              <a:t> kanamalar ağızda </a:t>
            </a:r>
            <a:r>
              <a:rPr lang="tr-TR" dirty="0" err="1" smtClean="0"/>
              <a:t>ülserasyonlar</a:t>
            </a:r>
            <a:r>
              <a:rPr lang="tr-TR" dirty="0" smtClean="0"/>
              <a:t> ve epilasyon gerçekleşir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Granulosit</a:t>
            </a:r>
            <a:r>
              <a:rPr lang="tr-TR" dirty="0" smtClean="0"/>
              <a:t> azalmasına bağlı ateş ve </a:t>
            </a:r>
            <a:r>
              <a:rPr lang="tr-TR" dirty="0" err="1" smtClean="0"/>
              <a:t>enfeksyon</a:t>
            </a:r>
            <a:r>
              <a:rPr lang="tr-TR" dirty="0" smtClean="0"/>
              <a:t> </a:t>
            </a:r>
            <a:r>
              <a:rPr lang="tr-TR" dirty="0" err="1" smtClean="0"/>
              <a:t>görüelbilir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Trombosit</a:t>
            </a:r>
            <a:r>
              <a:rPr lang="tr-TR" dirty="0" smtClean="0"/>
              <a:t> düşüklüğü nedeni işe kanamalar görülür.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Genelde anemi görülemeden ölün gerçekleşir.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kemik iliği depresyonu sonucu görülen </a:t>
            </a:r>
            <a:r>
              <a:rPr lang="tr-TR" dirty="0" err="1" smtClean="0"/>
              <a:t>hematopoetik</a:t>
            </a:r>
            <a:r>
              <a:rPr lang="tr-TR" dirty="0" smtClean="0"/>
              <a:t> sendrom olarak tanımlanır.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15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4366"/>
            <a:ext cx="10515600" cy="495259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İnsanlar için LD50'nin genç yetişkinler için tıbbi müdahale olmadan 3 ila 4 </a:t>
            </a:r>
            <a:r>
              <a:rPr lang="tr-TR" dirty="0" err="1" smtClean="0"/>
              <a:t>Gy</a:t>
            </a:r>
            <a:r>
              <a:rPr lang="tr-TR" dirty="0" smtClean="0"/>
              <a:t> olduğu tahmin edilmektedir.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sınır daha genç veya daha yaşlı olanlar için daha düşüktür.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LD50 </a:t>
            </a:r>
            <a:r>
              <a:rPr lang="tr-TR" dirty="0" err="1" smtClean="0"/>
              <a:t>Çernobilde</a:t>
            </a:r>
            <a:r>
              <a:rPr lang="tr-TR" dirty="0" smtClean="0"/>
              <a:t> olduğu gibi antibiyotik kullanımı ile 7 </a:t>
            </a:r>
            <a:r>
              <a:rPr lang="tr-TR" dirty="0" err="1" smtClean="0"/>
              <a:t>Gy'ye</a:t>
            </a:r>
            <a:r>
              <a:rPr lang="tr-TR" dirty="0" smtClean="0"/>
              <a:t>  kadar yükseltilebilir.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Antibiyotikler, </a:t>
            </a:r>
            <a:r>
              <a:rPr lang="tr-TR" dirty="0" err="1" smtClean="0"/>
              <a:t>infüzyonlar</a:t>
            </a:r>
            <a:r>
              <a:rPr lang="tr-TR" dirty="0" smtClean="0"/>
              <a:t> dahil yoğun önlemler, ve </a:t>
            </a:r>
            <a:r>
              <a:rPr lang="tr-TR" dirty="0" err="1" smtClean="0"/>
              <a:t>hematopoietik</a:t>
            </a:r>
            <a:r>
              <a:rPr lang="tr-TR" dirty="0" smtClean="0"/>
              <a:t> büyüme faktörleri LD50 için </a:t>
            </a:r>
            <a:r>
              <a:rPr lang="tr-TR" dirty="0" err="1" smtClean="0"/>
              <a:t>hematopoietik</a:t>
            </a:r>
            <a:r>
              <a:rPr lang="tr-TR" dirty="0" smtClean="0"/>
              <a:t> sendromu 8 ila 9 </a:t>
            </a:r>
            <a:r>
              <a:rPr lang="tr-TR" dirty="0" err="1" smtClean="0"/>
              <a:t>Gy</a:t>
            </a:r>
            <a:r>
              <a:rPr lang="tr-TR" dirty="0" smtClean="0"/>
              <a:t> e kadar yükseltebilir.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54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413</Words>
  <Application>Microsoft Office PowerPoint</Application>
  <PresentationFormat>Geniş ekran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TÜM VÜCUT RADYASYONA MARUZİYETTE ETKİLER</vt:lpstr>
      <vt:lpstr>Akut radyasyona maruziyet sonrası etkiler</vt:lpstr>
      <vt:lpstr>Tüm vücut radyasyonda etkiler</vt:lpstr>
      <vt:lpstr>AKUT RADYASYON SENDROMLARI</vt:lpstr>
      <vt:lpstr>1-Serebrovasküler sendrom </vt:lpstr>
      <vt:lpstr>2-Gastrointestinal (GİS) Sendrom </vt:lpstr>
      <vt:lpstr>3-Hematopoetik Sendrom:  </vt:lpstr>
      <vt:lpstr>3-Hematopoetik Sendrom:  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Ders12 TÜM VÜCUT RADYASYONA MARUZİYETTE ETKİLER</dc:title>
  <dc:creator>SUMERYA</dc:creator>
  <cp:lastModifiedBy>lenovo</cp:lastModifiedBy>
  <cp:revision>5</cp:revision>
  <dcterms:created xsi:type="dcterms:W3CDTF">2019-02-24T17:49:11Z</dcterms:created>
  <dcterms:modified xsi:type="dcterms:W3CDTF">2019-03-04T19:00:45Z</dcterms:modified>
</cp:coreProperties>
</file>