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94" r:id="rId2"/>
    <p:sldId id="295" r:id="rId3"/>
    <p:sldId id="296" r:id="rId4"/>
    <p:sldId id="297" r:id="rId5"/>
    <p:sldId id="298" r:id="rId6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0B9EB3-A4C7-4E01-A571-D4580DBEB9E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1D2114-C821-4865-9C29-2AD2A184E539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6090" y="630937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42" y="1098388"/>
            <a:ext cx="10315731" cy="4394988"/>
          </a:xfrm>
        </p:spPr>
        <p:txBody>
          <a:bodyPr anchor="ctr">
            <a:noAutofit/>
          </a:bodyPr>
          <a:lstStyle>
            <a:lvl1pPr algn="ctr">
              <a:defRPr sz="9997" spc="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69" y="5979197"/>
            <a:ext cx="8043278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99" b="1" i="0" cap="all" spc="400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42" y="6375679"/>
            <a:ext cx="2329115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244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57" y="6375679"/>
            <a:ext cx="2329116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51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EFE084-84C7-4ACD-AA97-CC4F85FC341A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39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3700" y="382386"/>
            <a:ext cx="1491743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973" y="382386"/>
            <a:ext cx="8390399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5659C3-CFD7-491E-A329-F275E2F0DDFD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5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-TR" dirty="0"/>
          </a:p>
        </p:txBody>
      </p:sp>
      <p:grpSp>
        <p:nvGrpSpPr>
          <p:cNvPr id="160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erbest Biçimli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2" name="Serbest Biçimli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3" name="Serbest Biçimli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4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5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6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7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8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9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0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1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2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3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4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5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6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7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8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9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0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1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2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3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4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5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6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7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8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9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0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1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2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3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4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5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6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7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8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9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0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1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2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3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4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5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6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7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8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9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0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1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2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3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4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5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6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7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8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9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0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1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2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3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4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5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6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7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8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9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0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1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2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3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4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A6235-1FEF-4760-98CF-8ECF9AB2CA7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5" name="İçerik Yer Tutucus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B61B9D-3BEB-4885-8337-AB645F3B0260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73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85" y="1073889"/>
            <a:ext cx="8184939" cy="4064627"/>
          </a:xfrm>
        </p:spPr>
        <p:txBody>
          <a:bodyPr anchor="b">
            <a:normAutofit/>
          </a:bodyPr>
          <a:lstStyle>
            <a:lvl1pPr>
              <a:defRPr sz="8397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085" y="5159782"/>
            <a:ext cx="7015661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99" b="1" i="0" cap="all" spc="4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704" y="6375679"/>
            <a:ext cx="1493558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F2B68EE-1A79-4A33-AC01-82037DE7211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7689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9845" y="6375679"/>
            <a:ext cx="1487179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5BA54BD-C84D-46CE-8B72-31BFB26ABA43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3905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0753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973" y="2286000"/>
            <a:ext cx="479935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065" y="2286000"/>
            <a:ext cx="479935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EF4061-7DB4-4D9F-919E-A2AFA031A789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85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02" y="381001"/>
            <a:ext cx="10170051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973" y="2909102"/>
            <a:ext cx="479935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136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136" y="2909102"/>
            <a:ext cx="479935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0A6235-1FEF-4760-98CF-8ECF9AB2CA7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80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7A487C-0166-4C8B-B4B5-75143DCBCA8D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4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9CB71-A860-432B-BAE4-95D877574074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72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3" y="457200"/>
            <a:ext cx="3091310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920377"/>
            <a:ext cx="6156814" cy="498512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4" y="1741336"/>
            <a:ext cx="3091310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4852" y="6375679"/>
            <a:ext cx="1233034" cy="348462"/>
          </a:xfrm>
        </p:spPr>
        <p:txBody>
          <a:bodyPr/>
          <a:lstStyle/>
          <a:p>
            <a:pPr rtl="0"/>
            <a:fld id="{1F2B68EE-1A79-4A33-AC01-82037DE7211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2" cy="345796"/>
          </a:xfrm>
        </p:spPr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532" y="6375679"/>
            <a:ext cx="1232135" cy="345796"/>
          </a:xfrm>
        </p:spPr>
        <p:txBody>
          <a:bodyPr/>
          <a:lstStyle/>
          <a:p>
            <a:pPr rtl="0"/>
            <a:fld id="{25BA54BD-C84D-46CE-8B72-31BFB26ABA4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9111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391" y="1"/>
            <a:ext cx="7353669" cy="685799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2" y="457200"/>
            <a:ext cx="3091312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2" y="1741336"/>
            <a:ext cx="3091312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751" y="6375679"/>
            <a:ext cx="1232135" cy="348462"/>
          </a:xfrm>
        </p:spPr>
        <p:txBody>
          <a:bodyPr/>
          <a:lstStyle/>
          <a:p>
            <a:pPr rtl="0"/>
            <a:fld id="{1F2B68EE-1A79-4A33-AC01-82037DE7211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1" cy="345796"/>
          </a:xfrm>
        </p:spPr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6087" y="6375679"/>
            <a:ext cx="1234119" cy="345796"/>
          </a:xfrm>
        </p:spPr>
        <p:txBody>
          <a:bodyPr/>
          <a:lstStyle/>
          <a:p>
            <a:pPr rtl="0"/>
            <a:fld id="{25BA54BD-C84D-46CE-8B72-31BFB26ABA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7683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52" y="382385"/>
            <a:ext cx="1017567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286002"/>
            <a:ext cx="1017567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52" y="6375679"/>
            <a:ext cx="2329115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F2B68EE-1A79-4A33-AC01-82037DE72111}" type="datetime1">
              <a:rPr lang="tr-TR" smtClean="0"/>
              <a:t>7.03.2022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75679"/>
            <a:ext cx="411372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75679"/>
            <a:ext cx="281866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5435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0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098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E53B38-285B-4ECF-8611-C965FB8E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0AC00E-ACB9-4DB2-BF87-B32A9671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SIGMUND FREUD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1CE2EA-6382-4E69-9709-53A80C4E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87" y="548680"/>
            <a:ext cx="4747575" cy="6680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30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B0EDC7-7AA4-4B09-A46D-72857470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65601E-36ED-4987-8978-0F87C7E4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Bilim insanının yaşadığı toplumun ekonomik ve kültürel durumu?</a:t>
            </a:r>
          </a:p>
          <a:p>
            <a:endParaRPr lang="tr-TR" dirty="0"/>
          </a:p>
          <a:p>
            <a:r>
              <a:rPr lang="tr-TR" dirty="0"/>
              <a:t>Aynı dönemde dünyanın ekonomik ve kültürel yapısı</a:t>
            </a:r>
          </a:p>
        </p:txBody>
      </p:sp>
    </p:spTree>
    <p:extLst>
      <p:ext uri="{BB962C8B-B14F-4D97-AF65-F5344CB8AC3E}">
        <p14:creationId xmlns:p14="http://schemas.microsoft.com/office/powerpoint/2010/main" val="17084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5F622-AFFC-457E-A9A7-627BCDE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96FF2-2AAA-4353-A21A-3F97592FC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Yaşadığı dönemin siyasi ve dini özellikleri</a:t>
            </a:r>
          </a:p>
          <a:p>
            <a:endParaRPr lang="tr-TR" dirty="0"/>
          </a:p>
          <a:p>
            <a:r>
              <a:rPr lang="tr-TR" dirty="0"/>
              <a:t>Çağdaşları var mı? Hangi alanlarda?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16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DE6D4-EA34-4F6D-9166-C460E7C1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DACEE6-2DB8-420C-B9F8-7870E68AC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Günlük rutinleri nasıldır?</a:t>
            </a:r>
          </a:p>
          <a:p>
            <a:endParaRPr lang="tr-TR" dirty="0"/>
          </a:p>
          <a:p>
            <a:r>
              <a:rPr lang="tr-TR" dirty="0"/>
              <a:t>On çağdaşı olduğu bilim insanlarından ayıran nedir?</a:t>
            </a:r>
          </a:p>
        </p:txBody>
      </p:sp>
    </p:spTree>
    <p:extLst>
      <p:ext uri="{BB962C8B-B14F-4D97-AF65-F5344CB8AC3E}">
        <p14:creationId xmlns:p14="http://schemas.microsoft.com/office/powerpoint/2010/main" val="42047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7E36A8-DE2A-4E37-97CC-2CAE2F5E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726C46-32F9-4179-B32F-2E10FB72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Kullandığı bilimsel yöntemler nelerdir?</a:t>
            </a:r>
          </a:p>
        </p:txBody>
      </p:sp>
    </p:spTree>
    <p:extLst>
      <p:ext uri="{BB962C8B-B14F-4D97-AF65-F5344CB8AC3E}">
        <p14:creationId xmlns:p14="http://schemas.microsoft.com/office/powerpoint/2010/main" val="104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772</TotalTime>
  <Words>48</Words>
  <Application>Microsoft Office PowerPoint</Application>
  <PresentationFormat>Özel</PresentationFormat>
  <Paragraphs>11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Corbel</vt:lpstr>
      <vt:lpstr>Gill Sans MT</vt:lpstr>
      <vt:lpstr>Impact</vt:lpstr>
      <vt:lpstr>Badge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Sigmund Freud</dc:title>
  <dc:creator>ASUS</dc:creator>
  <cp:lastModifiedBy>Neslihan Tuğçe Özyeter</cp:lastModifiedBy>
  <cp:revision>80</cp:revision>
  <dcterms:created xsi:type="dcterms:W3CDTF">2020-11-15T20:19:57Z</dcterms:created>
  <dcterms:modified xsi:type="dcterms:W3CDTF">2022-03-07T10:31:03Z</dcterms:modified>
</cp:coreProperties>
</file>