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9DB-D5AE-4648-B03A-CA425E4DFBC0}" type="datetimeFigureOut">
              <a:rPr lang="tr-TR" smtClean="0"/>
              <a:t>05.11.2020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4D992-3DE6-4AFC-8B93-1FEE190EA7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9DB-D5AE-4648-B03A-CA425E4DFBC0}" type="datetimeFigureOut">
              <a:rPr lang="tr-TR" smtClean="0"/>
              <a:t>05.11.2020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4D992-3DE6-4AFC-8B93-1FEE190EA7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9DB-D5AE-4648-B03A-CA425E4DFBC0}" type="datetimeFigureOut">
              <a:rPr lang="tr-TR" smtClean="0"/>
              <a:t>05.11.2020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4D992-3DE6-4AFC-8B93-1FEE190EA7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>
  <p:cSld name="Başlık, 2 İçeri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1" y="277816"/>
            <a:ext cx="8229600" cy="11398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1" y="1600203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457201" y="3941765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9E6AB5-7111-46A6-8017-D4C669EC8C6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9DB-D5AE-4648-B03A-CA425E4DFBC0}" type="datetimeFigureOut">
              <a:rPr lang="tr-TR" smtClean="0"/>
              <a:t>05.11.2020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4D992-3DE6-4AFC-8B93-1FEE190EA7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9DB-D5AE-4648-B03A-CA425E4DFBC0}" type="datetimeFigureOut">
              <a:rPr lang="tr-TR" smtClean="0"/>
              <a:t>05.11.2020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4D992-3DE6-4AFC-8B93-1FEE190EA7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9DB-D5AE-4648-B03A-CA425E4DFBC0}" type="datetimeFigureOut">
              <a:rPr lang="tr-TR" smtClean="0"/>
              <a:t>05.11.2020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4D992-3DE6-4AFC-8B93-1FEE190EA7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9DB-D5AE-4648-B03A-CA425E4DFBC0}" type="datetimeFigureOut">
              <a:rPr lang="tr-TR" smtClean="0"/>
              <a:t>05.11.2020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4D992-3DE6-4AFC-8B93-1FEE190EA7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9DB-D5AE-4648-B03A-CA425E4DFBC0}" type="datetimeFigureOut">
              <a:rPr lang="tr-TR" smtClean="0"/>
              <a:t>05.11.2020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4D992-3DE6-4AFC-8B93-1FEE190EA7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9DB-D5AE-4648-B03A-CA425E4DFBC0}" type="datetimeFigureOut">
              <a:rPr lang="tr-TR" smtClean="0"/>
              <a:t>05.11.2020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4D992-3DE6-4AFC-8B93-1FEE190EA7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9DB-D5AE-4648-B03A-CA425E4DFBC0}" type="datetimeFigureOut">
              <a:rPr lang="tr-TR" smtClean="0"/>
              <a:t>05.11.2020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4D992-3DE6-4AFC-8B93-1FEE190EA7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9DB-D5AE-4648-B03A-CA425E4DFBC0}" type="datetimeFigureOut">
              <a:rPr lang="tr-TR" smtClean="0"/>
              <a:t>05.11.2020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4D992-3DE6-4AFC-8B93-1FEE190EA7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06F9DB-D5AE-4648-B03A-CA425E4DFBC0}" type="datetimeFigureOut">
              <a:rPr lang="tr-TR" smtClean="0"/>
              <a:t>05.11.2020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4D992-3DE6-4AFC-8B93-1FEE190EA7CB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434" y="685800"/>
            <a:ext cx="7773133" cy="2127250"/>
          </a:xfrm>
        </p:spPr>
        <p:txBody>
          <a:bodyPr/>
          <a:lstStyle/>
          <a:p>
            <a:pPr eaLnBrk="1" hangingPunct="1"/>
            <a:r>
              <a:rPr lang="tr-TR" altLang="tr-TR" sz="3600" b="1" smtClean="0"/>
              <a:t>Onkoloji’de Nükleer Tıp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76886" y="4265613"/>
            <a:ext cx="5182903" cy="863600"/>
          </a:xfrm>
        </p:spPr>
        <p:txBody>
          <a:bodyPr>
            <a:normAutofit fontScale="70000" lnSpcReduction="20000"/>
          </a:bodyPr>
          <a:lstStyle/>
          <a:p>
            <a:pPr eaLnBrk="1" hangingPunct="1"/>
            <a:r>
              <a:rPr lang="tr-TR" altLang="tr-TR" sz="2400" smtClean="0">
                <a:latin typeface="Times New Roman" pitchFamily="18" charset="0"/>
              </a:rPr>
              <a:t>Dr.N.Özlem Küçük</a:t>
            </a:r>
          </a:p>
          <a:p>
            <a:pPr eaLnBrk="1" hangingPunct="1"/>
            <a:r>
              <a:rPr lang="tr-TR" altLang="tr-TR" sz="2400" smtClean="0">
                <a:latin typeface="Times New Roman" pitchFamily="18" charset="0"/>
              </a:rPr>
              <a:t>Ankara Üniversitesi Tıp Fak.</a:t>
            </a:r>
          </a:p>
          <a:p>
            <a:pPr eaLnBrk="1" hangingPunct="1"/>
            <a:r>
              <a:rPr lang="tr-TR" altLang="tr-TR" sz="2400" smtClean="0">
                <a:latin typeface="Times New Roman" pitchFamily="18" charset="0"/>
              </a:rPr>
              <a:t>Nükleer Tıp 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2" y="260351"/>
            <a:ext cx="8230089" cy="1141413"/>
          </a:xfrm>
        </p:spPr>
        <p:txBody>
          <a:bodyPr/>
          <a:lstStyle/>
          <a:p>
            <a:pPr eaLnBrk="1" hangingPunct="1"/>
            <a:r>
              <a:rPr lang="tr-TR" altLang="tr-TR" sz="3600" b="1" smtClean="0">
                <a:latin typeface="Times New Roman" pitchFamily="18" charset="0"/>
              </a:rPr>
              <a:t>Nükleer Tıp nedir?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952" y="1989139"/>
            <a:ext cx="8230089" cy="4530725"/>
          </a:xfrm>
        </p:spPr>
        <p:txBody>
          <a:bodyPr/>
          <a:lstStyle/>
          <a:p>
            <a:pPr eaLnBrk="1" hangingPunct="1"/>
            <a:r>
              <a:rPr lang="tr-TR" altLang="tr-TR" smtClean="0">
                <a:latin typeface="Times New Roman" pitchFamily="18" charset="0"/>
              </a:rPr>
              <a:t>Radyo aktif maddelerin hastaya verilmesi ile birlikte vücutta metabolize olarak ve/veya birikerek hücrelerin fonksiyonel durumları hakkında bilgi veren bilim dalıdır.</a:t>
            </a:r>
          </a:p>
          <a:p>
            <a:pPr eaLnBrk="1" hangingPunct="1">
              <a:buFont typeface="Wingdings" pitchFamily="2" charset="2"/>
              <a:buNone/>
            </a:pPr>
            <a:endParaRPr lang="tr-TR" altLang="tr-TR" smtClean="0">
              <a:latin typeface="Times New Roman" pitchFamily="18" charset="0"/>
            </a:endParaRPr>
          </a:p>
          <a:p>
            <a:pPr eaLnBrk="1" hangingPunct="1"/>
            <a:r>
              <a:rPr lang="tr-TR" altLang="tr-TR" smtClean="0">
                <a:latin typeface="Times New Roman" pitchFamily="18" charset="0"/>
              </a:rPr>
              <a:t>Radyoaktif maddeler görüntülemek amacıyla kullanıldığı gibi tedavi amacıyla da kullanılmaktadır.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6956" y="277814"/>
            <a:ext cx="8230089" cy="1139825"/>
          </a:xfrm>
        </p:spPr>
        <p:txBody>
          <a:bodyPr/>
          <a:lstStyle/>
          <a:p>
            <a:pPr eaLnBrk="1" hangingPunct="1"/>
            <a:r>
              <a:rPr lang="tr-TR" altLang="tr-TR" sz="3600" b="1" smtClean="0">
                <a:latin typeface="Times New Roman" pitchFamily="18" charset="0"/>
              </a:rPr>
              <a:t>Nükleer Tıpta Görüntüleme</a:t>
            </a:r>
          </a:p>
        </p:txBody>
      </p:sp>
      <p:pic>
        <p:nvPicPr>
          <p:cNvPr id="5123" name="Picture 3"/>
          <p:cNvPicPr>
            <a:picLocks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79606" y="1773239"/>
            <a:ext cx="3298878" cy="2181225"/>
          </a:xfrm>
        </p:spPr>
      </p:pic>
      <p:pic>
        <p:nvPicPr>
          <p:cNvPr id="5124" name="Picture 4"/>
          <p:cNvPicPr>
            <a:picLocks noChangeAspect="1" noChangeArrowheads="1"/>
          </p:cNvPicPr>
          <p:nvPr>
            <p:ph sz="quarter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40039" y="4005264"/>
            <a:ext cx="2881020" cy="2554287"/>
          </a:xfrm>
        </p:spPr>
      </p:pic>
      <p:sp>
        <p:nvSpPr>
          <p:cNvPr id="5125" name="Rectangle 5"/>
          <p:cNvSpPr>
            <a:spLocks noGrp="1" noChangeArrowheads="1"/>
          </p:cNvSpPr>
          <p:nvPr>
            <p:ph type="body" sz="half" idx="3"/>
          </p:nvPr>
        </p:nvSpPr>
        <p:spPr>
          <a:xfrm>
            <a:off x="4067395" y="2133601"/>
            <a:ext cx="4752827" cy="45259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r-TR" altLang="tr-TR" sz="2400" smtClean="0">
                <a:latin typeface="Times New Roman" pitchFamily="18" charset="0"/>
              </a:rPr>
              <a:t>Görüntülemede kullanılan cihazlar :</a:t>
            </a:r>
          </a:p>
          <a:p>
            <a:pPr eaLnBrk="1" hangingPunct="1"/>
            <a:r>
              <a:rPr lang="tr-TR" altLang="tr-TR" sz="2400" smtClean="0">
                <a:latin typeface="Times New Roman" pitchFamily="18" charset="0"/>
              </a:rPr>
              <a:t>Gama kameralar</a:t>
            </a:r>
          </a:p>
          <a:p>
            <a:pPr eaLnBrk="1" hangingPunct="1"/>
            <a:r>
              <a:rPr lang="tr-TR" altLang="tr-TR" sz="2400" smtClean="0">
                <a:latin typeface="Times New Roman" pitchFamily="18" charset="0"/>
              </a:rPr>
              <a:t>SPECT</a:t>
            </a:r>
          </a:p>
          <a:p>
            <a:pPr eaLnBrk="1" hangingPunct="1"/>
            <a:r>
              <a:rPr lang="tr-TR" altLang="tr-TR" sz="2400" smtClean="0">
                <a:latin typeface="Times New Roman" pitchFamily="18" charset="0"/>
              </a:rPr>
              <a:t>SPECT/CT</a:t>
            </a:r>
          </a:p>
          <a:p>
            <a:pPr eaLnBrk="1" hangingPunct="1"/>
            <a:r>
              <a:rPr lang="tr-TR" altLang="tr-TR" sz="2400" smtClean="0">
                <a:latin typeface="Times New Roman" pitchFamily="18" charset="0"/>
              </a:rPr>
              <a:t>PET/CT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61</Words>
  <Application>Microsoft Office PowerPoint</Application>
  <PresentationFormat>Ekran Gösterisi (4:3)</PresentationFormat>
  <Paragraphs>14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Ofis Teması</vt:lpstr>
      <vt:lpstr>Onkoloji’de Nükleer Tıp</vt:lpstr>
      <vt:lpstr>Nükleer Tıp nedir?</vt:lpstr>
      <vt:lpstr>Nükleer Tıpta Görüntüleme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Onkoloji’de Nükleer Tıp</dc:title>
  <dc:creator>user</dc:creator>
  <cp:lastModifiedBy>user</cp:lastModifiedBy>
  <cp:revision>1</cp:revision>
  <dcterms:created xsi:type="dcterms:W3CDTF">2020-11-05T08:26:57Z</dcterms:created>
  <dcterms:modified xsi:type="dcterms:W3CDTF">2020-11-05T08:28:00Z</dcterms:modified>
</cp:coreProperties>
</file>