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7816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1" y="1600203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1" y="3941765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E6AB5-7111-46A6-8017-D4C669EC8C6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434" y="685800"/>
            <a:ext cx="7773133" cy="2127250"/>
          </a:xfrm>
        </p:spPr>
        <p:txBody>
          <a:bodyPr/>
          <a:lstStyle/>
          <a:p>
            <a:pPr eaLnBrk="1" hangingPunct="1"/>
            <a:r>
              <a:rPr lang="tr-TR" altLang="tr-TR" sz="3600" b="1" smtClean="0"/>
              <a:t>Onkoloji’de Nükleer Tıp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886" y="4265613"/>
            <a:ext cx="5182903" cy="8636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Dr.N.Özlem Küçük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Ankara Üniversitesi Tıp Fak.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Nükleer Tıp 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260351"/>
            <a:ext cx="8230089" cy="1141413"/>
          </a:xfrm>
        </p:spPr>
        <p:txBody>
          <a:bodyPr/>
          <a:lstStyle/>
          <a:p>
            <a:pPr eaLnBrk="1" hangingPunct="1"/>
            <a:r>
              <a:rPr lang="tr-TR" altLang="tr-TR" sz="3600" b="1" smtClean="0">
                <a:latin typeface="Times New Roman" pitchFamily="18" charset="0"/>
              </a:rPr>
              <a:t>Nükleer Tıp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952" y="1989139"/>
            <a:ext cx="8230089" cy="4530725"/>
          </a:xfrm>
        </p:spPr>
        <p:txBody>
          <a:bodyPr/>
          <a:lstStyle/>
          <a:p>
            <a:pPr eaLnBrk="1" hangingPunct="1"/>
            <a:r>
              <a:rPr lang="tr-TR" altLang="tr-TR" smtClean="0">
                <a:latin typeface="Times New Roman" pitchFamily="18" charset="0"/>
              </a:rPr>
              <a:t>Radyo aktif maddelerin hastaya verilmesi ile birlikte vücutta metabolize olarak ve/veya birikerek hücrelerin fonksiyonel durumları hakkında bilgi veren bilim dalıdır.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mtClean="0">
              <a:latin typeface="Times New Roman" pitchFamily="18" charset="0"/>
            </a:endParaRPr>
          </a:p>
          <a:p>
            <a:pPr eaLnBrk="1" hangingPunct="1"/>
            <a:r>
              <a:rPr lang="tr-TR" altLang="tr-TR" smtClean="0">
                <a:latin typeface="Times New Roman" pitchFamily="18" charset="0"/>
              </a:rPr>
              <a:t>Radyoaktif maddeler görüntülemek amacıyla kullanıldığı gibi tedavi amacıyla da kullanılmaktadır.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6956" y="277814"/>
            <a:ext cx="8230089" cy="1139825"/>
          </a:xfrm>
        </p:spPr>
        <p:txBody>
          <a:bodyPr/>
          <a:lstStyle/>
          <a:p>
            <a:pPr eaLnBrk="1" hangingPunct="1"/>
            <a:r>
              <a:rPr lang="tr-TR" altLang="tr-TR" sz="3600" b="1" smtClean="0">
                <a:latin typeface="Times New Roman" pitchFamily="18" charset="0"/>
              </a:rPr>
              <a:t>Nükleer Tıpta Görüntüleme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606" y="1773239"/>
            <a:ext cx="3298878" cy="2181225"/>
          </a:xfrm>
        </p:spPr>
      </p:pic>
      <p:pic>
        <p:nvPicPr>
          <p:cNvPr id="5124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0039" y="4005264"/>
            <a:ext cx="2881020" cy="2554287"/>
          </a:xfrm>
        </p:spPr>
      </p:pic>
      <p:sp>
        <p:nvSpPr>
          <p:cNvPr id="5125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067395" y="2133601"/>
            <a:ext cx="4752827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400" smtClean="0">
                <a:latin typeface="Times New Roman" pitchFamily="18" charset="0"/>
              </a:rPr>
              <a:t>Görüntülemede kullanılan cihazlar :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Gama kameralar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SPECT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SPECT/CT</a:t>
            </a: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PET/CT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</Words>
  <Application>Microsoft Office PowerPoint</Application>
  <PresentationFormat>Ekran Gösterisi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Onkoloji’de Nükleer Tıp</vt:lpstr>
      <vt:lpstr>Nükleer Tıp nedir?</vt:lpstr>
      <vt:lpstr>Nükleer Tıpta Görüntüleme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1</cp:revision>
  <dcterms:created xsi:type="dcterms:W3CDTF">2020-11-05T08:26:57Z</dcterms:created>
  <dcterms:modified xsi:type="dcterms:W3CDTF">2020-11-05T08:28:00Z</dcterms:modified>
</cp:coreProperties>
</file>