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7"/>
  </p:notesMasterIdLst>
  <p:sldIdLst>
    <p:sldId id="256" r:id="rId2"/>
    <p:sldId id="489" r:id="rId3"/>
    <p:sldId id="492" r:id="rId4"/>
    <p:sldId id="499" r:id="rId5"/>
    <p:sldId id="287" r:id="rId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20"/>
    <a:srgbClr val="005024"/>
    <a:srgbClr val="009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74" d="100"/>
          <a:sy n="74" d="100"/>
        </p:scale>
        <p:origin x="12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41D57-36EF-AD4B-86FE-193105A887B1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1D5A2-FC6D-6047-8A64-9A369774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5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2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5F0D8-8102-4383-BD76-C3BF7BCD6A3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07165-49DB-4349-AC00-FE7F7B0B59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B3370-78A4-44EB-B4D9-9B71FF73BA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48662-C091-41F5-B44E-C484264666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6208C-2804-4690-9CB0-FDC650D250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0EC5F-30E7-4550-BCAE-F61DD0EB40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1B227-D263-46DE-877D-EFBF24885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17946-72A9-4225-BF27-F4EDE569F5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D1CAF-00FD-4CAC-8805-283394829C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C8FF-8F2F-45DD-848D-78414EB64E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744F5-58D9-4F41-B6F9-E7DB892624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C14EE11B-5F4B-43D2-A936-C0A278F614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468" y="2492896"/>
            <a:ext cx="8785225" cy="1143000"/>
          </a:xfrm>
        </p:spPr>
        <p:txBody>
          <a:bodyPr/>
          <a:lstStyle/>
          <a:p>
            <a:pPr eaLnBrk="1" hangingPunct="1"/>
            <a:r>
              <a:rPr lang="tr-TR" sz="3600" b="1" dirty="0">
                <a:solidFill>
                  <a:srgbClr val="00B050"/>
                </a:solidFill>
                <a:latin typeface="Comic Sans MS" pitchFamily="66" charset="0"/>
              </a:rPr>
              <a:t>ÇOCUKLUK DÖNEMİNDE YARATICILIK VE SANAT EĞİTİMİ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>
          <a:xfrm>
            <a:off x="3275856" y="692696"/>
            <a:ext cx="4606280" cy="1877963"/>
          </a:xfrm>
        </p:spPr>
        <p:txBody>
          <a:bodyPr/>
          <a:lstStyle/>
          <a:p>
            <a:pPr algn="r"/>
            <a:r>
              <a:rPr lang="tr-TR" dirty="0"/>
              <a:t>SANAT EĞİTİMİ </a:t>
            </a:r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685800" y="2636912"/>
            <a:ext cx="7772400" cy="3888432"/>
          </a:xfrm>
        </p:spPr>
        <p:txBody>
          <a:bodyPr/>
          <a:lstStyle/>
          <a:p>
            <a:pPr marL="0" lvl="0" indent="0" algn="just">
              <a:buNone/>
            </a:pPr>
            <a:r>
              <a:rPr lang="tr-TR" dirty="0"/>
              <a:t>Son yıllarda sanat eğitimine bakış açısında farklılıklar olmuştur. Eskiden sanat, çocuğa verilen bir ders iken, günümüzde çocuğun düşünce ve duygularını dışa aktarabildiği bir araç olmuştur. </a:t>
            </a:r>
          </a:p>
          <a:p>
            <a:pPr marL="0" indent="0" algn="just">
              <a:buNone/>
            </a:pPr>
            <a:r>
              <a:rPr lang="tr-TR" dirty="0"/>
              <a:t>Çocuk sanat eğitiminde özgür bırakılmaktadır. Bireysel farklılıklar gibi her çocuğun öz inancı, öz bir anlatım biçimi vardır. </a:t>
            </a:r>
          </a:p>
          <a:p>
            <a:pPr marL="0" lvl="0" indent="0" algn="just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215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619672" y="332656"/>
            <a:ext cx="7344816" cy="1584175"/>
          </a:xfrm>
        </p:spPr>
        <p:txBody>
          <a:bodyPr/>
          <a:lstStyle/>
          <a:p>
            <a:pPr lvl="0"/>
            <a:br>
              <a:rPr lang="tr-TR" dirty="0"/>
            </a:br>
            <a:br>
              <a:rPr lang="tr-TR" sz="4000" b="1" dirty="0"/>
            </a:br>
            <a:endParaRPr lang="tr-TR" sz="4000" b="1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395536" y="2348880"/>
            <a:ext cx="8352928" cy="4176464"/>
          </a:xfrm>
        </p:spPr>
        <p:txBody>
          <a:bodyPr/>
          <a:lstStyle/>
          <a:p>
            <a:pPr marL="0" lvl="0" indent="0">
              <a:buNone/>
            </a:pPr>
            <a:r>
              <a:rPr lang="tr-TR" dirty="0"/>
              <a:t>Sanat eğitimi bir duyarlılık eğitimidir. Sanat eğitimi almış bireyler olaylara ve çevrelerine karşı daha duyarlı ve hoşgörülü olurlar. Yaratıcı davranışlar geliştirebileceği gibi problemler karşısında da çok yönlü çözümler üretebilirler.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2843808" y="1052736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accent6">
                    <a:lumMod val="75000"/>
                  </a:schemeClr>
                </a:solidFill>
              </a:rPr>
              <a:t>SANAT EĞİTİMİ </a:t>
            </a:r>
          </a:p>
        </p:txBody>
      </p:sp>
    </p:spTree>
    <p:extLst>
      <p:ext uri="{BB962C8B-B14F-4D97-AF65-F5344CB8AC3E}">
        <p14:creationId xmlns:p14="http://schemas.microsoft.com/office/powerpoint/2010/main" val="245388525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5008" y="908720"/>
            <a:ext cx="8928992" cy="1143000"/>
          </a:xfrm>
        </p:spPr>
        <p:txBody>
          <a:bodyPr/>
          <a:lstStyle/>
          <a:p>
            <a:r>
              <a:rPr lang="tr-TR" b="1" dirty="0"/>
              <a:t>SANAT EĞİTİMİN AMAÇLARI</a:t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tr-TR" sz="2800" dirty="0"/>
              <a:t>	Bireyi, kapasitesi doğrultusunda entelektüel, duygusal ve sosyal gelişim açısından destekleyerek, bireyin kişisel ilgi ve isteklerine yanıt verebilme çabasını hedefler. Duygusal, </a:t>
            </a:r>
            <a:r>
              <a:rPr lang="tr-TR" sz="2800" dirty="0" err="1"/>
              <a:t>duyuşsal</a:t>
            </a:r>
            <a:r>
              <a:rPr lang="tr-TR" sz="2800" dirty="0"/>
              <a:t>, bilişsel, entelektüel etkinliklere bağlı artistik beceriler kazandırmak, estetik duyarlılığı ve yaratıcılığı geliştirmek, sözsüz düşünme yeteneğini, imgelemeyi, imgeleri gerçekleştirmeyi desteklemek sanat eğitiminin hedefleri arasında yer alır. </a:t>
            </a:r>
          </a:p>
          <a:p>
            <a:pPr>
              <a:buNone/>
            </a:pPr>
            <a:endParaRPr lang="tr-TR" sz="2800" dirty="0"/>
          </a:p>
          <a:p>
            <a:pPr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93758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20F15F-8B53-4857-877E-6BC628698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B5E7F20-62BE-4D96-B7A1-69BE192D6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/>
              <a:t>Argun, Y. (2004). Okul Öncesi Dönemde Yaratıcılık Ve Eğitimi. Ankara: Anı Yayınları.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(2002). Sanat Eğitimi Kuramları ve Yöntemleri, Ankara: Anı Yayıncılık.</a:t>
            </a:r>
          </a:p>
          <a:p>
            <a:r>
              <a:rPr lang="tr-TR" sz="1600" dirty="0" err="1"/>
              <a:t>Artut</a:t>
            </a:r>
            <a:r>
              <a:rPr lang="tr-TR" sz="1600" dirty="0"/>
              <a:t>, K. (2010). Okul öncesinde resim eğitimi. Anı Yayıncılık.</a:t>
            </a:r>
          </a:p>
          <a:p>
            <a:r>
              <a:rPr lang="tr-TR" sz="1600" dirty="0" err="1"/>
              <a:t>Gizir</a:t>
            </a:r>
            <a:r>
              <a:rPr lang="tr-TR" sz="1600" dirty="0"/>
              <a:t>, Z. ve Köksal Akyol, A. (2013).  Yaratıcılık ve Geliştirilmesi. N. Aral, Deniz, Ü. ve A. Kan (Ed.),  Öğretmenlik Alan Bilgisi-Okul Öncesi Öğretmenliği, s.209-244, Ankara: Alan Bilgisi Yayınları.</a:t>
            </a:r>
          </a:p>
          <a:p>
            <a:r>
              <a:rPr lang="tr-TR" sz="1600" dirty="0"/>
              <a:t>Güleryüz, H. (2001). Eğitim Programlarının Dili Ve Yaratıcı Öğrenme. Ankara: </a:t>
            </a:r>
            <a:r>
              <a:rPr lang="tr-TR" sz="1600" dirty="0" err="1"/>
              <a:t>Pegem</a:t>
            </a:r>
            <a:r>
              <a:rPr lang="tr-TR" sz="1600" dirty="0"/>
              <a:t> A Yayıncılık.</a:t>
            </a:r>
          </a:p>
          <a:p>
            <a:r>
              <a:rPr lang="tr-TR" sz="1600" dirty="0" err="1"/>
              <a:t>Kehnemuyi</a:t>
            </a:r>
            <a:r>
              <a:rPr lang="tr-TR" sz="1600" dirty="0"/>
              <a:t>, Z. (2006). Çocuğun görsel sanat eğitimi. Yapı kredi yayınları.</a:t>
            </a:r>
          </a:p>
          <a:p>
            <a:r>
              <a:rPr lang="tr-TR" sz="1600" dirty="0"/>
              <a:t>Köksal Akyol, A. (2011).  Yaratıcılık ve Drama. İlköğretimde Drama (Ed. A. Köksal Akyol), 99-116,             İstanbul: Kriter Yayınları.</a:t>
            </a:r>
          </a:p>
          <a:p>
            <a:r>
              <a:rPr lang="tr-TR" sz="1600" dirty="0"/>
              <a:t>Sungur, N. (1997). Yaratıcı Düşünce (2. baskı). İstanbul: Evrim Yayınevi. </a:t>
            </a:r>
          </a:p>
          <a:p>
            <a:r>
              <a:rPr lang="tr-TR" sz="1600" dirty="0"/>
              <a:t>Yavuzer, H. (2003). Resimleriyle çocuk, resimleriyle çocuğu tanıma (10. Basım). İstanbul: Remzi Kitabevi.</a:t>
            </a:r>
          </a:p>
          <a:p>
            <a:r>
              <a:rPr lang="tr-TR" sz="1600" dirty="0"/>
              <a:t>Yılmaz, M. (2005). Görsel sanatlar eğitiminde uygulamalar:(175 uygulama biçimi ile). Gündüz Eğitim ve Yayıncılık.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669443308"/>
      </p:ext>
    </p:extLst>
  </p:cSld>
  <p:clrMapOvr>
    <a:masterClrMapping/>
  </p:clrMapOvr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1068</TotalTime>
  <Words>388</Words>
  <Application>Microsoft Office PowerPoint</Application>
  <PresentationFormat>Ekran Gösterisi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Calibri</vt:lpstr>
      <vt:lpstr>Comic Sans MS</vt:lpstr>
      <vt:lpstr>Times New Roman</vt:lpstr>
      <vt:lpstr>Şiirsel tasarım şablonu</vt:lpstr>
      <vt:lpstr>ÇOCUKLUK DÖNEMİNDE YARATICILIK VE SANAT EĞİTİMİ</vt:lpstr>
      <vt:lpstr>SANAT EĞİTİMİ </vt:lpstr>
      <vt:lpstr>  </vt:lpstr>
      <vt:lpstr>SANAT EĞİTİMİN AMAÇLARI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Emin Demir</cp:lastModifiedBy>
  <cp:revision>51</cp:revision>
  <dcterms:created xsi:type="dcterms:W3CDTF">2009-04-17T20:58:37Z</dcterms:created>
  <dcterms:modified xsi:type="dcterms:W3CDTF">2020-05-04T20:51:09Z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