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"/>
  </p:notesMasterIdLst>
  <p:sldIdLst>
    <p:sldId id="256" r:id="rId2"/>
    <p:sldId id="489" r:id="rId3"/>
    <p:sldId id="492" r:id="rId4"/>
    <p:sldId id="499" r:id="rId5"/>
    <p:sldId id="287" r:id="rId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3275856" y="692696"/>
            <a:ext cx="4606280" cy="1877963"/>
          </a:xfrm>
        </p:spPr>
        <p:txBody>
          <a:bodyPr/>
          <a:lstStyle/>
          <a:p>
            <a:pPr algn="r"/>
            <a:r>
              <a:rPr lang="tr-TR" dirty="0"/>
              <a:t>SANAT EĞİTİMİ </a:t>
            </a:r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685800" y="2636912"/>
            <a:ext cx="7772400" cy="3888432"/>
          </a:xfrm>
        </p:spPr>
        <p:txBody>
          <a:bodyPr/>
          <a:lstStyle/>
          <a:p>
            <a:pPr marL="0" lvl="0" indent="0" algn="just">
              <a:buNone/>
            </a:pPr>
            <a:r>
              <a:rPr lang="tr-TR" dirty="0"/>
              <a:t>Son yıllarda sanat eğitimine bakış açısında farklılıklar olmuştur. Eskiden sanat, çocuğa verilen bir ders iken, günümüzde çocuğun düşünce ve duygularını dışa aktarabildiği bir araç olmuştur. </a:t>
            </a:r>
          </a:p>
          <a:p>
            <a:pPr marL="0" indent="0" algn="just">
              <a:buNone/>
            </a:pPr>
            <a:r>
              <a:rPr lang="tr-TR" dirty="0"/>
              <a:t>Çocuk sanat eğitiminde özgür bırakılmaktadır. Bireysel farklılıklar gibi her çocuğun öz inancı, öz bir anlatım biçimi vardır. </a:t>
            </a:r>
          </a:p>
          <a:p>
            <a:pPr marL="0" lv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2157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344816" cy="1584175"/>
          </a:xfrm>
        </p:spPr>
        <p:txBody>
          <a:bodyPr/>
          <a:lstStyle/>
          <a:p>
            <a:pPr lvl="0"/>
            <a:br>
              <a:rPr lang="tr-TR" dirty="0"/>
            </a:br>
            <a:br>
              <a:rPr lang="tr-TR" sz="4000" b="1" dirty="0"/>
            </a:br>
            <a:endParaRPr lang="tr-TR" sz="4000" b="1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8352928" cy="4176464"/>
          </a:xfrm>
        </p:spPr>
        <p:txBody>
          <a:bodyPr/>
          <a:lstStyle/>
          <a:p>
            <a:pPr marL="0" lvl="0" indent="0">
              <a:buNone/>
            </a:pPr>
            <a:r>
              <a:rPr lang="tr-TR" dirty="0"/>
              <a:t>Sanat eğitimi bir duyarlılık eğitimidir. Sanat eğitimi almış bireyler olaylara ve çevrelerine karşı daha duyarlı ve hoşgörülü olurlar. Yaratıcı davranışlar geliştirebileceği gibi problemler karşısında da çok yönlü çözümler üretebilirler.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2843808" y="1052736"/>
            <a:ext cx="4536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solidFill>
                  <a:schemeClr val="accent6">
                    <a:lumMod val="75000"/>
                  </a:schemeClr>
                </a:solidFill>
              </a:rPr>
              <a:t>SANAT EĞİTİMİ </a:t>
            </a:r>
          </a:p>
        </p:txBody>
      </p:sp>
    </p:spTree>
    <p:extLst>
      <p:ext uri="{BB962C8B-B14F-4D97-AF65-F5344CB8AC3E}">
        <p14:creationId xmlns:p14="http://schemas.microsoft.com/office/powerpoint/2010/main" val="245388525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5008" y="908720"/>
            <a:ext cx="8928992" cy="1143000"/>
          </a:xfrm>
        </p:spPr>
        <p:txBody>
          <a:bodyPr/>
          <a:lstStyle/>
          <a:p>
            <a:r>
              <a:rPr lang="tr-TR" b="1" dirty="0"/>
              <a:t>SANAT EĞİTİMİN AMAÇLARI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772816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tr-TR" sz="2800" dirty="0"/>
              <a:t>	Bireyi, kapasitesi doğrultusunda entelektüel, duygusal ve sosyal gelişim açısından destekleyerek, bireyin kişisel ilgi ve isteklerine yanıt verebilme çabasını hedefler. Duygusal, </a:t>
            </a:r>
            <a:r>
              <a:rPr lang="tr-TR" sz="2800" dirty="0" err="1"/>
              <a:t>duyuşsal</a:t>
            </a:r>
            <a:r>
              <a:rPr lang="tr-TR" sz="2800" dirty="0"/>
              <a:t>, bilişsel, entelektüel etkinliklere bağlı artistik beceriler kazandırmak, estetik duyarlılığı ve yaratıcılığı geliştirmek, sözsüz düşünme yeteneğini, imgelemeyi, imgeleri gerçekleştirmeyi desteklemek sanat eğitiminin hedefleri arasında yer alır. </a:t>
            </a:r>
          </a:p>
          <a:p>
            <a:pPr>
              <a:buNone/>
            </a:pPr>
            <a:endParaRPr lang="tr-TR" sz="2800" dirty="0"/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9375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1068</TotalTime>
  <Words>388</Words>
  <Application>Microsoft Office PowerPoint</Application>
  <PresentationFormat>Ekran Gösterisi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Comic Sans MS</vt:lpstr>
      <vt:lpstr>Times New Roman</vt:lpstr>
      <vt:lpstr>Şiirsel tasarım şablonu</vt:lpstr>
      <vt:lpstr>ÇOCUKLUK DÖNEMİNDE YARATICILIK VE SANAT EĞİTİMİ</vt:lpstr>
      <vt:lpstr>SANAT EĞİTİMİ </vt:lpstr>
      <vt:lpstr>  </vt:lpstr>
      <vt:lpstr>SANAT EĞİTİMİN AMAÇLARI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51</cp:revision>
  <dcterms:created xsi:type="dcterms:W3CDTF">2009-04-17T20:58:37Z</dcterms:created>
  <dcterms:modified xsi:type="dcterms:W3CDTF">2020-05-04T20:51:09Z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